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  <p:sldMasterId id="2147483718" r:id="rId2"/>
  </p:sldMasterIdLst>
  <p:notesMasterIdLst>
    <p:notesMasterId r:id="rId35"/>
  </p:notesMasterIdLst>
  <p:handoutMasterIdLst>
    <p:handoutMasterId r:id="rId36"/>
  </p:handoutMasterIdLst>
  <p:sldIdLst>
    <p:sldId id="385" r:id="rId3"/>
    <p:sldId id="382" r:id="rId4"/>
    <p:sldId id="383" r:id="rId5"/>
    <p:sldId id="376" r:id="rId6"/>
    <p:sldId id="377" r:id="rId7"/>
    <p:sldId id="378" r:id="rId8"/>
    <p:sldId id="379" r:id="rId9"/>
    <p:sldId id="380" r:id="rId10"/>
    <p:sldId id="366" r:id="rId11"/>
    <p:sldId id="367" r:id="rId12"/>
    <p:sldId id="322" r:id="rId13"/>
    <p:sldId id="370" r:id="rId14"/>
    <p:sldId id="349" r:id="rId15"/>
    <p:sldId id="368" r:id="rId16"/>
    <p:sldId id="369" r:id="rId17"/>
    <p:sldId id="384" r:id="rId18"/>
    <p:sldId id="386" r:id="rId19"/>
    <p:sldId id="388" r:id="rId20"/>
    <p:sldId id="389" r:id="rId21"/>
    <p:sldId id="391" r:id="rId22"/>
    <p:sldId id="372" r:id="rId23"/>
    <p:sldId id="373" r:id="rId24"/>
    <p:sldId id="374" r:id="rId25"/>
    <p:sldId id="375" r:id="rId26"/>
    <p:sldId id="399" r:id="rId27"/>
    <p:sldId id="398" r:id="rId28"/>
    <p:sldId id="393" r:id="rId29"/>
    <p:sldId id="394" r:id="rId30"/>
    <p:sldId id="395" r:id="rId31"/>
    <p:sldId id="396" r:id="rId32"/>
    <p:sldId id="397" r:id="rId33"/>
    <p:sldId id="4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F90"/>
    <a:srgbClr val="FDB813"/>
    <a:srgbClr val="BF9000"/>
    <a:srgbClr val="FFC000"/>
    <a:srgbClr val="1C1C1C"/>
    <a:srgbClr val="FED366"/>
    <a:srgbClr val="2C5D85"/>
    <a:srgbClr val="FCFCFC"/>
    <a:srgbClr val="FDFDFD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97" autoAdjust="0"/>
    <p:restoredTop sz="90221" autoAdjust="0"/>
  </p:normalViewPr>
  <p:slideViewPr>
    <p:cSldViewPr snapToGrid="0" showGuides="1">
      <p:cViewPr>
        <p:scale>
          <a:sx n="84" d="100"/>
          <a:sy n="84" d="100"/>
        </p:scale>
        <p:origin x="1352" y="1152"/>
      </p:cViewPr>
      <p:guideLst>
        <p:guide orient="horz" pos="2251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Lending Club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8A1-468D-9E3E-E520CA16805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8A1-468D-9E3E-E520CA16805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8A1-468D-9E3E-E520CA16805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8A1-468D-9E3E-E520CA16805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Whole Loans</c:v>
                </c:pt>
                <c:pt idx="1">
                  <c:v>Fractional Loans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A1-468D-9E3E-E520CA16805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3DEB2D-8A2F-471D-BBAB-C9F88D2C5A3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633FCCB-C09C-4A69-B69E-2A4BE621ADB5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  <a:effectLst/>
      </dgm:spPr>
      <dgm:t>
        <a:bodyPr/>
        <a:lstStyle/>
        <a:p>
          <a:r>
            <a:rPr lang="en-US" b="0" dirty="0">
              <a:latin typeface="Lato Medium" panose="020F0502020204030203"/>
            </a:rPr>
            <a:t>1. Registration and provision of important documents, such as identification </a:t>
          </a:r>
          <a:r>
            <a:rPr lang="en-US" dirty="0">
              <a:latin typeface="Lato Medium" panose="020F0502020204030203"/>
            </a:rPr>
            <a:t>documents, physical address, bank details of both parties etc.</a:t>
          </a:r>
        </a:p>
      </dgm:t>
    </dgm:pt>
    <dgm:pt modelId="{EBCC6A5A-DEE0-4E14-9A17-94D73686096E}" type="parTrans" cxnId="{295A1AB7-717C-4188-8FEA-6E6385ABB0A8}">
      <dgm:prSet/>
      <dgm:spPr/>
      <dgm:t>
        <a:bodyPr/>
        <a:lstStyle/>
        <a:p>
          <a:endParaRPr lang="en-US"/>
        </a:p>
      </dgm:t>
    </dgm:pt>
    <dgm:pt modelId="{A92DFDA3-8D39-4DBA-A1AB-E64D02C6762E}" type="sibTrans" cxnId="{295A1AB7-717C-4188-8FEA-6E6385ABB0A8}">
      <dgm:prSet/>
      <dgm:spPr/>
      <dgm:t>
        <a:bodyPr/>
        <a:lstStyle/>
        <a:p>
          <a:endParaRPr lang="en-US"/>
        </a:p>
      </dgm:t>
    </dgm:pt>
    <dgm:pt modelId="{368A116C-47AE-483C-AFB9-5CCCB412D8D3}">
      <dgm:prSet phldrT="[Text]"/>
      <dgm:spPr>
        <a:solidFill>
          <a:schemeClr val="bg1">
            <a:lumMod val="50000"/>
          </a:schemeClr>
        </a:solidFill>
        <a:ln>
          <a:noFill/>
        </a:ln>
        <a:effectLst/>
      </dgm:spPr>
      <dgm:t>
        <a:bodyPr/>
        <a:lstStyle/>
        <a:p>
          <a:r>
            <a:rPr lang="en-US" dirty="0">
              <a:latin typeface="Lato Medium" panose="020F0502020204030203"/>
            </a:rPr>
            <a:t>2. Borrowers initiate the process by giving additional information about the loan amount and purpose. </a:t>
          </a:r>
        </a:p>
      </dgm:t>
    </dgm:pt>
    <dgm:pt modelId="{DD876C7C-EF7B-4AF1-933D-A899A47B8AFB}" type="parTrans" cxnId="{89657393-BEC1-425B-8D83-6DFEC2909714}">
      <dgm:prSet/>
      <dgm:spPr/>
      <dgm:t>
        <a:bodyPr/>
        <a:lstStyle/>
        <a:p>
          <a:endParaRPr lang="en-US"/>
        </a:p>
      </dgm:t>
    </dgm:pt>
    <dgm:pt modelId="{29DF7F84-EA30-4060-9B84-7A1060F7CD11}" type="sibTrans" cxnId="{89657393-BEC1-425B-8D83-6DFEC2909714}">
      <dgm:prSet/>
      <dgm:spPr/>
      <dgm:t>
        <a:bodyPr/>
        <a:lstStyle/>
        <a:p>
          <a:endParaRPr lang="en-US"/>
        </a:p>
      </dgm:t>
    </dgm:pt>
    <dgm:pt modelId="{0DEE963F-88EC-4ED3-941C-14DBF1777B04}">
      <dgm:prSet phldrT="[Text]"/>
      <dgm:spPr>
        <a:solidFill>
          <a:schemeClr val="bg1">
            <a:lumMod val="65000"/>
          </a:schemeClr>
        </a:solidFill>
        <a:ln>
          <a:noFill/>
        </a:ln>
        <a:effectLst/>
      </dgm:spPr>
      <dgm:t>
        <a:bodyPr/>
        <a:lstStyle/>
        <a:p>
          <a:r>
            <a:rPr lang="en-US" dirty="0">
              <a:latin typeface="Lato Medium" panose="020F0502020204030203"/>
            </a:rPr>
            <a:t>3. The P2P platform matches the borrower with the ideal lender. The loan is issued to the borrower.</a:t>
          </a:r>
        </a:p>
      </dgm:t>
    </dgm:pt>
    <dgm:pt modelId="{F562902D-0C67-459E-8FA2-58A25E513E03}" type="parTrans" cxnId="{E74DAFAE-1E57-460B-9378-49813DCED64B}">
      <dgm:prSet/>
      <dgm:spPr/>
      <dgm:t>
        <a:bodyPr/>
        <a:lstStyle/>
        <a:p>
          <a:endParaRPr lang="en-US"/>
        </a:p>
      </dgm:t>
    </dgm:pt>
    <dgm:pt modelId="{50DB7E34-7269-437F-BE65-C590C03293B6}" type="sibTrans" cxnId="{E74DAFAE-1E57-460B-9378-49813DCED64B}">
      <dgm:prSet/>
      <dgm:spPr/>
      <dgm:t>
        <a:bodyPr/>
        <a:lstStyle/>
        <a:p>
          <a:endParaRPr lang="en-US"/>
        </a:p>
      </dgm:t>
    </dgm:pt>
    <dgm:pt modelId="{69149A2A-4AC3-4BA1-88E4-D71255624449}" type="pres">
      <dgm:prSet presAssocID="{6D3DEB2D-8A2F-471D-BBAB-C9F88D2C5A38}" presName="CompostProcess" presStyleCnt="0">
        <dgm:presLayoutVars>
          <dgm:dir/>
          <dgm:resizeHandles val="exact"/>
        </dgm:presLayoutVars>
      </dgm:prSet>
      <dgm:spPr/>
    </dgm:pt>
    <dgm:pt modelId="{5A152D06-442E-462D-B044-73DB32E8ADB2}" type="pres">
      <dgm:prSet presAssocID="{6D3DEB2D-8A2F-471D-BBAB-C9F88D2C5A38}" presName="arrow" presStyleLbl="bgShp" presStyleIdx="0" presStyleCnt="1" custScaleX="117647" custLinFactNeighborX="-188"/>
      <dgm:spPr>
        <a:solidFill>
          <a:srgbClr val="FFC000"/>
        </a:solidFill>
      </dgm:spPr>
    </dgm:pt>
    <dgm:pt modelId="{F173C8B0-B985-4C74-B4B6-32307FB15442}" type="pres">
      <dgm:prSet presAssocID="{6D3DEB2D-8A2F-471D-BBAB-C9F88D2C5A38}" presName="linearProcess" presStyleCnt="0"/>
      <dgm:spPr/>
    </dgm:pt>
    <dgm:pt modelId="{8419C6A4-382B-46ED-9E5D-BD6EF6F63D99}" type="pres">
      <dgm:prSet presAssocID="{6633FCCB-C09C-4A69-B69E-2A4BE621ADB5}" presName="textNode" presStyleLbl="node1" presStyleIdx="0" presStyleCnt="3">
        <dgm:presLayoutVars>
          <dgm:bulletEnabled val="1"/>
        </dgm:presLayoutVars>
      </dgm:prSet>
      <dgm:spPr/>
    </dgm:pt>
    <dgm:pt modelId="{8A23DA42-3FFD-4AB8-8E50-02647A142D9B}" type="pres">
      <dgm:prSet presAssocID="{A92DFDA3-8D39-4DBA-A1AB-E64D02C6762E}" presName="sibTrans" presStyleCnt="0"/>
      <dgm:spPr/>
    </dgm:pt>
    <dgm:pt modelId="{3A6E4951-5190-48F8-BDC9-B1AF89DB9C62}" type="pres">
      <dgm:prSet presAssocID="{368A116C-47AE-483C-AFB9-5CCCB412D8D3}" presName="textNode" presStyleLbl="node1" presStyleIdx="1" presStyleCnt="3">
        <dgm:presLayoutVars>
          <dgm:bulletEnabled val="1"/>
        </dgm:presLayoutVars>
      </dgm:prSet>
      <dgm:spPr/>
    </dgm:pt>
    <dgm:pt modelId="{7213259B-3240-41B9-B6F8-4BE7E81510A8}" type="pres">
      <dgm:prSet presAssocID="{29DF7F84-EA30-4060-9B84-7A1060F7CD11}" presName="sibTrans" presStyleCnt="0"/>
      <dgm:spPr/>
    </dgm:pt>
    <dgm:pt modelId="{B106EC53-5D50-4864-A576-7134E1AE3E96}" type="pres">
      <dgm:prSet presAssocID="{0DEE963F-88EC-4ED3-941C-14DBF1777B0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FFA9052A-FC62-4550-B124-35D126D5FBBD}" type="presOf" srcId="{368A116C-47AE-483C-AFB9-5CCCB412D8D3}" destId="{3A6E4951-5190-48F8-BDC9-B1AF89DB9C62}" srcOrd="0" destOrd="0" presId="urn:microsoft.com/office/officeart/2005/8/layout/hProcess9"/>
    <dgm:cxn modelId="{A4037D7C-0EDB-446E-A6F8-631B99E0C8D6}" type="presOf" srcId="{6D3DEB2D-8A2F-471D-BBAB-C9F88D2C5A38}" destId="{69149A2A-4AC3-4BA1-88E4-D71255624449}" srcOrd="0" destOrd="0" presId="urn:microsoft.com/office/officeart/2005/8/layout/hProcess9"/>
    <dgm:cxn modelId="{0361D681-DEFD-4DDD-818A-AA1D50C7AA4D}" type="presOf" srcId="{6633FCCB-C09C-4A69-B69E-2A4BE621ADB5}" destId="{8419C6A4-382B-46ED-9E5D-BD6EF6F63D99}" srcOrd="0" destOrd="0" presId="urn:microsoft.com/office/officeart/2005/8/layout/hProcess9"/>
    <dgm:cxn modelId="{49D1F791-822A-4660-934A-56948854C89A}" type="presOf" srcId="{0DEE963F-88EC-4ED3-941C-14DBF1777B04}" destId="{B106EC53-5D50-4864-A576-7134E1AE3E96}" srcOrd="0" destOrd="0" presId="urn:microsoft.com/office/officeart/2005/8/layout/hProcess9"/>
    <dgm:cxn modelId="{89657393-BEC1-425B-8D83-6DFEC2909714}" srcId="{6D3DEB2D-8A2F-471D-BBAB-C9F88D2C5A38}" destId="{368A116C-47AE-483C-AFB9-5CCCB412D8D3}" srcOrd="1" destOrd="0" parTransId="{DD876C7C-EF7B-4AF1-933D-A899A47B8AFB}" sibTransId="{29DF7F84-EA30-4060-9B84-7A1060F7CD11}"/>
    <dgm:cxn modelId="{E74DAFAE-1E57-460B-9378-49813DCED64B}" srcId="{6D3DEB2D-8A2F-471D-BBAB-C9F88D2C5A38}" destId="{0DEE963F-88EC-4ED3-941C-14DBF1777B04}" srcOrd="2" destOrd="0" parTransId="{F562902D-0C67-459E-8FA2-58A25E513E03}" sibTransId="{50DB7E34-7269-437F-BE65-C590C03293B6}"/>
    <dgm:cxn modelId="{295A1AB7-717C-4188-8FEA-6E6385ABB0A8}" srcId="{6D3DEB2D-8A2F-471D-BBAB-C9F88D2C5A38}" destId="{6633FCCB-C09C-4A69-B69E-2A4BE621ADB5}" srcOrd="0" destOrd="0" parTransId="{EBCC6A5A-DEE0-4E14-9A17-94D73686096E}" sibTransId="{A92DFDA3-8D39-4DBA-A1AB-E64D02C6762E}"/>
    <dgm:cxn modelId="{1C105D58-B908-4CBD-8A51-A83D739107DE}" type="presParOf" srcId="{69149A2A-4AC3-4BA1-88E4-D71255624449}" destId="{5A152D06-442E-462D-B044-73DB32E8ADB2}" srcOrd="0" destOrd="0" presId="urn:microsoft.com/office/officeart/2005/8/layout/hProcess9"/>
    <dgm:cxn modelId="{21DE849B-9ABD-4E4E-8092-BD8813103DCF}" type="presParOf" srcId="{69149A2A-4AC3-4BA1-88E4-D71255624449}" destId="{F173C8B0-B985-4C74-B4B6-32307FB15442}" srcOrd="1" destOrd="0" presId="urn:microsoft.com/office/officeart/2005/8/layout/hProcess9"/>
    <dgm:cxn modelId="{6B9FFAFA-E89D-41EC-B6C7-32810F7D515E}" type="presParOf" srcId="{F173C8B0-B985-4C74-B4B6-32307FB15442}" destId="{8419C6A4-382B-46ED-9E5D-BD6EF6F63D99}" srcOrd="0" destOrd="0" presId="urn:microsoft.com/office/officeart/2005/8/layout/hProcess9"/>
    <dgm:cxn modelId="{33C5798C-2A67-40E7-88A0-D51BF1E75918}" type="presParOf" srcId="{F173C8B0-B985-4C74-B4B6-32307FB15442}" destId="{8A23DA42-3FFD-4AB8-8E50-02647A142D9B}" srcOrd="1" destOrd="0" presId="urn:microsoft.com/office/officeart/2005/8/layout/hProcess9"/>
    <dgm:cxn modelId="{E76CE282-095E-488A-8F2C-521D45125BA8}" type="presParOf" srcId="{F173C8B0-B985-4C74-B4B6-32307FB15442}" destId="{3A6E4951-5190-48F8-BDC9-B1AF89DB9C62}" srcOrd="2" destOrd="0" presId="urn:microsoft.com/office/officeart/2005/8/layout/hProcess9"/>
    <dgm:cxn modelId="{3BD99C16-2C8C-421D-884F-8B2F4C5B08D3}" type="presParOf" srcId="{F173C8B0-B985-4C74-B4B6-32307FB15442}" destId="{7213259B-3240-41B9-B6F8-4BE7E81510A8}" srcOrd="3" destOrd="0" presId="urn:microsoft.com/office/officeart/2005/8/layout/hProcess9"/>
    <dgm:cxn modelId="{5F0D9F0D-CEE1-479B-B169-28034ADE39DA}" type="presParOf" srcId="{F173C8B0-B985-4C74-B4B6-32307FB15442}" destId="{B106EC53-5D50-4864-A576-7134E1AE3E9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6C3A2-A7C8-4064-8FB0-6C830C71FBC6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7C9A11-6CC4-44B6-8861-0192591E80F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DAB1BBE-D5D9-42F6-B318-683DBE1C6F4E}" type="parTrans" cxnId="{8E3B2DD5-99D2-4BAF-893E-FCE43327F21E}">
      <dgm:prSet/>
      <dgm:spPr/>
      <dgm:t>
        <a:bodyPr/>
        <a:lstStyle/>
        <a:p>
          <a:endParaRPr lang="en-US"/>
        </a:p>
      </dgm:t>
    </dgm:pt>
    <dgm:pt modelId="{17FA3FC3-8783-452B-8238-9CD8A7F040D3}" type="sibTrans" cxnId="{8E3B2DD5-99D2-4BAF-893E-FCE43327F21E}">
      <dgm:prSet/>
      <dgm:spPr/>
      <dgm:t>
        <a:bodyPr/>
        <a:lstStyle/>
        <a:p>
          <a:endParaRPr lang="en-US"/>
        </a:p>
      </dgm:t>
    </dgm:pt>
    <dgm:pt modelId="{94C92E96-25CF-4BCA-8A9A-6B92D87481B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C0483E7-6E8B-47DA-8845-7366D8923286}" type="parTrans" cxnId="{1079379E-DFAB-4727-B012-487483F3C198}">
      <dgm:prSet/>
      <dgm:spPr/>
      <dgm:t>
        <a:bodyPr/>
        <a:lstStyle/>
        <a:p>
          <a:endParaRPr lang="en-US"/>
        </a:p>
      </dgm:t>
    </dgm:pt>
    <dgm:pt modelId="{BD37489B-600A-477E-B6AD-896E7AFB6641}" type="sibTrans" cxnId="{1079379E-DFAB-4727-B012-487483F3C198}">
      <dgm:prSet/>
      <dgm:spPr/>
      <dgm:t>
        <a:bodyPr/>
        <a:lstStyle/>
        <a:p>
          <a:endParaRPr lang="en-US"/>
        </a:p>
      </dgm:t>
    </dgm:pt>
    <dgm:pt modelId="{FD7E44CD-B87F-438A-AC49-44BE379D9F0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E8C01AA1-317A-42FE-9A72-11AA6EE3B9CB}" type="parTrans" cxnId="{63917317-C0C3-4430-8597-11070935C9AB}">
      <dgm:prSet/>
      <dgm:spPr/>
      <dgm:t>
        <a:bodyPr/>
        <a:lstStyle/>
        <a:p>
          <a:endParaRPr lang="en-US"/>
        </a:p>
      </dgm:t>
    </dgm:pt>
    <dgm:pt modelId="{B881441E-3040-410F-8DC0-AACCB76DEC1C}" type="sibTrans" cxnId="{63917317-C0C3-4430-8597-11070935C9AB}">
      <dgm:prSet/>
      <dgm:spPr/>
      <dgm:t>
        <a:bodyPr/>
        <a:lstStyle/>
        <a:p>
          <a:endParaRPr lang="en-US"/>
        </a:p>
      </dgm:t>
    </dgm:pt>
    <dgm:pt modelId="{8C688E21-B1D1-423F-A0F6-5CC8B709687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7067C13-089A-4DDA-BA68-F0EE3C710655}" type="parTrans" cxnId="{0F3584EA-A07A-4C1E-B026-B14CA20DBE46}">
      <dgm:prSet/>
      <dgm:spPr/>
      <dgm:t>
        <a:bodyPr/>
        <a:lstStyle/>
        <a:p>
          <a:endParaRPr lang="en-US"/>
        </a:p>
      </dgm:t>
    </dgm:pt>
    <dgm:pt modelId="{9B95532E-B211-4234-BB09-B078F18CC379}" type="sibTrans" cxnId="{0F3584EA-A07A-4C1E-B026-B14CA20DBE46}">
      <dgm:prSet/>
      <dgm:spPr/>
      <dgm:t>
        <a:bodyPr/>
        <a:lstStyle/>
        <a:p>
          <a:endParaRPr lang="en-US"/>
        </a:p>
      </dgm:t>
    </dgm:pt>
    <dgm:pt modelId="{C5B984F0-0586-4523-9078-5209A87AA1A5}">
      <dgm:prSet phldrT="[Text]"/>
      <dgm:spPr/>
      <dgm:t>
        <a:bodyPr/>
        <a:lstStyle/>
        <a:p>
          <a:endParaRPr lang="en-US" dirty="0"/>
        </a:p>
      </dgm:t>
    </dgm:pt>
    <dgm:pt modelId="{D986AAE1-0D55-4548-91BF-0BC8B17F60A9}" type="parTrans" cxnId="{9C7D256C-EE44-4C05-865A-45CC08CBC76D}">
      <dgm:prSet/>
      <dgm:spPr/>
      <dgm:t>
        <a:bodyPr/>
        <a:lstStyle/>
        <a:p>
          <a:endParaRPr lang="en-US"/>
        </a:p>
      </dgm:t>
    </dgm:pt>
    <dgm:pt modelId="{CF997AAA-0302-4BC3-BE12-500DEF5A1B2E}" type="sibTrans" cxnId="{9C7D256C-EE44-4C05-865A-45CC08CBC76D}">
      <dgm:prSet/>
      <dgm:spPr/>
      <dgm:t>
        <a:bodyPr/>
        <a:lstStyle/>
        <a:p>
          <a:endParaRPr lang="en-US"/>
        </a:p>
      </dgm:t>
    </dgm:pt>
    <dgm:pt modelId="{184D372E-0182-4A3D-803C-FDD8B54FF9DC}">
      <dgm:prSet phldrT="[Text]"/>
      <dgm:spPr/>
      <dgm:t>
        <a:bodyPr/>
        <a:lstStyle/>
        <a:p>
          <a:endParaRPr lang="en-US" dirty="0"/>
        </a:p>
      </dgm:t>
    </dgm:pt>
    <dgm:pt modelId="{90A007C8-C380-4E39-8886-DEB0D86AD4CC}" type="parTrans" cxnId="{D7D9AB61-1BC1-4BA9-B7E3-DB7C3BE33FD2}">
      <dgm:prSet/>
      <dgm:spPr/>
      <dgm:t>
        <a:bodyPr/>
        <a:lstStyle/>
        <a:p>
          <a:endParaRPr lang="en-US"/>
        </a:p>
      </dgm:t>
    </dgm:pt>
    <dgm:pt modelId="{02D269C8-04FC-4F60-9902-4C672FEBA8B7}" type="sibTrans" cxnId="{D7D9AB61-1BC1-4BA9-B7E3-DB7C3BE33FD2}">
      <dgm:prSet/>
      <dgm:spPr/>
      <dgm:t>
        <a:bodyPr/>
        <a:lstStyle/>
        <a:p>
          <a:endParaRPr lang="en-US"/>
        </a:p>
      </dgm:t>
    </dgm:pt>
    <dgm:pt modelId="{45F9C78E-A83C-43FC-8AA2-C62E1C8BA11B}">
      <dgm:prSet phldrT="[Text]"/>
      <dgm:spPr/>
      <dgm:t>
        <a:bodyPr/>
        <a:lstStyle/>
        <a:p>
          <a:r>
            <a:rPr lang="en-US" dirty="0"/>
            <a:t>                    </a:t>
          </a:r>
        </a:p>
      </dgm:t>
    </dgm:pt>
    <dgm:pt modelId="{721A0AB2-DA92-487F-82BA-14DC26A46E14}" type="parTrans" cxnId="{F6FCD788-0417-459F-B9C8-C75B04A6DBC9}">
      <dgm:prSet/>
      <dgm:spPr/>
      <dgm:t>
        <a:bodyPr/>
        <a:lstStyle/>
        <a:p>
          <a:endParaRPr lang="en-US"/>
        </a:p>
      </dgm:t>
    </dgm:pt>
    <dgm:pt modelId="{19431427-B261-4D41-AC68-04C2C98C299E}" type="sibTrans" cxnId="{F6FCD788-0417-459F-B9C8-C75B04A6DBC9}">
      <dgm:prSet/>
      <dgm:spPr/>
      <dgm:t>
        <a:bodyPr/>
        <a:lstStyle/>
        <a:p>
          <a:endParaRPr lang="en-US"/>
        </a:p>
      </dgm:t>
    </dgm:pt>
    <dgm:pt modelId="{2116A287-52BF-4E3D-A332-2850CAA194AD}">
      <dgm:prSet phldrT="[Text]"/>
      <dgm:spPr/>
      <dgm:t>
        <a:bodyPr/>
        <a:lstStyle/>
        <a:p>
          <a:endParaRPr lang="en-US" dirty="0"/>
        </a:p>
      </dgm:t>
    </dgm:pt>
    <dgm:pt modelId="{1157C7D1-4569-46C3-855C-98FCDD08F1AB}" type="parTrans" cxnId="{4AC0C167-B56A-4D77-B2E5-F517ED73CDF1}">
      <dgm:prSet/>
      <dgm:spPr/>
      <dgm:t>
        <a:bodyPr/>
        <a:lstStyle/>
        <a:p>
          <a:endParaRPr lang="en-US"/>
        </a:p>
      </dgm:t>
    </dgm:pt>
    <dgm:pt modelId="{96A38151-4520-44D5-828C-7CC449E68CC9}" type="sibTrans" cxnId="{4AC0C167-B56A-4D77-B2E5-F517ED73CDF1}">
      <dgm:prSet/>
      <dgm:spPr/>
      <dgm:t>
        <a:bodyPr/>
        <a:lstStyle/>
        <a:p>
          <a:endParaRPr lang="en-US"/>
        </a:p>
      </dgm:t>
    </dgm:pt>
    <dgm:pt modelId="{E399B17C-7841-4193-8DA3-20F35461EB7C}">
      <dgm:prSet phldrT="[Text]"/>
      <dgm:spPr/>
      <dgm:t>
        <a:bodyPr/>
        <a:lstStyle/>
        <a:p>
          <a:endParaRPr lang="en-US" dirty="0"/>
        </a:p>
      </dgm:t>
    </dgm:pt>
    <dgm:pt modelId="{9983AB55-ADC5-4A02-8028-52CD18EA89E8}" type="parTrans" cxnId="{2B1B0513-F90F-4F5D-AD05-C14D0D6EF62F}">
      <dgm:prSet/>
      <dgm:spPr/>
      <dgm:t>
        <a:bodyPr/>
        <a:lstStyle/>
        <a:p>
          <a:endParaRPr lang="en-US"/>
        </a:p>
      </dgm:t>
    </dgm:pt>
    <dgm:pt modelId="{1A280993-0245-4F79-B7A9-4D79AAE6E5E0}" type="sibTrans" cxnId="{2B1B0513-F90F-4F5D-AD05-C14D0D6EF62F}">
      <dgm:prSet/>
      <dgm:spPr/>
      <dgm:t>
        <a:bodyPr/>
        <a:lstStyle/>
        <a:p>
          <a:endParaRPr lang="en-US"/>
        </a:p>
      </dgm:t>
    </dgm:pt>
    <dgm:pt modelId="{8BC33198-0E10-420F-B26A-3184D34CDC7A}">
      <dgm:prSet phldrT="[Text]"/>
      <dgm:spPr/>
      <dgm:t>
        <a:bodyPr/>
        <a:lstStyle/>
        <a:p>
          <a:endParaRPr lang="en-US" dirty="0"/>
        </a:p>
      </dgm:t>
    </dgm:pt>
    <dgm:pt modelId="{D31EB66E-258F-44F5-B628-D8AF466AA04A}" type="parTrans" cxnId="{04F6896E-696F-4481-B730-8F1FE416B215}">
      <dgm:prSet/>
      <dgm:spPr/>
      <dgm:t>
        <a:bodyPr/>
        <a:lstStyle/>
        <a:p>
          <a:endParaRPr lang="en-US"/>
        </a:p>
      </dgm:t>
    </dgm:pt>
    <dgm:pt modelId="{724D9B7C-A4ED-40E1-BDA1-D14893C2A73A}" type="sibTrans" cxnId="{04F6896E-696F-4481-B730-8F1FE416B215}">
      <dgm:prSet/>
      <dgm:spPr/>
      <dgm:t>
        <a:bodyPr/>
        <a:lstStyle/>
        <a:p>
          <a:endParaRPr lang="en-US"/>
        </a:p>
      </dgm:t>
    </dgm:pt>
    <dgm:pt modelId="{F8B31B9A-54DF-4D55-948B-A2FA7220FDBF}">
      <dgm:prSet phldrT="[Text]"/>
      <dgm:spPr/>
      <dgm:t>
        <a:bodyPr/>
        <a:lstStyle/>
        <a:p>
          <a:endParaRPr lang="en-US" dirty="0"/>
        </a:p>
      </dgm:t>
    </dgm:pt>
    <dgm:pt modelId="{1479A1DD-746A-4E47-A419-A8F60333B967}" type="parTrans" cxnId="{D42051F3-8D35-40B7-8D73-6FD91BC98CC3}">
      <dgm:prSet/>
      <dgm:spPr/>
      <dgm:t>
        <a:bodyPr/>
        <a:lstStyle/>
        <a:p>
          <a:endParaRPr lang="en-US"/>
        </a:p>
      </dgm:t>
    </dgm:pt>
    <dgm:pt modelId="{A081F42B-EEC1-4958-955F-D02766AEDA1F}" type="sibTrans" cxnId="{D42051F3-8D35-40B7-8D73-6FD91BC98CC3}">
      <dgm:prSet/>
      <dgm:spPr/>
      <dgm:t>
        <a:bodyPr/>
        <a:lstStyle/>
        <a:p>
          <a:endParaRPr lang="en-US"/>
        </a:p>
      </dgm:t>
    </dgm:pt>
    <dgm:pt modelId="{94CAD07C-6D1C-451E-9A94-7C405A32EF0A}">
      <dgm:prSet phldrT="[Text]"/>
      <dgm:spPr/>
      <dgm:t>
        <a:bodyPr/>
        <a:lstStyle/>
        <a:p>
          <a:endParaRPr lang="en-US" dirty="0"/>
        </a:p>
      </dgm:t>
    </dgm:pt>
    <dgm:pt modelId="{C5775728-0D32-48AF-8494-B41685E590B9}" type="parTrans" cxnId="{262D17AD-1480-463C-9B6C-0A50652D1239}">
      <dgm:prSet/>
      <dgm:spPr/>
      <dgm:t>
        <a:bodyPr/>
        <a:lstStyle/>
        <a:p>
          <a:endParaRPr lang="en-US"/>
        </a:p>
      </dgm:t>
    </dgm:pt>
    <dgm:pt modelId="{62B2ADAC-52F1-4FC6-8F2D-FA396079FBFB}" type="sibTrans" cxnId="{262D17AD-1480-463C-9B6C-0A50652D1239}">
      <dgm:prSet/>
      <dgm:spPr/>
      <dgm:t>
        <a:bodyPr/>
        <a:lstStyle/>
        <a:p>
          <a:endParaRPr lang="en-US"/>
        </a:p>
      </dgm:t>
    </dgm:pt>
    <dgm:pt modelId="{1D5570BA-6552-4508-BBF3-B32D4CDBC36C}">
      <dgm:prSet phldrT="[Text]"/>
      <dgm:spPr/>
      <dgm:t>
        <a:bodyPr/>
        <a:lstStyle/>
        <a:p>
          <a:endParaRPr lang="en-US" dirty="0"/>
        </a:p>
      </dgm:t>
    </dgm:pt>
    <dgm:pt modelId="{49DF9D61-1D91-4EBC-98CF-583F5D4C83FF}" type="parTrans" cxnId="{84B56646-ED4A-4780-B928-BD41AB6B6550}">
      <dgm:prSet/>
      <dgm:spPr/>
      <dgm:t>
        <a:bodyPr/>
        <a:lstStyle/>
        <a:p>
          <a:endParaRPr lang="en-US"/>
        </a:p>
      </dgm:t>
    </dgm:pt>
    <dgm:pt modelId="{3ED2041E-1551-4225-B1E7-A2D09DC87B92}" type="sibTrans" cxnId="{84B56646-ED4A-4780-B928-BD41AB6B6550}">
      <dgm:prSet/>
      <dgm:spPr/>
      <dgm:t>
        <a:bodyPr/>
        <a:lstStyle/>
        <a:p>
          <a:endParaRPr lang="en-US"/>
        </a:p>
      </dgm:t>
    </dgm:pt>
    <dgm:pt modelId="{8544FC8E-2EE5-43A8-9980-6C8C20DBFE55}">
      <dgm:prSet phldrT="[Text]"/>
      <dgm:spPr/>
      <dgm:t>
        <a:bodyPr/>
        <a:lstStyle/>
        <a:p>
          <a:endParaRPr lang="en-US" dirty="0"/>
        </a:p>
      </dgm:t>
    </dgm:pt>
    <dgm:pt modelId="{5B30E5DA-9A36-4176-A6DD-42132468B6E8}" type="parTrans" cxnId="{BD326E96-6F9C-4F73-B3D0-D631952B73B4}">
      <dgm:prSet/>
      <dgm:spPr/>
      <dgm:t>
        <a:bodyPr/>
        <a:lstStyle/>
        <a:p>
          <a:endParaRPr lang="en-US"/>
        </a:p>
      </dgm:t>
    </dgm:pt>
    <dgm:pt modelId="{2A0E4A2E-DB5F-4BAE-B693-FDFBC23317CB}" type="sibTrans" cxnId="{BD326E96-6F9C-4F73-B3D0-D631952B73B4}">
      <dgm:prSet/>
      <dgm:spPr/>
      <dgm:t>
        <a:bodyPr/>
        <a:lstStyle/>
        <a:p>
          <a:endParaRPr lang="en-US"/>
        </a:p>
      </dgm:t>
    </dgm:pt>
    <dgm:pt modelId="{E420220F-303E-488B-8DBE-938CA0C03400}">
      <dgm:prSet phldrT="[Text]"/>
      <dgm:spPr/>
      <dgm:t>
        <a:bodyPr/>
        <a:lstStyle/>
        <a:p>
          <a:endParaRPr lang="en-US" dirty="0"/>
        </a:p>
      </dgm:t>
    </dgm:pt>
    <dgm:pt modelId="{2B454935-778F-4708-92C6-E2C13305F7B8}" type="parTrans" cxnId="{B6A8423F-511C-4D4F-8CB9-528C345CFE5E}">
      <dgm:prSet/>
      <dgm:spPr/>
      <dgm:t>
        <a:bodyPr/>
        <a:lstStyle/>
        <a:p>
          <a:endParaRPr lang="en-US"/>
        </a:p>
      </dgm:t>
    </dgm:pt>
    <dgm:pt modelId="{2DAB18CD-1B45-4DF7-B7EF-881C6244908F}" type="sibTrans" cxnId="{B6A8423F-511C-4D4F-8CB9-528C345CFE5E}">
      <dgm:prSet/>
      <dgm:spPr/>
      <dgm:t>
        <a:bodyPr/>
        <a:lstStyle/>
        <a:p>
          <a:endParaRPr lang="en-US"/>
        </a:p>
      </dgm:t>
    </dgm:pt>
    <dgm:pt modelId="{8C7344F2-1853-465A-94CB-5A77DA0D057D}">
      <dgm:prSet phldrT="[Text]"/>
      <dgm:spPr/>
      <dgm:t>
        <a:bodyPr/>
        <a:lstStyle/>
        <a:p>
          <a:endParaRPr lang="en-US" dirty="0"/>
        </a:p>
      </dgm:t>
    </dgm:pt>
    <dgm:pt modelId="{F329D115-BA3B-4526-91FF-09C6E08BA76E}" type="parTrans" cxnId="{7513CAA8-0558-469C-A4CE-E46F42780AD5}">
      <dgm:prSet/>
      <dgm:spPr/>
      <dgm:t>
        <a:bodyPr/>
        <a:lstStyle/>
        <a:p>
          <a:endParaRPr lang="en-US"/>
        </a:p>
      </dgm:t>
    </dgm:pt>
    <dgm:pt modelId="{0DD51D7E-49F9-480D-80B3-3335ECF7897D}" type="sibTrans" cxnId="{7513CAA8-0558-469C-A4CE-E46F42780AD5}">
      <dgm:prSet/>
      <dgm:spPr/>
      <dgm:t>
        <a:bodyPr/>
        <a:lstStyle/>
        <a:p>
          <a:endParaRPr lang="en-US"/>
        </a:p>
      </dgm:t>
    </dgm:pt>
    <dgm:pt modelId="{F9C94C7B-EE92-4EF6-A2CB-583F759E3720}">
      <dgm:prSet phldrT="[Text]"/>
      <dgm:spPr/>
      <dgm:t>
        <a:bodyPr/>
        <a:lstStyle/>
        <a:p>
          <a:endParaRPr lang="en-US" dirty="0"/>
        </a:p>
      </dgm:t>
    </dgm:pt>
    <dgm:pt modelId="{7F124BD2-671F-47B3-98F9-B31D24CEF0C3}" type="parTrans" cxnId="{E3DE347A-E146-40E4-B89C-18153FF37B35}">
      <dgm:prSet/>
      <dgm:spPr/>
      <dgm:t>
        <a:bodyPr/>
        <a:lstStyle/>
        <a:p>
          <a:endParaRPr lang="en-US"/>
        </a:p>
      </dgm:t>
    </dgm:pt>
    <dgm:pt modelId="{CA8E8183-BA5F-49F5-8C6B-BBE2BCA0305A}" type="sibTrans" cxnId="{E3DE347A-E146-40E4-B89C-18153FF37B35}">
      <dgm:prSet/>
      <dgm:spPr/>
      <dgm:t>
        <a:bodyPr/>
        <a:lstStyle/>
        <a:p>
          <a:endParaRPr lang="en-US"/>
        </a:p>
      </dgm:t>
    </dgm:pt>
    <dgm:pt modelId="{79A46C0C-DBCD-49BE-924A-DFC8EE0D8175}">
      <dgm:prSet phldrT="[Text]"/>
      <dgm:spPr/>
      <dgm:t>
        <a:bodyPr/>
        <a:lstStyle/>
        <a:p>
          <a:endParaRPr lang="en-US" dirty="0"/>
        </a:p>
      </dgm:t>
    </dgm:pt>
    <dgm:pt modelId="{9E0FE220-A20C-4434-BFB7-BBB3445872A9}" type="parTrans" cxnId="{2CCD2AC4-C30A-47EE-B7D9-DB9EC01FF29A}">
      <dgm:prSet/>
      <dgm:spPr/>
      <dgm:t>
        <a:bodyPr/>
        <a:lstStyle/>
        <a:p>
          <a:endParaRPr lang="en-US"/>
        </a:p>
      </dgm:t>
    </dgm:pt>
    <dgm:pt modelId="{33BC2E6C-8376-41AF-8267-C09903AD6EE5}" type="sibTrans" cxnId="{2CCD2AC4-C30A-47EE-B7D9-DB9EC01FF29A}">
      <dgm:prSet/>
      <dgm:spPr/>
      <dgm:t>
        <a:bodyPr/>
        <a:lstStyle/>
        <a:p>
          <a:endParaRPr lang="en-US"/>
        </a:p>
      </dgm:t>
    </dgm:pt>
    <dgm:pt modelId="{26BA8137-3EAA-4E24-A349-84EE6B6B9308}">
      <dgm:prSet phldrT="[Text]"/>
      <dgm:spPr/>
      <dgm:t>
        <a:bodyPr/>
        <a:lstStyle/>
        <a:p>
          <a:endParaRPr lang="en-US" dirty="0"/>
        </a:p>
      </dgm:t>
    </dgm:pt>
    <dgm:pt modelId="{1950C081-FFD8-438A-92DD-8561A0AD03B8}" type="parTrans" cxnId="{A45784E7-4CA7-4D33-9B19-B8A21AA46843}">
      <dgm:prSet/>
      <dgm:spPr/>
      <dgm:t>
        <a:bodyPr/>
        <a:lstStyle/>
        <a:p>
          <a:endParaRPr lang="en-US"/>
        </a:p>
      </dgm:t>
    </dgm:pt>
    <dgm:pt modelId="{EB347C09-AC4A-411D-8006-205740F04AF3}" type="sibTrans" cxnId="{A45784E7-4CA7-4D33-9B19-B8A21AA46843}">
      <dgm:prSet/>
      <dgm:spPr/>
      <dgm:t>
        <a:bodyPr/>
        <a:lstStyle/>
        <a:p>
          <a:endParaRPr lang="en-US"/>
        </a:p>
      </dgm:t>
    </dgm:pt>
    <dgm:pt modelId="{C116B366-AC9F-4D55-ADAE-90A7A21AF5B6}">
      <dgm:prSet phldrT="[Text]"/>
      <dgm:spPr/>
      <dgm:t>
        <a:bodyPr/>
        <a:lstStyle/>
        <a:p>
          <a:endParaRPr lang="en-US" dirty="0"/>
        </a:p>
      </dgm:t>
    </dgm:pt>
    <dgm:pt modelId="{A4B97450-D932-47AC-AF3A-B0276EC0DF18}" type="parTrans" cxnId="{CDB5730A-CBE2-4218-8D9F-8A333E9E7968}">
      <dgm:prSet/>
      <dgm:spPr/>
      <dgm:t>
        <a:bodyPr/>
        <a:lstStyle/>
        <a:p>
          <a:endParaRPr lang="en-US"/>
        </a:p>
      </dgm:t>
    </dgm:pt>
    <dgm:pt modelId="{5A0982FF-1CDC-4A51-83FB-C7A09128B465}" type="sibTrans" cxnId="{CDB5730A-CBE2-4218-8D9F-8A333E9E7968}">
      <dgm:prSet/>
      <dgm:spPr/>
      <dgm:t>
        <a:bodyPr/>
        <a:lstStyle/>
        <a:p>
          <a:endParaRPr lang="en-US"/>
        </a:p>
      </dgm:t>
    </dgm:pt>
    <dgm:pt modelId="{8D955088-709A-412E-938F-5A73C426AC00}">
      <dgm:prSet phldrT="[Text]"/>
      <dgm:spPr/>
      <dgm:t>
        <a:bodyPr/>
        <a:lstStyle/>
        <a:p>
          <a:endParaRPr lang="en-US" dirty="0"/>
        </a:p>
      </dgm:t>
    </dgm:pt>
    <dgm:pt modelId="{CF9DFFB1-E0B6-48B2-8F14-20D359C286DE}" type="parTrans" cxnId="{48EE2BB3-7B9A-42B9-B42A-A889CB7555DB}">
      <dgm:prSet/>
      <dgm:spPr/>
      <dgm:t>
        <a:bodyPr/>
        <a:lstStyle/>
        <a:p>
          <a:endParaRPr lang="en-US"/>
        </a:p>
      </dgm:t>
    </dgm:pt>
    <dgm:pt modelId="{A166E301-BCBF-4593-AD0C-9118B6398B03}" type="sibTrans" cxnId="{48EE2BB3-7B9A-42B9-B42A-A889CB7555DB}">
      <dgm:prSet/>
      <dgm:spPr/>
      <dgm:t>
        <a:bodyPr/>
        <a:lstStyle/>
        <a:p>
          <a:endParaRPr lang="en-US"/>
        </a:p>
      </dgm:t>
    </dgm:pt>
    <dgm:pt modelId="{C9E9C2FC-FA24-4029-A302-82DDF62AAFAD}">
      <dgm:prSet phldrT="[Text]"/>
      <dgm:spPr/>
      <dgm:t>
        <a:bodyPr/>
        <a:lstStyle/>
        <a:p>
          <a:endParaRPr lang="en-US" dirty="0"/>
        </a:p>
      </dgm:t>
    </dgm:pt>
    <dgm:pt modelId="{0478CCF1-5309-49E4-B4A8-305FD55C4367}" type="parTrans" cxnId="{33AF51D4-8F57-4D0C-B09A-7E9CFF65724C}">
      <dgm:prSet/>
      <dgm:spPr/>
      <dgm:t>
        <a:bodyPr/>
        <a:lstStyle/>
        <a:p>
          <a:endParaRPr lang="en-US"/>
        </a:p>
      </dgm:t>
    </dgm:pt>
    <dgm:pt modelId="{E7CFDD80-86FB-4438-BC32-330A309067FE}" type="sibTrans" cxnId="{33AF51D4-8F57-4D0C-B09A-7E9CFF65724C}">
      <dgm:prSet/>
      <dgm:spPr/>
      <dgm:t>
        <a:bodyPr/>
        <a:lstStyle/>
        <a:p>
          <a:endParaRPr lang="en-US"/>
        </a:p>
      </dgm:t>
    </dgm:pt>
    <dgm:pt modelId="{CE5A289B-0DDE-4287-A594-A9DCAF3D05F1}">
      <dgm:prSet phldrT="[Text]"/>
      <dgm:spPr/>
      <dgm:t>
        <a:bodyPr/>
        <a:lstStyle/>
        <a:p>
          <a:endParaRPr lang="en-US" dirty="0"/>
        </a:p>
      </dgm:t>
    </dgm:pt>
    <dgm:pt modelId="{BEF8AD7A-F95E-4643-8613-BC66402763AF}" type="parTrans" cxnId="{0BABD000-FB72-421C-86FC-3422B58AAE48}">
      <dgm:prSet/>
      <dgm:spPr/>
      <dgm:t>
        <a:bodyPr/>
        <a:lstStyle/>
        <a:p>
          <a:endParaRPr lang="en-US"/>
        </a:p>
      </dgm:t>
    </dgm:pt>
    <dgm:pt modelId="{301F7C26-EF54-4D81-9D31-81369B2DEFE6}" type="sibTrans" cxnId="{0BABD000-FB72-421C-86FC-3422B58AAE48}">
      <dgm:prSet/>
      <dgm:spPr/>
      <dgm:t>
        <a:bodyPr/>
        <a:lstStyle/>
        <a:p>
          <a:endParaRPr lang="en-US"/>
        </a:p>
      </dgm:t>
    </dgm:pt>
    <dgm:pt modelId="{16B1D06A-07A5-4887-8BA8-88D4C08DA669}">
      <dgm:prSet phldrT="[Text]"/>
      <dgm:spPr/>
      <dgm:t>
        <a:bodyPr/>
        <a:lstStyle/>
        <a:p>
          <a:endParaRPr lang="en-US" dirty="0"/>
        </a:p>
      </dgm:t>
    </dgm:pt>
    <dgm:pt modelId="{BC6FFFF8-6BCD-48F7-ADEC-E79BAB0158AB}" type="parTrans" cxnId="{8216359F-8484-457B-BDB1-E6589AF3B412}">
      <dgm:prSet/>
      <dgm:spPr/>
      <dgm:t>
        <a:bodyPr/>
        <a:lstStyle/>
        <a:p>
          <a:endParaRPr lang="en-US"/>
        </a:p>
      </dgm:t>
    </dgm:pt>
    <dgm:pt modelId="{CB7A9646-C386-4357-8B20-E0238C2A6770}" type="sibTrans" cxnId="{8216359F-8484-457B-BDB1-E6589AF3B412}">
      <dgm:prSet/>
      <dgm:spPr/>
      <dgm:t>
        <a:bodyPr/>
        <a:lstStyle/>
        <a:p>
          <a:endParaRPr lang="en-US"/>
        </a:p>
      </dgm:t>
    </dgm:pt>
    <dgm:pt modelId="{77879AE7-D25A-42BC-91AC-7277BA58F7BC}">
      <dgm:prSet phldrT="[Text]"/>
      <dgm:spPr/>
      <dgm:t>
        <a:bodyPr/>
        <a:lstStyle/>
        <a:p>
          <a:endParaRPr lang="en-US" dirty="0"/>
        </a:p>
      </dgm:t>
    </dgm:pt>
    <dgm:pt modelId="{FB90763B-7990-46F2-B7E1-FFE553A00356}" type="parTrans" cxnId="{0B54DFB9-5C0C-4580-9442-E756395DBCFE}">
      <dgm:prSet/>
      <dgm:spPr/>
      <dgm:t>
        <a:bodyPr/>
        <a:lstStyle/>
        <a:p>
          <a:endParaRPr lang="en-US"/>
        </a:p>
      </dgm:t>
    </dgm:pt>
    <dgm:pt modelId="{7511F982-E515-495A-B580-0A6C7898CAC9}" type="sibTrans" cxnId="{0B54DFB9-5C0C-4580-9442-E756395DBCFE}">
      <dgm:prSet/>
      <dgm:spPr/>
      <dgm:t>
        <a:bodyPr/>
        <a:lstStyle/>
        <a:p>
          <a:endParaRPr lang="en-US"/>
        </a:p>
      </dgm:t>
    </dgm:pt>
    <dgm:pt modelId="{9EA0BBD6-CE61-4D2B-87F0-B7DA1C99DCDE}">
      <dgm:prSet phldrT="[Text]"/>
      <dgm:spPr/>
      <dgm:t>
        <a:bodyPr/>
        <a:lstStyle/>
        <a:p>
          <a:endParaRPr lang="en-US" dirty="0"/>
        </a:p>
      </dgm:t>
    </dgm:pt>
    <dgm:pt modelId="{95A59325-3E4C-4122-AD20-AC229807E670}" type="parTrans" cxnId="{0AE2A92B-0D2C-4B9D-8FF5-14EDF038F4B3}">
      <dgm:prSet/>
      <dgm:spPr/>
      <dgm:t>
        <a:bodyPr/>
        <a:lstStyle/>
        <a:p>
          <a:endParaRPr lang="en-US"/>
        </a:p>
      </dgm:t>
    </dgm:pt>
    <dgm:pt modelId="{2091C824-7F41-43F0-AEAD-0D321B68046B}" type="sibTrans" cxnId="{0AE2A92B-0D2C-4B9D-8FF5-14EDF038F4B3}">
      <dgm:prSet/>
      <dgm:spPr/>
      <dgm:t>
        <a:bodyPr/>
        <a:lstStyle/>
        <a:p>
          <a:endParaRPr lang="en-US"/>
        </a:p>
      </dgm:t>
    </dgm:pt>
    <dgm:pt modelId="{389AB258-CF7F-467C-88C3-8F4AC737A658}">
      <dgm:prSet phldrT="[Text]" custT="1"/>
      <dgm:spPr/>
      <dgm:t>
        <a:bodyPr/>
        <a:lstStyle/>
        <a:p>
          <a:pPr algn="l"/>
          <a:endParaRPr lang="en-US" sz="2000" dirty="0"/>
        </a:p>
      </dgm:t>
    </dgm:pt>
    <dgm:pt modelId="{C2D12786-3BD1-4A91-9B0C-182FA5061B46}" type="sibTrans" cxnId="{4CC0A0B3-9FF7-4D3D-845C-7D0B80FF56DE}">
      <dgm:prSet/>
      <dgm:spPr/>
      <dgm:t>
        <a:bodyPr/>
        <a:lstStyle/>
        <a:p>
          <a:endParaRPr lang="en-US"/>
        </a:p>
      </dgm:t>
    </dgm:pt>
    <dgm:pt modelId="{FEE1CD84-4991-4955-8311-7C728FD56911}" type="parTrans" cxnId="{4CC0A0B3-9FF7-4D3D-845C-7D0B80FF56DE}">
      <dgm:prSet/>
      <dgm:spPr/>
      <dgm:t>
        <a:bodyPr/>
        <a:lstStyle/>
        <a:p>
          <a:endParaRPr lang="en-US"/>
        </a:p>
      </dgm:t>
    </dgm:pt>
    <dgm:pt modelId="{53F39889-6580-4C37-88B0-4AE4CA453E8B}" type="pres">
      <dgm:prSet presAssocID="{8796C3A2-A7C8-4064-8FB0-6C830C71FBC6}" presName="Name0" presStyleCnt="0">
        <dgm:presLayoutVars>
          <dgm:dir/>
        </dgm:presLayoutVars>
      </dgm:prSet>
      <dgm:spPr/>
    </dgm:pt>
    <dgm:pt modelId="{FFECB895-4403-4585-8754-4C409E5AAC2A}" type="pres">
      <dgm:prSet presAssocID="{389AB258-CF7F-467C-88C3-8F4AC737A658}" presName="parComposite" presStyleCnt="0"/>
      <dgm:spPr/>
    </dgm:pt>
    <dgm:pt modelId="{4F7AFAA0-5F00-4A3D-A55A-06429F7EAD07}" type="pres">
      <dgm:prSet presAssocID="{389AB258-CF7F-467C-88C3-8F4AC737A658}" presName="parBigCircle" presStyleLbl="node0" presStyleIdx="0" presStyleCnt="8"/>
      <dgm:spPr>
        <a:solidFill>
          <a:srgbClr val="FDB813"/>
        </a:solidFill>
      </dgm:spPr>
    </dgm:pt>
    <dgm:pt modelId="{23409A75-F7E4-4CAE-8DB7-9C838A117A1C}" type="pres">
      <dgm:prSet presAssocID="{389AB258-CF7F-467C-88C3-8F4AC737A658}" presName="parTx" presStyleLbl="revTx" presStyleIdx="0" presStyleCnt="46" custAng="78191" custLinFactY="30943" custLinFactNeighborX="-70434" custLinFactNeighborY="100000"/>
      <dgm:spPr/>
    </dgm:pt>
    <dgm:pt modelId="{EE4F1408-1FDF-49EE-98AD-B74E0E171F07}" type="pres">
      <dgm:prSet presAssocID="{389AB258-CF7F-467C-88C3-8F4AC737A658}" presName="bSpace" presStyleCnt="0"/>
      <dgm:spPr/>
    </dgm:pt>
    <dgm:pt modelId="{A06BF6E8-A77A-4586-8170-4516618D6754}" type="pres">
      <dgm:prSet presAssocID="{389AB258-CF7F-467C-88C3-8F4AC737A658}" presName="parBackupNorm" presStyleCnt="0"/>
      <dgm:spPr/>
    </dgm:pt>
    <dgm:pt modelId="{54DCAD41-8912-40F0-8422-2BEA82570FBF}" type="pres">
      <dgm:prSet presAssocID="{C2D12786-3BD1-4A91-9B0C-182FA5061B46}" presName="parSpace" presStyleCnt="0"/>
      <dgm:spPr/>
    </dgm:pt>
    <dgm:pt modelId="{199F087A-4F19-4E63-9D18-80815445E402}" type="pres">
      <dgm:prSet presAssocID="{307C9A11-6CC4-44B6-8861-0192591E80F5}" presName="desBackupLeftNorm" presStyleCnt="0"/>
      <dgm:spPr/>
    </dgm:pt>
    <dgm:pt modelId="{FD9EC35F-3C0D-4E6A-8817-0D17C3977A7F}" type="pres">
      <dgm:prSet presAssocID="{307C9A11-6CC4-44B6-8861-0192591E80F5}" presName="desComposite" presStyleCnt="0"/>
      <dgm:spPr/>
    </dgm:pt>
    <dgm:pt modelId="{10DBCA11-DD80-4816-B00B-0738225620DD}" type="pres">
      <dgm:prSet presAssocID="{307C9A11-6CC4-44B6-8861-0192591E80F5}" presName="desCircle" presStyleLbl="node1" presStyleIdx="0" presStyleCnt="19"/>
      <dgm:spPr>
        <a:solidFill>
          <a:schemeClr val="bg1">
            <a:lumMod val="50000"/>
          </a:schemeClr>
        </a:solidFill>
      </dgm:spPr>
    </dgm:pt>
    <dgm:pt modelId="{01094F21-C8AC-442E-AD03-33C72501416C}" type="pres">
      <dgm:prSet presAssocID="{307C9A11-6CC4-44B6-8861-0192591E80F5}" presName="chTx" presStyleLbl="revTx" presStyleIdx="1" presStyleCnt="46"/>
      <dgm:spPr/>
    </dgm:pt>
    <dgm:pt modelId="{E6C167D2-11CB-4AE2-8A9F-AD558C6D2926}" type="pres">
      <dgm:prSet presAssocID="{307C9A11-6CC4-44B6-8861-0192591E80F5}" presName="desTx" presStyleLbl="revTx" presStyleIdx="2" presStyleCnt="46">
        <dgm:presLayoutVars>
          <dgm:bulletEnabled val="1"/>
        </dgm:presLayoutVars>
      </dgm:prSet>
      <dgm:spPr/>
    </dgm:pt>
    <dgm:pt modelId="{55A74B73-291F-43FB-9E87-4DB23396B29E}" type="pres">
      <dgm:prSet presAssocID="{307C9A11-6CC4-44B6-8861-0192591E80F5}" presName="desBackupRightNorm" presStyleCnt="0"/>
      <dgm:spPr/>
    </dgm:pt>
    <dgm:pt modelId="{6EDE3128-E736-48F0-95F3-EA258763D208}" type="pres">
      <dgm:prSet presAssocID="{17FA3FC3-8783-452B-8238-9CD8A7F040D3}" presName="desSpace" presStyleCnt="0"/>
      <dgm:spPr/>
    </dgm:pt>
    <dgm:pt modelId="{E44751FA-DEAF-416E-9FD8-0FA5D9E80D68}" type="pres">
      <dgm:prSet presAssocID="{45F9C78E-A83C-43FC-8AA2-C62E1C8BA11B}" presName="desBackupLeftNorm" presStyleCnt="0"/>
      <dgm:spPr/>
    </dgm:pt>
    <dgm:pt modelId="{8C190936-FCC3-4A4A-91BD-454F520FBA79}" type="pres">
      <dgm:prSet presAssocID="{45F9C78E-A83C-43FC-8AA2-C62E1C8BA11B}" presName="desComposite" presStyleCnt="0"/>
      <dgm:spPr/>
    </dgm:pt>
    <dgm:pt modelId="{FB59E602-2697-4E62-B35A-4E891012F7B2}" type="pres">
      <dgm:prSet presAssocID="{45F9C78E-A83C-43FC-8AA2-C62E1C8BA11B}" presName="desCircle" presStyleLbl="node1" presStyleIdx="1" presStyleCnt="19"/>
      <dgm:spPr>
        <a:solidFill>
          <a:srgbClr val="BF9000"/>
        </a:solidFill>
      </dgm:spPr>
    </dgm:pt>
    <dgm:pt modelId="{6C476A0D-112B-43C4-858C-3DD49E6EC505}" type="pres">
      <dgm:prSet presAssocID="{45F9C78E-A83C-43FC-8AA2-C62E1C8BA11B}" presName="chTx" presStyleLbl="revTx" presStyleIdx="3" presStyleCnt="46"/>
      <dgm:spPr/>
    </dgm:pt>
    <dgm:pt modelId="{4DF13A98-D706-40B8-97BF-E03FA392BE10}" type="pres">
      <dgm:prSet presAssocID="{45F9C78E-A83C-43FC-8AA2-C62E1C8BA11B}" presName="desTx" presStyleLbl="revTx" presStyleIdx="4" presStyleCnt="46">
        <dgm:presLayoutVars>
          <dgm:bulletEnabled val="1"/>
        </dgm:presLayoutVars>
      </dgm:prSet>
      <dgm:spPr/>
    </dgm:pt>
    <dgm:pt modelId="{5BA443DB-388F-4B70-9AD4-C7ED04F90018}" type="pres">
      <dgm:prSet presAssocID="{45F9C78E-A83C-43FC-8AA2-C62E1C8BA11B}" presName="desBackupRightNorm" presStyleCnt="0"/>
      <dgm:spPr/>
    </dgm:pt>
    <dgm:pt modelId="{1D546953-FDC0-42E5-BC55-17B4163A109D}" type="pres">
      <dgm:prSet presAssocID="{19431427-B261-4D41-AC68-04C2C98C299E}" presName="desSpace" presStyleCnt="0"/>
      <dgm:spPr/>
    </dgm:pt>
    <dgm:pt modelId="{1F80DE08-C3F3-4568-94E7-B6C0487ED289}" type="pres">
      <dgm:prSet presAssocID="{2116A287-52BF-4E3D-A332-2850CAA194AD}" presName="desBackupLeftNorm" presStyleCnt="0"/>
      <dgm:spPr/>
    </dgm:pt>
    <dgm:pt modelId="{2C1AA67E-7053-4BA0-A408-1A3016E297EE}" type="pres">
      <dgm:prSet presAssocID="{2116A287-52BF-4E3D-A332-2850CAA194AD}" presName="desComposite" presStyleCnt="0"/>
      <dgm:spPr/>
    </dgm:pt>
    <dgm:pt modelId="{D9ABD4C3-D304-4655-A286-12782A2E64D1}" type="pres">
      <dgm:prSet presAssocID="{2116A287-52BF-4E3D-A332-2850CAA194AD}" presName="desCircle" presStyleLbl="node1" presStyleIdx="2" presStyleCnt="19"/>
      <dgm:spPr>
        <a:solidFill>
          <a:schemeClr val="bg1">
            <a:lumMod val="50000"/>
          </a:schemeClr>
        </a:solidFill>
      </dgm:spPr>
    </dgm:pt>
    <dgm:pt modelId="{81F62046-2CE7-4613-920E-036724BCE6F8}" type="pres">
      <dgm:prSet presAssocID="{2116A287-52BF-4E3D-A332-2850CAA194AD}" presName="chTx" presStyleLbl="revTx" presStyleIdx="5" presStyleCnt="46"/>
      <dgm:spPr/>
    </dgm:pt>
    <dgm:pt modelId="{24FABA52-328E-4472-AA12-A1F3C434922B}" type="pres">
      <dgm:prSet presAssocID="{2116A287-52BF-4E3D-A332-2850CAA194AD}" presName="desTx" presStyleLbl="revTx" presStyleIdx="6" presStyleCnt="46">
        <dgm:presLayoutVars>
          <dgm:bulletEnabled val="1"/>
        </dgm:presLayoutVars>
      </dgm:prSet>
      <dgm:spPr/>
    </dgm:pt>
    <dgm:pt modelId="{2E470F25-7DA6-4684-ADBD-CA9135333D7A}" type="pres">
      <dgm:prSet presAssocID="{2116A287-52BF-4E3D-A332-2850CAA194AD}" presName="desBackupRightNorm" presStyleCnt="0"/>
      <dgm:spPr/>
    </dgm:pt>
    <dgm:pt modelId="{36C81EA4-E880-47F1-BF08-F2B97A80BE35}" type="pres">
      <dgm:prSet presAssocID="{96A38151-4520-44D5-828C-7CC449E68CC9}" presName="desSpace" presStyleCnt="0"/>
      <dgm:spPr/>
    </dgm:pt>
    <dgm:pt modelId="{7A32E264-C621-4B78-B5D1-5413503F3E7C}" type="pres">
      <dgm:prSet presAssocID="{184D372E-0182-4A3D-803C-FDD8B54FF9DC}" presName="desBackupLeftNorm" presStyleCnt="0"/>
      <dgm:spPr/>
    </dgm:pt>
    <dgm:pt modelId="{F33B03F3-AA52-4241-B447-48ABBC5B6947}" type="pres">
      <dgm:prSet presAssocID="{184D372E-0182-4A3D-803C-FDD8B54FF9DC}" presName="desComposite" presStyleCnt="0"/>
      <dgm:spPr/>
    </dgm:pt>
    <dgm:pt modelId="{6B75D349-CEF6-48C3-B736-D67FE137FD9A}" type="pres">
      <dgm:prSet presAssocID="{184D372E-0182-4A3D-803C-FDD8B54FF9DC}" presName="desCircle" presStyleLbl="node1" presStyleIdx="3" presStyleCnt="19"/>
      <dgm:spPr/>
    </dgm:pt>
    <dgm:pt modelId="{02425BEC-B17A-440C-A9A2-89482FF0C190}" type="pres">
      <dgm:prSet presAssocID="{184D372E-0182-4A3D-803C-FDD8B54FF9DC}" presName="chTx" presStyleLbl="revTx" presStyleIdx="7" presStyleCnt="46"/>
      <dgm:spPr/>
    </dgm:pt>
    <dgm:pt modelId="{2854C24A-0577-4C6E-84E9-B1018125FD6D}" type="pres">
      <dgm:prSet presAssocID="{184D372E-0182-4A3D-803C-FDD8B54FF9DC}" presName="desTx" presStyleLbl="revTx" presStyleIdx="8" presStyleCnt="46">
        <dgm:presLayoutVars>
          <dgm:bulletEnabled val="1"/>
        </dgm:presLayoutVars>
      </dgm:prSet>
      <dgm:spPr/>
    </dgm:pt>
    <dgm:pt modelId="{E7D8B6F3-6212-4D89-8F1D-0BC75890171A}" type="pres">
      <dgm:prSet presAssocID="{184D372E-0182-4A3D-803C-FDD8B54FF9DC}" presName="desBackupRightNorm" presStyleCnt="0"/>
      <dgm:spPr/>
    </dgm:pt>
    <dgm:pt modelId="{67B2B30D-5EF1-4D9C-9AEA-33EF00B76D77}" type="pres">
      <dgm:prSet presAssocID="{02D269C8-04FC-4F60-9902-4C672FEBA8B7}" presName="desSpace" presStyleCnt="0"/>
      <dgm:spPr/>
    </dgm:pt>
    <dgm:pt modelId="{EE5F8AE1-0983-49C6-AA9D-19652745B64E}" type="pres">
      <dgm:prSet presAssocID="{F8B31B9A-54DF-4D55-948B-A2FA7220FDBF}" presName="parComposite" presStyleCnt="0"/>
      <dgm:spPr/>
    </dgm:pt>
    <dgm:pt modelId="{C0F04F67-5C21-41BE-BE11-554F961B07AC}" type="pres">
      <dgm:prSet presAssocID="{F8B31B9A-54DF-4D55-948B-A2FA7220FDBF}" presName="parBigCircle" presStyleLbl="node0" presStyleIdx="1" presStyleCnt="8"/>
      <dgm:spPr>
        <a:solidFill>
          <a:srgbClr val="FDB813"/>
        </a:solidFill>
      </dgm:spPr>
    </dgm:pt>
    <dgm:pt modelId="{8FF91FB6-BD7D-48F0-B00A-A718CD5D6E98}" type="pres">
      <dgm:prSet presAssocID="{F8B31B9A-54DF-4D55-948B-A2FA7220FDBF}" presName="parTx" presStyleLbl="revTx" presStyleIdx="9" presStyleCnt="46"/>
      <dgm:spPr/>
    </dgm:pt>
    <dgm:pt modelId="{23422B65-3EB2-48AA-9118-142A039DB536}" type="pres">
      <dgm:prSet presAssocID="{F8B31B9A-54DF-4D55-948B-A2FA7220FDBF}" presName="bSpace" presStyleCnt="0"/>
      <dgm:spPr/>
    </dgm:pt>
    <dgm:pt modelId="{4151F233-B0A9-4B96-8263-E91F03805372}" type="pres">
      <dgm:prSet presAssocID="{F8B31B9A-54DF-4D55-948B-A2FA7220FDBF}" presName="parBackupNorm" presStyleCnt="0"/>
      <dgm:spPr/>
    </dgm:pt>
    <dgm:pt modelId="{7F8FD1D9-DFFC-49FE-BA6B-D6943BC3D6C3}" type="pres">
      <dgm:prSet presAssocID="{A081F42B-EEC1-4958-955F-D02766AEDA1F}" presName="parSpace" presStyleCnt="0"/>
      <dgm:spPr/>
    </dgm:pt>
    <dgm:pt modelId="{D54D6E6B-52FF-4722-967D-755A53B97592}" type="pres">
      <dgm:prSet presAssocID="{94CAD07C-6D1C-451E-9A94-7C405A32EF0A}" presName="desBackupLeftNorm" presStyleCnt="0"/>
      <dgm:spPr/>
    </dgm:pt>
    <dgm:pt modelId="{AFC3DB63-E051-41B8-BB82-03C082A7E9BE}" type="pres">
      <dgm:prSet presAssocID="{94CAD07C-6D1C-451E-9A94-7C405A32EF0A}" presName="desComposite" presStyleCnt="0"/>
      <dgm:spPr/>
    </dgm:pt>
    <dgm:pt modelId="{FC1ACEDA-8A46-41F7-8B1C-8AB7C98390D0}" type="pres">
      <dgm:prSet presAssocID="{94CAD07C-6D1C-451E-9A94-7C405A32EF0A}" presName="desCircle" presStyleLbl="node1" presStyleIdx="4" presStyleCnt="19"/>
      <dgm:spPr>
        <a:solidFill>
          <a:schemeClr val="bg1">
            <a:lumMod val="50000"/>
          </a:schemeClr>
        </a:solidFill>
      </dgm:spPr>
    </dgm:pt>
    <dgm:pt modelId="{01A758BB-01BA-4AD0-B8B0-BB00310E6D36}" type="pres">
      <dgm:prSet presAssocID="{94CAD07C-6D1C-451E-9A94-7C405A32EF0A}" presName="chTx" presStyleLbl="revTx" presStyleIdx="10" presStyleCnt="46"/>
      <dgm:spPr/>
    </dgm:pt>
    <dgm:pt modelId="{2486C916-5DFE-4557-944A-6B7D22B934B5}" type="pres">
      <dgm:prSet presAssocID="{94CAD07C-6D1C-451E-9A94-7C405A32EF0A}" presName="desTx" presStyleLbl="revTx" presStyleIdx="11" presStyleCnt="46">
        <dgm:presLayoutVars>
          <dgm:bulletEnabled val="1"/>
        </dgm:presLayoutVars>
      </dgm:prSet>
      <dgm:spPr/>
    </dgm:pt>
    <dgm:pt modelId="{D819844C-2560-4E51-B9DA-113FEBFA6F80}" type="pres">
      <dgm:prSet presAssocID="{94CAD07C-6D1C-451E-9A94-7C405A32EF0A}" presName="desBackupRightNorm" presStyleCnt="0"/>
      <dgm:spPr/>
    </dgm:pt>
    <dgm:pt modelId="{242FDF3E-A64C-4CB0-BA61-DFF362296BC7}" type="pres">
      <dgm:prSet presAssocID="{62B2ADAC-52F1-4FC6-8F2D-FA396079FBFB}" presName="desSpace" presStyleCnt="0"/>
      <dgm:spPr/>
    </dgm:pt>
    <dgm:pt modelId="{CECA2E08-8780-49AF-9239-D4C13EF433F1}" type="pres">
      <dgm:prSet presAssocID="{1D5570BA-6552-4508-BBF3-B32D4CDBC36C}" presName="desBackupLeftNorm" presStyleCnt="0"/>
      <dgm:spPr/>
    </dgm:pt>
    <dgm:pt modelId="{7FF36D59-9645-47CA-8279-E96DF5181382}" type="pres">
      <dgm:prSet presAssocID="{1D5570BA-6552-4508-BBF3-B32D4CDBC36C}" presName="desComposite" presStyleCnt="0"/>
      <dgm:spPr/>
    </dgm:pt>
    <dgm:pt modelId="{F2E49F45-CF15-4FAE-BA57-F374FEEB7786}" type="pres">
      <dgm:prSet presAssocID="{1D5570BA-6552-4508-BBF3-B32D4CDBC36C}" presName="desCircle" presStyleLbl="node1" presStyleIdx="5" presStyleCnt="19"/>
      <dgm:spPr>
        <a:solidFill>
          <a:schemeClr val="bg1">
            <a:lumMod val="50000"/>
          </a:schemeClr>
        </a:solidFill>
      </dgm:spPr>
    </dgm:pt>
    <dgm:pt modelId="{F65E0B16-84D7-418A-968D-C17CC6E9246D}" type="pres">
      <dgm:prSet presAssocID="{1D5570BA-6552-4508-BBF3-B32D4CDBC36C}" presName="chTx" presStyleLbl="revTx" presStyleIdx="12" presStyleCnt="46"/>
      <dgm:spPr/>
    </dgm:pt>
    <dgm:pt modelId="{E54B5DDD-899B-447C-8E7E-EAB3A7D495BB}" type="pres">
      <dgm:prSet presAssocID="{1D5570BA-6552-4508-BBF3-B32D4CDBC36C}" presName="desTx" presStyleLbl="revTx" presStyleIdx="13" presStyleCnt="46">
        <dgm:presLayoutVars>
          <dgm:bulletEnabled val="1"/>
        </dgm:presLayoutVars>
      </dgm:prSet>
      <dgm:spPr/>
    </dgm:pt>
    <dgm:pt modelId="{21337D84-2506-475F-BBDC-5A5E819A35D2}" type="pres">
      <dgm:prSet presAssocID="{1D5570BA-6552-4508-BBF3-B32D4CDBC36C}" presName="desBackupRightNorm" presStyleCnt="0"/>
      <dgm:spPr/>
    </dgm:pt>
    <dgm:pt modelId="{E5AD4742-71B2-4D3B-882A-BEAE5FAA208C}" type="pres">
      <dgm:prSet presAssocID="{3ED2041E-1551-4225-B1E7-A2D09DC87B92}" presName="desSpace" presStyleCnt="0"/>
      <dgm:spPr/>
    </dgm:pt>
    <dgm:pt modelId="{02E26D17-ECBB-4C9A-BE3C-089DB2D66D95}" type="pres">
      <dgm:prSet presAssocID="{8544FC8E-2EE5-43A8-9980-6C8C20DBFE55}" presName="desBackupLeftNorm" presStyleCnt="0"/>
      <dgm:spPr/>
    </dgm:pt>
    <dgm:pt modelId="{409B9AC1-206E-4581-AED4-F7A4A00D210E}" type="pres">
      <dgm:prSet presAssocID="{8544FC8E-2EE5-43A8-9980-6C8C20DBFE55}" presName="desComposite" presStyleCnt="0"/>
      <dgm:spPr/>
    </dgm:pt>
    <dgm:pt modelId="{362BC10D-F9F3-42EE-AD0A-1435C4D54AC5}" type="pres">
      <dgm:prSet presAssocID="{8544FC8E-2EE5-43A8-9980-6C8C20DBFE55}" presName="desCircle" presStyleLbl="node1" presStyleIdx="6" presStyleCnt="19"/>
      <dgm:spPr/>
    </dgm:pt>
    <dgm:pt modelId="{FEFB8010-754D-4622-A2D9-563DC0B20F69}" type="pres">
      <dgm:prSet presAssocID="{8544FC8E-2EE5-43A8-9980-6C8C20DBFE55}" presName="chTx" presStyleLbl="revTx" presStyleIdx="14" presStyleCnt="46"/>
      <dgm:spPr/>
    </dgm:pt>
    <dgm:pt modelId="{CFA83D8C-AA8B-4729-94EA-C646291AA644}" type="pres">
      <dgm:prSet presAssocID="{8544FC8E-2EE5-43A8-9980-6C8C20DBFE55}" presName="desTx" presStyleLbl="revTx" presStyleIdx="15" presStyleCnt="46">
        <dgm:presLayoutVars>
          <dgm:bulletEnabled val="1"/>
        </dgm:presLayoutVars>
      </dgm:prSet>
      <dgm:spPr/>
    </dgm:pt>
    <dgm:pt modelId="{2A39E42D-3C4E-4950-AFD5-960E85E43AFE}" type="pres">
      <dgm:prSet presAssocID="{8544FC8E-2EE5-43A8-9980-6C8C20DBFE55}" presName="desBackupRightNorm" presStyleCnt="0"/>
      <dgm:spPr/>
    </dgm:pt>
    <dgm:pt modelId="{2A7FACFA-D1C6-402F-901D-6D6CDB74A78C}" type="pres">
      <dgm:prSet presAssocID="{2A0E4A2E-DB5F-4BAE-B693-FDFBC23317CB}" presName="desSpace" presStyleCnt="0"/>
      <dgm:spPr/>
    </dgm:pt>
    <dgm:pt modelId="{F69A7492-CE5B-4F9A-B645-2A07FE2ED3F3}" type="pres">
      <dgm:prSet presAssocID="{E420220F-303E-488B-8DBE-938CA0C03400}" presName="desBackupLeftNorm" presStyleCnt="0"/>
      <dgm:spPr/>
    </dgm:pt>
    <dgm:pt modelId="{11C21BAA-03E1-4C16-B5F7-D8DE0EB1A68F}" type="pres">
      <dgm:prSet presAssocID="{E420220F-303E-488B-8DBE-938CA0C03400}" presName="desComposite" presStyleCnt="0"/>
      <dgm:spPr/>
    </dgm:pt>
    <dgm:pt modelId="{DB76899F-6459-44EC-A70B-46D82840E320}" type="pres">
      <dgm:prSet presAssocID="{E420220F-303E-488B-8DBE-938CA0C03400}" presName="desCircle" presStyleLbl="node1" presStyleIdx="7" presStyleCnt="19"/>
      <dgm:spPr>
        <a:solidFill>
          <a:srgbClr val="BF9000"/>
        </a:solidFill>
      </dgm:spPr>
    </dgm:pt>
    <dgm:pt modelId="{16C49E67-0CEF-489C-9CD8-3F99EB3995F4}" type="pres">
      <dgm:prSet presAssocID="{E420220F-303E-488B-8DBE-938CA0C03400}" presName="chTx" presStyleLbl="revTx" presStyleIdx="16" presStyleCnt="46"/>
      <dgm:spPr/>
    </dgm:pt>
    <dgm:pt modelId="{B815F176-8DA3-465A-8D17-975011B1D032}" type="pres">
      <dgm:prSet presAssocID="{E420220F-303E-488B-8DBE-938CA0C03400}" presName="desTx" presStyleLbl="revTx" presStyleIdx="17" presStyleCnt="46">
        <dgm:presLayoutVars>
          <dgm:bulletEnabled val="1"/>
        </dgm:presLayoutVars>
      </dgm:prSet>
      <dgm:spPr/>
    </dgm:pt>
    <dgm:pt modelId="{E7272A9A-67DF-4A36-80A7-3B3AA82C2202}" type="pres">
      <dgm:prSet presAssocID="{E420220F-303E-488B-8DBE-938CA0C03400}" presName="desBackupRightNorm" presStyleCnt="0"/>
      <dgm:spPr/>
    </dgm:pt>
    <dgm:pt modelId="{D3A25827-CF25-4D86-8873-C8DCE38A610F}" type="pres">
      <dgm:prSet presAssocID="{2DAB18CD-1B45-4DF7-B7EF-881C6244908F}" presName="desSpace" presStyleCnt="0"/>
      <dgm:spPr/>
    </dgm:pt>
    <dgm:pt modelId="{33A336E4-B854-4961-A170-C7FD1C133953}" type="pres">
      <dgm:prSet presAssocID="{F9C94C7B-EE92-4EF6-A2CB-583F759E3720}" presName="parComposite" presStyleCnt="0"/>
      <dgm:spPr/>
    </dgm:pt>
    <dgm:pt modelId="{D86E60CA-136A-4D03-991F-96F8327229CD}" type="pres">
      <dgm:prSet presAssocID="{F9C94C7B-EE92-4EF6-A2CB-583F759E3720}" presName="parBigCircle" presStyleLbl="node0" presStyleIdx="2" presStyleCnt="8"/>
      <dgm:spPr/>
    </dgm:pt>
    <dgm:pt modelId="{1B66B395-28E9-4DBF-AD66-8E0021AB7473}" type="pres">
      <dgm:prSet presAssocID="{F9C94C7B-EE92-4EF6-A2CB-583F759E3720}" presName="parTx" presStyleLbl="revTx" presStyleIdx="18" presStyleCnt="46" custAng="3900000" custLinFactY="42674" custLinFactNeighborX="-53281" custLinFactNeighborY="100000"/>
      <dgm:spPr/>
    </dgm:pt>
    <dgm:pt modelId="{9F4D6498-6F15-4354-9EAA-62A100EE05EC}" type="pres">
      <dgm:prSet presAssocID="{F9C94C7B-EE92-4EF6-A2CB-583F759E3720}" presName="bSpace" presStyleCnt="0"/>
      <dgm:spPr/>
    </dgm:pt>
    <dgm:pt modelId="{DFE3516D-A8CE-4867-8E3F-709269696117}" type="pres">
      <dgm:prSet presAssocID="{F9C94C7B-EE92-4EF6-A2CB-583F759E3720}" presName="parBackupNorm" presStyleCnt="0"/>
      <dgm:spPr/>
    </dgm:pt>
    <dgm:pt modelId="{B7E49759-3488-4C2D-A1DC-5E7480A19853}" type="pres">
      <dgm:prSet presAssocID="{CA8E8183-BA5F-49F5-8C6B-BBE2BCA0305A}" presName="parSpace" presStyleCnt="0"/>
      <dgm:spPr/>
    </dgm:pt>
    <dgm:pt modelId="{01175E23-A8A3-4A72-8A91-753A137A5D5E}" type="pres">
      <dgm:prSet presAssocID="{8C7344F2-1853-465A-94CB-5A77DA0D057D}" presName="parComposite" presStyleCnt="0"/>
      <dgm:spPr/>
    </dgm:pt>
    <dgm:pt modelId="{02C0D96B-5DAB-4B49-9A51-5219C5F1107A}" type="pres">
      <dgm:prSet presAssocID="{8C7344F2-1853-465A-94CB-5A77DA0D057D}" presName="parBigCircle" presStyleLbl="node0" presStyleIdx="3" presStyleCnt="8"/>
      <dgm:spPr>
        <a:solidFill>
          <a:srgbClr val="BF9000"/>
        </a:solidFill>
      </dgm:spPr>
    </dgm:pt>
    <dgm:pt modelId="{F6328126-159A-4C12-9BC9-6D50F8332971}" type="pres">
      <dgm:prSet presAssocID="{8C7344F2-1853-465A-94CB-5A77DA0D057D}" presName="parTx" presStyleLbl="revTx" presStyleIdx="19" presStyleCnt="46"/>
      <dgm:spPr/>
    </dgm:pt>
    <dgm:pt modelId="{71BA0036-1FC6-49EB-8B5C-CB76888629A8}" type="pres">
      <dgm:prSet presAssocID="{8C7344F2-1853-465A-94CB-5A77DA0D057D}" presName="bSpace" presStyleCnt="0"/>
      <dgm:spPr/>
    </dgm:pt>
    <dgm:pt modelId="{36846276-8C6B-4B18-A1A9-F297D2AE6A47}" type="pres">
      <dgm:prSet presAssocID="{8C7344F2-1853-465A-94CB-5A77DA0D057D}" presName="parBackupNorm" presStyleCnt="0"/>
      <dgm:spPr/>
    </dgm:pt>
    <dgm:pt modelId="{1322618A-7613-45CE-AEF9-29DCA095F8CD}" type="pres">
      <dgm:prSet presAssocID="{0DD51D7E-49F9-480D-80B3-3335ECF7897D}" presName="parSpace" presStyleCnt="0"/>
      <dgm:spPr/>
    </dgm:pt>
    <dgm:pt modelId="{7AF740C2-211D-4511-A17A-1333B140DAF3}" type="pres">
      <dgm:prSet presAssocID="{94C92E96-25CF-4BCA-8A9A-6B92D87481BD}" presName="desBackupLeftNorm" presStyleCnt="0"/>
      <dgm:spPr/>
    </dgm:pt>
    <dgm:pt modelId="{53E793B7-1A3E-4653-8D4D-EBBC220ED9EE}" type="pres">
      <dgm:prSet presAssocID="{94C92E96-25CF-4BCA-8A9A-6B92D87481BD}" presName="desComposite" presStyleCnt="0"/>
      <dgm:spPr/>
    </dgm:pt>
    <dgm:pt modelId="{241ED9A0-F803-4553-A28F-385C465957C2}" type="pres">
      <dgm:prSet presAssocID="{94C92E96-25CF-4BCA-8A9A-6B92D87481BD}" presName="desCircle" presStyleLbl="node1" presStyleIdx="8" presStyleCnt="19"/>
      <dgm:spPr>
        <a:solidFill>
          <a:schemeClr val="bg1">
            <a:lumMod val="50000"/>
          </a:schemeClr>
        </a:solidFill>
      </dgm:spPr>
    </dgm:pt>
    <dgm:pt modelId="{B56A8E22-CE33-4D72-AF50-AFE822F52B7F}" type="pres">
      <dgm:prSet presAssocID="{94C92E96-25CF-4BCA-8A9A-6B92D87481BD}" presName="chTx" presStyleLbl="revTx" presStyleIdx="20" presStyleCnt="46"/>
      <dgm:spPr/>
    </dgm:pt>
    <dgm:pt modelId="{09686EDD-6F10-4BD8-B9F1-DF5E8B2A3A8A}" type="pres">
      <dgm:prSet presAssocID="{94C92E96-25CF-4BCA-8A9A-6B92D87481BD}" presName="desTx" presStyleLbl="revTx" presStyleIdx="21" presStyleCnt="46">
        <dgm:presLayoutVars>
          <dgm:bulletEnabled val="1"/>
        </dgm:presLayoutVars>
      </dgm:prSet>
      <dgm:spPr/>
    </dgm:pt>
    <dgm:pt modelId="{A00C4584-33EC-4748-8782-DF58F88D9065}" type="pres">
      <dgm:prSet presAssocID="{94C92E96-25CF-4BCA-8A9A-6B92D87481BD}" presName="desBackupRightNorm" presStyleCnt="0"/>
      <dgm:spPr/>
    </dgm:pt>
    <dgm:pt modelId="{F394BBBC-7067-471D-8C34-A8BEF6E0C395}" type="pres">
      <dgm:prSet presAssocID="{BD37489B-600A-477E-B6AD-896E7AFB6641}" presName="desSpace" presStyleCnt="0"/>
      <dgm:spPr/>
    </dgm:pt>
    <dgm:pt modelId="{E6AB9FFD-3809-4A23-9E8A-14AA50CF3D2F}" type="pres">
      <dgm:prSet presAssocID="{8BC33198-0E10-420F-B26A-3184D34CDC7A}" presName="parComposite" presStyleCnt="0"/>
      <dgm:spPr/>
    </dgm:pt>
    <dgm:pt modelId="{7BCA2042-E257-4031-9197-41FE596ACD69}" type="pres">
      <dgm:prSet presAssocID="{8BC33198-0E10-420F-B26A-3184D34CDC7A}" presName="parBigCircle" presStyleLbl="node0" presStyleIdx="4" presStyleCnt="8"/>
      <dgm:spPr/>
    </dgm:pt>
    <dgm:pt modelId="{11FE0B38-32C9-47CB-AB80-213312A0499D}" type="pres">
      <dgm:prSet presAssocID="{8BC33198-0E10-420F-B26A-3184D34CDC7A}" presName="parTx" presStyleLbl="revTx" presStyleIdx="22" presStyleCnt="46"/>
      <dgm:spPr/>
    </dgm:pt>
    <dgm:pt modelId="{1F0F62AB-4114-407A-9CB3-F07146A124ED}" type="pres">
      <dgm:prSet presAssocID="{8BC33198-0E10-420F-B26A-3184D34CDC7A}" presName="bSpace" presStyleCnt="0"/>
      <dgm:spPr/>
    </dgm:pt>
    <dgm:pt modelId="{153A4982-5FB6-4FF5-B68C-08D9F22AC5A4}" type="pres">
      <dgm:prSet presAssocID="{8BC33198-0E10-420F-B26A-3184D34CDC7A}" presName="parBackupNorm" presStyleCnt="0"/>
      <dgm:spPr/>
    </dgm:pt>
    <dgm:pt modelId="{65D9562F-A50F-41E4-8611-7B9087B6F945}" type="pres">
      <dgm:prSet presAssocID="{724D9B7C-A4ED-40E1-BDA1-D14893C2A73A}" presName="parSpace" presStyleCnt="0"/>
      <dgm:spPr/>
    </dgm:pt>
    <dgm:pt modelId="{679F3843-4CAC-409C-A88D-9D5F530B207F}" type="pres">
      <dgm:prSet presAssocID="{E399B17C-7841-4193-8DA3-20F35461EB7C}" presName="parComposite" presStyleCnt="0"/>
      <dgm:spPr/>
    </dgm:pt>
    <dgm:pt modelId="{2849DD2C-8300-45BD-8D53-1906F9DED7AC}" type="pres">
      <dgm:prSet presAssocID="{E399B17C-7841-4193-8DA3-20F35461EB7C}" presName="parBigCircle" presStyleLbl="node0" presStyleIdx="5" presStyleCnt="8"/>
      <dgm:spPr>
        <a:solidFill>
          <a:srgbClr val="FDB813"/>
        </a:solidFill>
      </dgm:spPr>
    </dgm:pt>
    <dgm:pt modelId="{2F8D6701-9599-47CD-ADF0-DBAA00D79FD2}" type="pres">
      <dgm:prSet presAssocID="{E399B17C-7841-4193-8DA3-20F35461EB7C}" presName="parTx" presStyleLbl="revTx" presStyleIdx="23" presStyleCnt="46"/>
      <dgm:spPr/>
    </dgm:pt>
    <dgm:pt modelId="{66439526-B9E4-4BCA-A0A9-DEFC278AE55A}" type="pres">
      <dgm:prSet presAssocID="{E399B17C-7841-4193-8DA3-20F35461EB7C}" presName="bSpace" presStyleCnt="0"/>
      <dgm:spPr/>
    </dgm:pt>
    <dgm:pt modelId="{4A543859-CBFE-491A-855A-C65DDA90A258}" type="pres">
      <dgm:prSet presAssocID="{E399B17C-7841-4193-8DA3-20F35461EB7C}" presName="parBackupNorm" presStyleCnt="0"/>
      <dgm:spPr/>
    </dgm:pt>
    <dgm:pt modelId="{6CDDDC84-9B89-4630-A240-557B55048FB4}" type="pres">
      <dgm:prSet presAssocID="{1A280993-0245-4F79-B7A9-4D79AAE6E5E0}" presName="parSpace" presStyleCnt="0"/>
      <dgm:spPr/>
    </dgm:pt>
    <dgm:pt modelId="{6C0E53DA-160F-403E-821F-25A3BB0655F1}" type="pres">
      <dgm:prSet presAssocID="{FD7E44CD-B87F-438A-AC49-44BE379D9F07}" presName="desBackupLeftNorm" presStyleCnt="0"/>
      <dgm:spPr/>
    </dgm:pt>
    <dgm:pt modelId="{93307648-A664-4979-9AF3-DF6B9ECD1355}" type="pres">
      <dgm:prSet presAssocID="{FD7E44CD-B87F-438A-AC49-44BE379D9F07}" presName="desComposite" presStyleCnt="0"/>
      <dgm:spPr/>
    </dgm:pt>
    <dgm:pt modelId="{C354638F-5068-4DB5-83A9-04BD8F001DF9}" type="pres">
      <dgm:prSet presAssocID="{FD7E44CD-B87F-438A-AC49-44BE379D9F07}" presName="desCircle" presStyleLbl="node1" presStyleIdx="9" presStyleCnt="19"/>
      <dgm:spPr/>
    </dgm:pt>
    <dgm:pt modelId="{DDC8296B-1064-4A77-8F81-F64B9AB34B33}" type="pres">
      <dgm:prSet presAssocID="{FD7E44CD-B87F-438A-AC49-44BE379D9F07}" presName="chTx" presStyleLbl="revTx" presStyleIdx="24" presStyleCnt="46"/>
      <dgm:spPr/>
    </dgm:pt>
    <dgm:pt modelId="{3C128136-D514-4CD4-BE74-E96AC02B679D}" type="pres">
      <dgm:prSet presAssocID="{FD7E44CD-B87F-438A-AC49-44BE379D9F07}" presName="desTx" presStyleLbl="revTx" presStyleIdx="25" presStyleCnt="46">
        <dgm:presLayoutVars>
          <dgm:bulletEnabled val="1"/>
        </dgm:presLayoutVars>
      </dgm:prSet>
      <dgm:spPr/>
    </dgm:pt>
    <dgm:pt modelId="{1501EB6A-A725-4B08-BACB-471834D8C65A}" type="pres">
      <dgm:prSet presAssocID="{FD7E44CD-B87F-438A-AC49-44BE379D9F07}" presName="desBackupRightNorm" presStyleCnt="0"/>
      <dgm:spPr/>
    </dgm:pt>
    <dgm:pt modelId="{BA3057C1-6FE3-4A05-8E64-9F3FE5E2DCA1}" type="pres">
      <dgm:prSet presAssocID="{B881441E-3040-410F-8DC0-AACCB76DEC1C}" presName="desSpace" presStyleCnt="0"/>
      <dgm:spPr/>
    </dgm:pt>
    <dgm:pt modelId="{03B6E251-79E3-4284-B948-7D52D3B7D308}" type="pres">
      <dgm:prSet presAssocID="{8C688E21-B1D1-423F-A0F6-5CC8B7096872}" presName="desBackupLeftNorm" presStyleCnt="0"/>
      <dgm:spPr/>
    </dgm:pt>
    <dgm:pt modelId="{9DE4A499-B482-4DD6-AB64-AD7BA1867E74}" type="pres">
      <dgm:prSet presAssocID="{8C688E21-B1D1-423F-A0F6-5CC8B7096872}" presName="desComposite" presStyleCnt="0"/>
      <dgm:spPr/>
    </dgm:pt>
    <dgm:pt modelId="{21579CC5-A30E-43A4-BDDC-2F80B3B82BE9}" type="pres">
      <dgm:prSet presAssocID="{8C688E21-B1D1-423F-A0F6-5CC8B7096872}" presName="desCircle" presStyleLbl="node1" presStyleIdx="10" presStyleCnt="19"/>
      <dgm:spPr/>
    </dgm:pt>
    <dgm:pt modelId="{E9965B6C-F321-4C0C-A082-377A8EDBB6D8}" type="pres">
      <dgm:prSet presAssocID="{8C688E21-B1D1-423F-A0F6-5CC8B7096872}" presName="chTx" presStyleLbl="revTx" presStyleIdx="26" presStyleCnt="46"/>
      <dgm:spPr/>
    </dgm:pt>
    <dgm:pt modelId="{B0DA1617-21EB-4478-B4D0-F9A336FF0BED}" type="pres">
      <dgm:prSet presAssocID="{8C688E21-B1D1-423F-A0F6-5CC8B7096872}" presName="desTx" presStyleLbl="revTx" presStyleIdx="27" presStyleCnt="46">
        <dgm:presLayoutVars>
          <dgm:bulletEnabled val="1"/>
        </dgm:presLayoutVars>
      </dgm:prSet>
      <dgm:spPr/>
    </dgm:pt>
    <dgm:pt modelId="{7E4C93F2-CD1E-4C22-9FF2-144FBE0A61BC}" type="pres">
      <dgm:prSet presAssocID="{8C688E21-B1D1-423F-A0F6-5CC8B7096872}" presName="desBackupRightNorm" presStyleCnt="0"/>
      <dgm:spPr/>
    </dgm:pt>
    <dgm:pt modelId="{C1AE272C-BF48-41DF-866A-1736078751FE}" type="pres">
      <dgm:prSet presAssocID="{9B95532E-B211-4234-BB09-B078F18CC379}" presName="desSpace" presStyleCnt="0"/>
      <dgm:spPr/>
    </dgm:pt>
    <dgm:pt modelId="{ED88D717-FD24-4D55-A317-F6DCD35CADE5}" type="pres">
      <dgm:prSet presAssocID="{79A46C0C-DBCD-49BE-924A-DFC8EE0D8175}" presName="desBackupLeftNorm" presStyleCnt="0"/>
      <dgm:spPr/>
    </dgm:pt>
    <dgm:pt modelId="{BFB4564C-5DF5-459F-B23B-C9D41D900F3E}" type="pres">
      <dgm:prSet presAssocID="{79A46C0C-DBCD-49BE-924A-DFC8EE0D8175}" presName="desComposite" presStyleCnt="0"/>
      <dgm:spPr/>
    </dgm:pt>
    <dgm:pt modelId="{9F2B6718-B0CC-46E6-8D3D-92492F524A6C}" type="pres">
      <dgm:prSet presAssocID="{79A46C0C-DBCD-49BE-924A-DFC8EE0D8175}" presName="desCircle" presStyleLbl="node1" presStyleIdx="11" presStyleCnt="19"/>
      <dgm:spPr>
        <a:solidFill>
          <a:schemeClr val="bg1">
            <a:lumMod val="50000"/>
          </a:schemeClr>
        </a:solidFill>
      </dgm:spPr>
    </dgm:pt>
    <dgm:pt modelId="{BC2AAFC4-5140-44CC-AA80-373500541F04}" type="pres">
      <dgm:prSet presAssocID="{79A46C0C-DBCD-49BE-924A-DFC8EE0D8175}" presName="chTx" presStyleLbl="revTx" presStyleIdx="28" presStyleCnt="46"/>
      <dgm:spPr/>
    </dgm:pt>
    <dgm:pt modelId="{0CF6C159-76C3-464D-B8AC-1DA2FDC5D2C8}" type="pres">
      <dgm:prSet presAssocID="{79A46C0C-DBCD-49BE-924A-DFC8EE0D8175}" presName="desTx" presStyleLbl="revTx" presStyleIdx="29" presStyleCnt="46">
        <dgm:presLayoutVars>
          <dgm:bulletEnabled val="1"/>
        </dgm:presLayoutVars>
      </dgm:prSet>
      <dgm:spPr/>
    </dgm:pt>
    <dgm:pt modelId="{F9D3F73D-D40F-4C2F-AC1C-6F058B75F924}" type="pres">
      <dgm:prSet presAssocID="{79A46C0C-DBCD-49BE-924A-DFC8EE0D8175}" presName="desBackupRightNorm" presStyleCnt="0"/>
      <dgm:spPr/>
    </dgm:pt>
    <dgm:pt modelId="{B3820E18-2E61-4372-A7F0-6310799E1A25}" type="pres">
      <dgm:prSet presAssocID="{33BC2E6C-8376-41AF-8267-C09903AD6EE5}" presName="desSpace" presStyleCnt="0"/>
      <dgm:spPr/>
    </dgm:pt>
    <dgm:pt modelId="{E8D8C344-4520-408D-804F-076F9AF86EFE}" type="pres">
      <dgm:prSet presAssocID="{C5B984F0-0586-4523-9078-5209A87AA1A5}" presName="desBackupLeftNorm" presStyleCnt="0"/>
      <dgm:spPr/>
    </dgm:pt>
    <dgm:pt modelId="{E2206ACE-6992-4B97-979C-B466FB90F198}" type="pres">
      <dgm:prSet presAssocID="{C5B984F0-0586-4523-9078-5209A87AA1A5}" presName="desComposite" presStyleCnt="0"/>
      <dgm:spPr/>
    </dgm:pt>
    <dgm:pt modelId="{657838BF-3A50-4C5C-AA64-AB8F3247AD9F}" type="pres">
      <dgm:prSet presAssocID="{C5B984F0-0586-4523-9078-5209A87AA1A5}" presName="desCircle" presStyleLbl="node1" presStyleIdx="12" presStyleCnt="19"/>
      <dgm:spPr/>
    </dgm:pt>
    <dgm:pt modelId="{E12A62D1-CD37-4943-A53B-35CEA9F21ECA}" type="pres">
      <dgm:prSet presAssocID="{C5B984F0-0586-4523-9078-5209A87AA1A5}" presName="chTx" presStyleLbl="revTx" presStyleIdx="30" presStyleCnt="46"/>
      <dgm:spPr/>
    </dgm:pt>
    <dgm:pt modelId="{C19BA263-6C49-4C2D-A9FC-1F74DE7C9744}" type="pres">
      <dgm:prSet presAssocID="{C5B984F0-0586-4523-9078-5209A87AA1A5}" presName="desTx" presStyleLbl="revTx" presStyleIdx="31" presStyleCnt="46">
        <dgm:presLayoutVars>
          <dgm:bulletEnabled val="1"/>
        </dgm:presLayoutVars>
      </dgm:prSet>
      <dgm:spPr/>
    </dgm:pt>
    <dgm:pt modelId="{49636D54-7FDD-44FB-B8F4-703FD281EA5B}" type="pres">
      <dgm:prSet presAssocID="{C5B984F0-0586-4523-9078-5209A87AA1A5}" presName="desBackupRightNorm" presStyleCnt="0"/>
      <dgm:spPr/>
    </dgm:pt>
    <dgm:pt modelId="{8373185F-7B26-4C13-84D9-A4DD3E698263}" type="pres">
      <dgm:prSet presAssocID="{CF997AAA-0302-4BC3-BE12-500DEF5A1B2E}" presName="desSpace" presStyleCnt="0"/>
      <dgm:spPr/>
    </dgm:pt>
    <dgm:pt modelId="{FA3B6CA6-67B6-4F2B-82D2-75E24C088C5E}" type="pres">
      <dgm:prSet presAssocID="{26BA8137-3EAA-4E24-A349-84EE6B6B9308}" presName="parComposite" presStyleCnt="0"/>
      <dgm:spPr/>
    </dgm:pt>
    <dgm:pt modelId="{7D612F6E-1F53-42C3-BB37-1AA6DBDE37D7}" type="pres">
      <dgm:prSet presAssocID="{26BA8137-3EAA-4E24-A349-84EE6B6B9308}" presName="parBigCircle" presStyleLbl="node0" presStyleIdx="6" presStyleCnt="8"/>
      <dgm:spPr>
        <a:solidFill>
          <a:srgbClr val="FDB813"/>
        </a:solidFill>
      </dgm:spPr>
    </dgm:pt>
    <dgm:pt modelId="{C7C9D916-8A4A-4EEF-BE66-77EE8CD2E5E3}" type="pres">
      <dgm:prSet presAssocID="{26BA8137-3EAA-4E24-A349-84EE6B6B9308}" presName="parTx" presStyleLbl="revTx" presStyleIdx="32" presStyleCnt="46"/>
      <dgm:spPr/>
    </dgm:pt>
    <dgm:pt modelId="{50E6D170-D1F1-43E6-8D1D-3E8AAFAA46ED}" type="pres">
      <dgm:prSet presAssocID="{26BA8137-3EAA-4E24-A349-84EE6B6B9308}" presName="bSpace" presStyleCnt="0"/>
      <dgm:spPr/>
    </dgm:pt>
    <dgm:pt modelId="{3A3E533E-97F8-4EF3-9A74-E06DC29BDE33}" type="pres">
      <dgm:prSet presAssocID="{26BA8137-3EAA-4E24-A349-84EE6B6B9308}" presName="parBackupNorm" presStyleCnt="0"/>
      <dgm:spPr/>
    </dgm:pt>
    <dgm:pt modelId="{BC7B7F3B-3F3F-4611-8092-E5B112AC1B9F}" type="pres">
      <dgm:prSet presAssocID="{EB347C09-AC4A-411D-8006-205740F04AF3}" presName="parSpace" presStyleCnt="0"/>
      <dgm:spPr/>
    </dgm:pt>
    <dgm:pt modelId="{496AC295-6E1F-4794-8DCD-77DB26F35D08}" type="pres">
      <dgm:prSet presAssocID="{C116B366-AC9F-4D55-ADAE-90A7A21AF5B6}" presName="desBackupLeftNorm" presStyleCnt="0"/>
      <dgm:spPr/>
    </dgm:pt>
    <dgm:pt modelId="{E6A512E5-DB13-49C8-90B7-3F175872FB56}" type="pres">
      <dgm:prSet presAssocID="{C116B366-AC9F-4D55-ADAE-90A7A21AF5B6}" presName="desComposite" presStyleCnt="0"/>
      <dgm:spPr/>
    </dgm:pt>
    <dgm:pt modelId="{A11595C0-BB45-4613-A5C4-0F28F994C2D8}" type="pres">
      <dgm:prSet presAssocID="{C116B366-AC9F-4D55-ADAE-90A7A21AF5B6}" presName="desCircle" presStyleLbl="node1" presStyleIdx="13" presStyleCnt="19"/>
      <dgm:spPr>
        <a:solidFill>
          <a:schemeClr val="bg1">
            <a:lumMod val="50000"/>
          </a:schemeClr>
        </a:solidFill>
      </dgm:spPr>
    </dgm:pt>
    <dgm:pt modelId="{E533079C-31EC-4F9D-9EF4-3522A3389C9C}" type="pres">
      <dgm:prSet presAssocID="{C116B366-AC9F-4D55-ADAE-90A7A21AF5B6}" presName="chTx" presStyleLbl="revTx" presStyleIdx="33" presStyleCnt="46"/>
      <dgm:spPr/>
    </dgm:pt>
    <dgm:pt modelId="{0DAA8341-7DC2-4B91-84ED-8EB3979118E4}" type="pres">
      <dgm:prSet presAssocID="{C116B366-AC9F-4D55-ADAE-90A7A21AF5B6}" presName="desTx" presStyleLbl="revTx" presStyleIdx="34" presStyleCnt="46">
        <dgm:presLayoutVars>
          <dgm:bulletEnabled val="1"/>
        </dgm:presLayoutVars>
      </dgm:prSet>
      <dgm:spPr/>
    </dgm:pt>
    <dgm:pt modelId="{F825B345-F0B2-4CCB-98BE-C1F4B1E211CE}" type="pres">
      <dgm:prSet presAssocID="{C116B366-AC9F-4D55-ADAE-90A7A21AF5B6}" presName="desBackupRightNorm" presStyleCnt="0"/>
      <dgm:spPr/>
    </dgm:pt>
    <dgm:pt modelId="{DD00B735-BFD7-490E-AD77-D0420E2694D7}" type="pres">
      <dgm:prSet presAssocID="{5A0982FF-1CDC-4A51-83FB-C7A09128B465}" presName="desSpace" presStyleCnt="0"/>
      <dgm:spPr/>
    </dgm:pt>
    <dgm:pt modelId="{94E438ED-8152-4EEA-8E61-3EB94AB86130}" type="pres">
      <dgm:prSet presAssocID="{8D955088-709A-412E-938F-5A73C426AC00}" presName="desBackupLeftNorm" presStyleCnt="0"/>
      <dgm:spPr/>
    </dgm:pt>
    <dgm:pt modelId="{DDD3BC8B-858C-4676-B758-F96B30C65D0E}" type="pres">
      <dgm:prSet presAssocID="{8D955088-709A-412E-938F-5A73C426AC00}" presName="desComposite" presStyleCnt="0"/>
      <dgm:spPr/>
    </dgm:pt>
    <dgm:pt modelId="{555127DA-2545-4FC9-A930-C9EFD53232B1}" type="pres">
      <dgm:prSet presAssocID="{8D955088-709A-412E-938F-5A73C426AC00}" presName="desCircle" presStyleLbl="node1" presStyleIdx="14" presStyleCnt="19"/>
      <dgm:spPr/>
    </dgm:pt>
    <dgm:pt modelId="{1E408892-AD78-416B-B8D8-4D3497BEFA56}" type="pres">
      <dgm:prSet presAssocID="{8D955088-709A-412E-938F-5A73C426AC00}" presName="chTx" presStyleLbl="revTx" presStyleIdx="35" presStyleCnt="46"/>
      <dgm:spPr/>
    </dgm:pt>
    <dgm:pt modelId="{85782259-9224-41FD-831D-C0172394945A}" type="pres">
      <dgm:prSet presAssocID="{8D955088-709A-412E-938F-5A73C426AC00}" presName="desTx" presStyleLbl="revTx" presStyleIdx="36" presStyleCnt="46">
        <dgm:presLayoutVars>
          <dgm:bulletEnabled val="1"/>
        </dgm:presLayoutVars>
      </dgm:prSet>
      <dgm:spPr/>
    </dgm:pt>
    <dgm:pt modelId="{EDE43D24-F441-4697-9719-B280F9BDF9B1}" type="pres">
      <dgm:prSet presAssocID="{8D955088-709A-412E-938F-5A73C426AC00}" presName="desBackupRightNorm" presStyleCnt="0"/>
      <dgm:spPr/>
    </dgm:pt>
    <dgm:pt modelId="{331F2535-48E0-4F9A-9B29-FEB5D0AC7F34}" type="pres">
      <dgm:prSet presAssocID="{A166E301-BCBF-4593-AD0C-9118B6398B03}" presName="desSpace" presStyleCnt="0"/>
      <dgm:spPr/>
    </dgm:pt>
    <dgm:pt modelId="{832959E1-88BC-4751-BBF9-11EDDE2BB88C}" type="pres">
      <dgm:prSet presAssocID="{C9E9C2FC-FA24-4029-A302-82DDF62AAFAD}" presName="desBackupLeftNorm" presStyleCnt="0"/>
      <dgm:spPr/>
    </dgm:pt>
    <dgm:pt modelId="{F282D7EE-328C-4A55-BF4B-8E13F6960AB4}" type="pres">
      <dgm:prSet presAssocID="{C9E9C2FC-FA24-4029-A302-82DDF62AAFAD}" presName="desComposite" presStyleCnt="0"/>
      <dgm:spPr/>
    </dgm:pt>
    <dgm:pt modelId="{916EAC2F-E2C0-45CB-A9B3-19D77B0D1C17}" type="pres">
      <dgm:prSet presAssocID="{C9E9C2FC-FA24-4029-A302-82DDF62AAFAD}" presName="desCircle" presStyleLbl="node1" presStyleIdx="15" presStyleCnt="19"/>
      <dgm:spPr>
        <a:solidFill>
          <a:schemeClr val="bg1">
            <a:lumMod val="50000"/>
          </a:schemeClr>
        </a:solidFill>
      </dgm:spPr>
    </dgm:pt>
    <dgm:pt modelId="{D14D68C2-D5E8-44E9-9321-1777939C9912}" type="pres">
      <dgm:prSet presAssocID="{C9E9C2FC-FA24-4029-A302-82DDF62AAFAD}" presName="chTx" presStyleLbl="revTx" presStyleIdx="37" presStyleCnt="46"/>
      <dgm:spPr/>
    </dgm:pt>
    <dgm:pt modelId="{DE4D844C-C3B1-4680-BD90-0719B7B30FE8}" type="pres">
      <dgm:prSet presAssocID="{C9E9C2FC-FA24-4029-A302-82DDF62AAFAD}" presName="desTx" presStyleLbl="revTx" presStyleIdx="38" presStyleCnt="46">
        <dgm:presLayoutVars>
          <dgm:bulletEnabled val="1"/>
        </dgm:presLayoutVars>
      </dgm:prSet>
      <dgm:spPr/>
    </dgm:pt>
    <dgm:pt modelId="{71C73A96-2E55-4530-8086-91263BC7BEFC}" type="pres">
      <dgm:prSet presAssocID="{C9E9C2FC-FA24-4029-A302-82DDF62AAFAD}" presName="desBackupRightNorm" presStyleCnt="0"/>
      <dgm:spPr/>
    </dgm:pt>
    <dgm:pt modelId="{16A5C0A4-FE3D-4645-B06B-827349B437DA}" type="pres">
      <dgm:prSet presAssocID="{E7CFDD80-86FB-4438-BC32-330A309067FE}" presName="desSpace" presStyleCnt="0"/>
      <dgm:spPr/>
    </dgm:pt>
    <dgm:pt modelId="{1C1D823C-F693-4A5E-92E6-145508F92E88}" type="pres">
      <dgm:prSet presAssocID="{CE5A289B-0DDE-4287-A594-A9DCAF3D05F1}" presName="desBackupLeftNorm" presStyleCnt="0"/>
      <dgm:spPr/>
    </dgm:pt>
    <dgm:pt modelId="{5458EBBD-8F98-4DF0-B5C5-F70841315777}" type="pres">
      <dgm:prSet presAssocID="{CE5A289B-0DDE-4287-A594-A9DCAF3D05F1}" presName="desComposite" presStyleCnt="0"/>
      <dgm:spPr/>
    </dgm:pt>
    <dgm:pt modelId="{3B569D91-A59C-45AA-9983-5C5C68CD5CD7}" type="pres">
      <dgm:prSet presAssocID="{CE5A289B-0DDE-4287-A594-A9DCAF3D05F1}" presName="desCircle" presStyleLbl="node1" presStyleIdx="16" presStyleCnt="19"/>
      <dgm:spPr>
        <a:solidFill>
          <a:srgbClr val="BF9000"/>
        </a:solidFill>
      </dgm:spPr>
    </dgm:pt>
    <dgm:pt modelId="{E65ED5F4-0442-4693-969D-5DE7C43EFCDC}" type="pres">
      <dgm:prSet presAssocID="{CE5A289B-0DDE-4287-A594-A9DCAF3D05F1}" presName="chTx" presStyleLbl="revTx" presStyleIdx="39" presStyleCnt="46"/>
      <dgm:spPr/>
    </dgm:pt>
    <dgm:pt modelId="{47F58417-F832-4AB6-B588-107A5CD1EEDA}" type="pres">
      <dgm:prSet presAssocID="{CE5A289B-0DDE-4287-A594-A9DCAF3D05F1}" presName="desTx" presStyleLbl="revTx" presStyleIdx="40" presStyleCnt="46">
        <dgm:presLayoutVars>
          <dgm:bulletEnabled val="1"/>
        </dgm:presLayoutVars>
      </dgm:prSet>
      <dgm:spPr/>
    </dgm:pt>
    <dgm:pt modelId="{922BADC2-8307-4E13-8707-A098AAC745DA}" type="pres">
      <dgm:prSet presAssocID="{CE5A289B-0DDE-4287-A594-A9DCAF3D05F1}" presName="desBackupRightNorm" presStyleCnt="0"/>
      <dgm:spPr/>
    </dgm:pt>
    <dgm:pt modelId="{7CBC11BD-11FD-44C6-AB79-20D2F49731CB}" type="pres">
      <dgm:prSet presAssocID="{301F7C26-EF54-4D81-9D31-81369B2DEFE6}" presName="desSpace" presStyleCnt="0"/>
      <dgm:spPr/>
    </dgm:pt>
    <dgm:pt modelId="{B93809E2-030F-49A9-88F6-E35FCCA21474}" type="pres">
      <dgm:prSet presAssocID="{16B1D06A-07A5-4887-8BA8-88D4C08DA669}" presName="parComposite" presStyleCnt="0"/>
      <dgm:spPr/>
    </dgm:pt>
    <dgm:pt modelId="{3966DFD2-7BD1-4908-8A2C-D30A0C06D0E7}" type="pres">
      <dgm:prSet presAssocID="{16B1D06A-07A5-4887-8BA8-88D4C08DA669}" presName="parBigCircle" presStyleLbl="node0" presStyleIdx="7" presStyleCnt="8"/>
      <dgm:spPr>
        <a:solidFill>
          <a:srgbClr val="FDB813"/>
        </a:solidFill>
      </dgm:spPr>
    </dgm:pt>
    <dgm:pt modelId="{77AD0293-37D2-4BE2-B1C8-5E3051039F05}" type="pres">
      <dgm:prSet presAssocID="{16B1D06A-07A5-4887-8BA8-88D4C08DA669}" presName="parTx" presStyleLbl="revTx" presStyleIdx="41" presStyleCnt="46"/>
      <dgm:spPr/>
    </dgm:pt>
    <dgm:pt modelId="{A24A6D5F-0092-494A-83FF-E809F1A5F3F3}" type="pres">
      <dgm:prSet presAssocID="{16B1D06A-07A5-4887-8BA8-88D4C08DA669}" presName="bSpace" presStyleCnt="0"/>
      <dgm:spPr/>
    </dgm:pt>
    <dgm:pt modelId="{8B22C0EA-8E70-4F96-9F7E-E34F03E92DF4}" type="pres">
      <dgm:prSet presAssocID="{16B1D06A-07A5-4887-8BA8-88D4C08DA669}" presName="parBackupNorm" presStyleCnt="0"/>
      <dgm:spPr/>
    </dgm:pt>
    <dgm:pt modelId="{6ED9909B-EEE0-4426-84A1-CC14E70E8816}" type="pres">
      <dgm:prSet presAssocID="{CB7A9646-C386-4357-8B20-E0238C2A6770}" presName="parSpace" presStyleCnt="0"/>
      <dgm:spPr/>
    </dgm:pt>
    <dgm:pt modelId="{E422E0C2-8AC1-4128-B5CE-DBAEBCD489E2}" type="pres">
      <dgm:prSet presAssocID="{77879AE7-D25A-42BC-91AC-7277BA58F7BC}" presName="desBackupLeftNorm" presStyleCnt="0"/>
      <dgm:spPr/>
    </dgm:pt>
    <dgm:pt modelId="{F9FF4D9B-30B0-4400-85D4-DA20117B4A37}" type="pres">
      <dgm:prSet presAssocID="{77879AE7-D25A-42BC-91AC-7277BA58F7BC}" presName="desComposite" presStyleCnt="0"/>
      <dgm:spPr/>
    </dgm:pt>
    <dgm:pt modelId="{C62D4FBE-F16D-45BA-B865-B2F056A9C400}" type="pres">
      <dgm:prSet presAssocID="{77879AE7-D25A-42BC-91AC-7277BA58F7BC}" presName="desCircle" presStyleLbl="node1" presStyleIdx="17" presStyleCnt="19"/>
      <dgm:spPr/>
    </dgm:pt>
    <dgm:pt modelId="{A3B650D2-5BE3-48F5-B175-53DAA7D4EF82}" type="pres">
      <dgm:prSet presAssocID="{77879AE7-D25A-42BC-91AC-7277BA58F7BC}" presName="chTx" presStyleLbl="revTx" presStyleIdx="42" presStyleCnt="46"/>
      <dgm:spPr/>
    </dgm:pt>
    <dgm:pt modelId="{2C8F9AB1-6707-43A1-BC07-C582045584F4}" type="pres">
      <dgm:prSet presAssocID="{77879AE7-D25A-42BC-91AC-7277BA58F7BC}" presName="desTx" presStyleLbl="revTx" presStyleIdx="43" presStyleCnt="46">
        <dgm:presLayoutVars>
          <dgm:bulletEnabled val="1"/>
        </dgm:presLayoutVars>
      </dgm:prSet>
      <dgm:spPr/>
    </dgm:pt>
    <dgm:pt modelId="{FB29DEBA-3D96-4CEB-9BD6-42B9F3EAC8D1}" type="pres">
      <dgm:prSet presAssocID="{77879AE7-D25A-42BC-91AC-7277BA58F7BC}" presName="desBackupRightNorm" presStyleCnt="0"/>
      <dgm:spPr/>
    </dgm:pt>
    <dgm:pt modelId="{49B3D09F-1B40-47CA-97DA-16F6A2E953C9}" type="pres">
      <dgm:prSet presAssocID="{7511F982-E515-495A-B580-0A6C7898CAC9}" presName="desSpace" presStyleCnt="0"/>
      <dgm:spPr/>
    </dgm:pt>
    <dgm:pt modelId="{89FEC982-CD1A-4168-9BAE-D5C4373FAC04}" type="pres">
      <dgm:prSet presAssocID="{9EA0BBD6-CE61-4D2B-87F0-B7DA1C99DCDE}" presName="desBackupLeftNorm" presStyleCnt="0"/>
      <dgm:spPr/>
    </dgm:pt>
    <dgm:pt modelId="{ADDD8E56-4870-4EC1-A4D1-2E40772454FF}" type="pres">
      <dgm:prSet presAssocID="{9EA0BBD6-CE61-4D2B-87F0-B7DA1C99DCDE}" presName="desComposite" presStyleCnt="0"/>
      <dgm:spPr/>
    </dgm:pt>
    <dgm:pt modelId="{79E0DE38-8528-447F-92D1-3AD7B48C429A}" type="pres">
      <dgm:prSet presAssocID="{9EA0BBD6-CE61-4D2B-87F0-B7DA1C99DCDE}" presName="desCircle" presStyleLbl="node1" presStyleIdx="18" presStyleCnt="19"/>
      <dgm:spPr>
        <a:solidFill>
          <a:schemeClr val="bg1">
            <a:lumMod val="50000"/>
          </a:schemeClr>
        </a:solidFill>
      </dgm:spPr>
    </dgm:pt>
    <dgm:pt modelId="{B05237D9-992A-437F-BC40-A5FB00FFA5AE}" type="pres">
      <dgm:prSet presAssocID="{9EA0BBD6-CE61-4D2B-87F0-B7DA1C99DCDE}" presName="chTx" presStyleLbl="revTx" presStyleIdx="44" presStyleCnt="46"/>
      <dgm:spPr/>
    </dgm:pt>
    <dgm:pt modelId="{C9AF1AF9-7D0E-4F75-BF86-6146D273F3E0}" type="pres">
      <dgm:prSet presAssocID="{9EA0BBD6-CE61-4D2B-87F0-B7DA1C99DCDE}" presName="desTx" presStyleLbl="revTx" presStyleIdx="45" presStyleCnt="46">
        <dgm:presLayoutVars>
          <dgm:bulletEnabled val="1"/>
        </dgm:presLayoutVars>
      </dgm:prSet>
      <dgm:spPr/>
    </dgm:pt>
    <dgm:pt modelId="{D54B8CF1-3B6C-4DE4-8A3F-4F83E7EEB5E8}" type="pres">
      <dgm:prSet presAssocID="{9EA0BBD6-CE61-4D2B-87F0-B7DA1C99DCDE}" presName="desBackupRightNorm" presStyleCnt="0"/>
      <dgm:spPr/>
    </dgm:pt>
    <dgm:pt modelId="{1739E8F2-47E8-4628-BCE7-B45B69D80675}" type="pres">
      <dgm:prSet presAssocID="{2091C824-7F41-43F0-AEAD-0D321B68046B}" presName="desSpace" presStyleCnt="0"/>
      <dgm:spPr/>
    </dgm:pt>
  </dgm:ptLst>
  <dgm:cxnLst>
    <dgm:cxn modelId="{0BABD000-FB72-421C-86FC-3422B58AAE48}" srcId="{26BA8137-3EAA-4E24-A349-84EE6B6B9308}" destId="{CE5A289B-0DDE-4287-A594-A9DCAF3D05F1}" srcOrd="3" destOrd="0" parTransId="{BEF8AD7A-F95E-4643-8613-BC66402763AF}" sibTransId="{301F7C26-EF54-4D81-9D31-81369B2DEFE6}"/>
    <dgm:cxn modelId="{1777E602-11C5-4148-9D38-52E53CF0BEAD}" type="presOf" srcId="{FD7E44CD-B87F-438A-AC49-44BE379D9F07}" destId="{DDC8296B-1064-4A77-8F81-F64B9AB34B33}" srcOrd="0" destOrd="0" presId="urn:microsoft.com/office/officeart/2008/layout/CircleAccentTimeline"/>
    <dgm:cxn modelId="{CDB5730A-CBE2-4218-8D9F-8A333E9E7968}" srcId="{26BA8137-3EAA-4E24-A349-84EE6B6B9308}" destId="{C116B366-AC9F-4D55-ADAE-90A7A21AF5B6}" srcOrd="0" destOrd="0" parTransId="{A4B97450-D932-47AC-AF3A-B0276EC0DF18}" sibTransId="{5A0982FF-1CDC-4A51-83FB-C7A09128B465}"/>
    <dgm:cxn modelId="{53CC9A11-F9BC-45E8-8E41-B039957FBE11}" type="presOf" srcId="{389AB258-CF7F-467C-88C3-8F4AC737A658}" destId="{23409A75-F7E4-4CAE-8DB7-9C838A117A1C}" srcOrd="0" destOrd="0" presId="urn:microsoft.com/office/officeart/2008/layout/CircleAccentTimeline"/>
    <dgm:cxn modelId="{2B1B0513-F90F-4F5D-AD05-C14D0D6EF62F}" srcId="{8796C3A2-A7C8-4064-8FB0-6C830C71FBC6}" destId="{E399B17C-7841-4193-8DA3-20F35461EB7C}" srcOrd="5" destOrd="0" parTransId="{9983AB55-ADC5-4A02-8028-52CD18EA89E8}" sibTransId="{1A280993-0245-4F79-B7A9-4D79AAE6E5E0}"/>
    <dgm:cxn modelId="{0028A313-1DBB-4BF8-9E0A-A37965175C0A}" type="presOf" srcId="{8C7344F2-1853-465A-94CB-5A77DA0D057D}" destId="{F6328126-159A-4C12-9BC9-6D50F8332971}" srcOrd="0" destOrd="0" presId="urn:microsoft.com/office/officeart/2008/layout/CircleAccentTimeline"/>
    <dgm:cxn modelId="{E097D113-7DC2-4242-B9D0-72CC8FC44C56}" type="presOf" srcId="{E420220F-303E-488B-8DBE-938CA0C03400}" destId="{16C49E67-0CEF-489C-9CD8-3F99EB3995F4}" srcOrd="0" destOrd="0" presId="urn:microsoft.com/office/officeart/2008/layout/CircleAccentTimeline"/>
    <dgm:cxn modelId="{63917317-C0C3-4430-8597-11070935C9AB}" srcId="{E399B17C-7841-4193-8DA3-20F35461EB7C}" destId="{FD7E44CD-B87F-438A-AC49-44BE379D9F07}" srcOrd="0" destOrd="0" parTransId="{E8C01AA1-317A-42FE-9A72-11AA6EE3B9CB}" sibTransId="{B881441E-3040-410F-8DC0-AACCB76DEC1C}"/>
    <dgm:cxn modelId="{D6639C26-17E6-4698-8649-BD55F4893C26}" type="presOf" srcId="{E399B17C-7841-4193-8DA3-20F35461EB7C}" destId="{2F8D6701-9599-47CD-ADF0-DBAA00D79FD2}" srcOrd="0" destOrd="0" presId="urn:microsoft.com/office/officeart/2008/layout/CircleAccentTimeline"/>
    <dgm:cxn modelId="{13AFBA27-638B-42C2-9B7F-D1E75D0E8032}" type="presOf" srcId="{CE5A289B-0DDE-4287-A594-A9DCAF3D05F1}" destId="{E65ED5F4-0442-4693-969D-5DE7C43EFCDC}" srcOrd="0" destOrd="0" presId="urn:microsoft.com/office/officeart/2008/layout/CircleAccentTimeline"/>
    <dgm:cxn modelId="{B9482C2A-1387-4E2B-80CB-DB3A7179A78F}" type="presOf" srcId="{79A46C0C-DBCD-49BE-924A-DFC8EE0D8175}" destId="{BC2AAFC4-5140-44CC-AA80-373500541F04}" srcOrd="0" destOrd="0" presId="urn:microsoft.com/office/officeart/2008/layout/CircleAccentTimeline"/>
    <dgm:cxn modelId="{0AE2A92B-0D2C-4B9D-8FF5-14EDF038F4B3}" srcId="{16B1D06A-07A5-4887-8BA8-88D4C08DA669}" destId="{9EA0BBD6-CE61-4D2B-87F0-B7DA1C99DCDE}" srcOrd="1" destOrd="0" parTransId="{95A59325-3E4C-4122-AD20-AC229807E670}" sibTransId="{2091C824-7F41-43F0-AEAD-0D321B68046B}"/>
    <dgm:cxn modelId="{F9C5EB34-1673-422B-A2B2-B4495CC6AC8B}" type="presOf" srcId="{8D955088-709A-412E-938F-5A73C426AC00}" destId="{1E408892-AD78-416B-B8D8-4D3497BEFA56}" srcOrd="0" destOrd="0" presId="urn:microsoft.com/office/officeart/2008/layout/CircleAccentTimeline"/>
    <dgm:cxn modelId="{AC4EA63D-677F-4E70-AFFE-0815CDC4F046}" type="presOf" srcId="{9EA0BBD6-CE61-4D2B-87F0-B7DA1C99DCDE}" destId="{B05237D9-992A-437F-BC40-A5FB00FFA5AE}" srcOrd="0" destOrd="0" presId="urn:microsoft.com/office/officeart/2008/layout/CircleAccentTimeline"/>
    <dgm:cxn modelId="{B6A8423F-511C-4D4F-8CB9-528C345CFE5E}" srcId="{F8B31B9A-54DF-4D55-948B-A2FA7220FDBF}" destId="{E420220F-303E-488B-8DBE-938CA0C03400}" srcOrd="3" destOrd="0" parTransId="{2B454935-778F-4708-92C6-E2C13305F7B8}" sibTransId="{2DAB18CD-1B45-4DF7-B7EF-881C6244908F}"/>
    <dgm:cxn modelId="{D7D9AB61-1BC1-4BA9-B7E3-DB7C3BE33FD2}" srcId="{389AB258-CF7F-467C-88C3-8F4AC737A658}" destId="{184D372E-0182-4A3D-803C-FDD8B54FF9DC}" srcOrd="3" destOrd="0" parTransId="{90A007C8-C380-4E39-8886-DEB0D86AD4CC}" sibTransId="{02D269C8-04FC-4F60-9902-4C672FEBA8B7}"/>
    <dgm:cxn modelId="{84B56646-ED4A-4780-B928-BD41AB6B6550}" srcId="{F8B31B9A-54DF-4D55-948B-A2FA7220FDBF}" destId="{1D5570BA-6552-4508-BBF3-B32D4CDBC36C}" srcOrd="1" destOrd="0" parTransId="{49DF9D61-1D91-4EBC-98CF-583F5D4C83FF}" sibTransId="{3ED2041E-1551-4225-B1E7-A2D09DC87B92}"/>
    <dgm:cxn modelId="{4AC0C167-B56A-4D77-B2E5-F517ED73CDF1}" srcId="{389AB258-CF7F-467C-88C3-8F4AC737A658}" destId="{2116A287-52BF-4E3D-A332-2850CAA194AD}" srcOrd="2" destOrd="0" parTransId="{1157C7D1-4569-46C3-855C-98FCDD08F1AB}" sibTransId="{96A38151-4520-44D5-828C-7CC449E68CC9}"/>
    <dgm:cxn modelId="{88F2B368-FE75-4D2F-AED4-193FADBCCBAE}" type="presOf" srcId="{26BA8137-3EAA-4E24-A349-84EE6B6B9308}" destId="{C7C9D916-8A4A-4EEF-BE66-77EE8CD2E5E3}" srcOrd="0" destOrd="0" presId="urn:microsoft.com/office/officeart/2008/layout/CircleAccentTimeline"/>
    <dgm:cxn modelId="{B6F4F26B-01A9-4E19-A467-75D35198CB19}" type="presOf" srcId="{C9E9C2FC-FA24-4029-A302-82DDF62AAFAD}" destId="{D14D68C2-D5E8-44E9-9321-1777939C9912}" srcOrd="0" destOrd="0" presId="urn:microsoft.com/office/officeart/2008/layout/CircleAccentTimeline"/>
    <dgm:cxn modelId="{9C7D256C-EE44-4C05-865A-45CC08CBC76D}" srcId="{E399B17C-7841-4193-8DA3-20F35461EB7C}" destId="{C5B984F0-0586-4523-9078-5209A87AA1A5}" srcOrd="3" destOrd="0" parTransId="{D986AAE1-0D55-4548-91BF-0BC8B17F60A9}" sibTransId="{CF997AAA-0302-4BC3-BE12-500DEF5A1B2E}"/>
    <dgm:cxn modelId="{2001B84D-53CF-47FB-A092-0535D24FA59C}" type="presOf" srcId="{94C92E96-25CF-4BCA-8A9A-6B92D87481BD}" destId="{B56A8E22-CE33-4D72-AF50-AFE822F52B7F}" srcOrd="0" destOrd="0" presId="urn:microsoft.com/office/officeart/2008/layout/CircleAccentTimeline"/>
    <dgm:cxn modelId="{04F6896E-696F-4481-B730-8F1FE416B215}" srcId="{8796C3A2-A7C8-4064-8FB0-6C830C71FBC6}" destId="{8BC33198-0E10-420F-B26A-3184D34CDC7A}" srcOrd="4" destOrd="0" parTransId="{D31EB66E-258F-44F5-B628-D8AF466AA04A}" sibTransId="{724D9B7C-A4ED-40E1-BDA1-D14893C2A73A}"/>
    <dgm:cxn modelId="{AEABB96E-B46D-476B-A989-BAD6F064E6F0}" type="presOf" srcId="{94CAD07C-6D1C-451E-9A94-7C405A32EF0A}" destId="{01A758BB-01BA-4AD0-B8B0-BB00310E6D36}" srcOrd="0" destOrd="0" presId="urn:microsoft.com/office/officeart/2008/layout/CircleAccentTimeline"/>
    <dgm:cxn modelId="{E3DE347A-E146-40E4-B89C-18153FF37B35}" srcId="{8796C3A2-A7C8-4064-8FB0-6C830C71FBC6}" destId="{F9C94C7B-EE92-4EF6-A2CB-583F759E3720}" srcOrd="2" destOrd="0" parTransId="{7F124BD2-671F-47B3-98F9-B31D24CEF0C3}" sibTransId="{CA8E8183-BA5F-49F5-8C6B-BBE2BCA0305A}"/>
    <dgm:cxn modelId="{E59E1C7C-963F-45A2-B3C0-22882999D6A2}" type="presOf" srcId="{8796C3A2-A7C8-4064-8FB0-6C830C71FBC6}" destId="{53F39889-6580-4C37-88B0-4AE4CA453E8B}" srcOrd="0" destOrd="0" presId="urn:microsoft.com/office/officeart/2008/layout/CircleAccentTimeline"/>
    <dgm:cxn modelId="{36C89381-AEB3-4FFE-9C91-A5A656FDB175}" type="presOf" srcId="{F9C94C7B-EE92-4EF6-A2CB-583F759E3720}" destId="{1B66B395-28E9-4DBF-AD66-8E0021AB7473}" srcOrd="0" destOrd="0" presId="urn:microsoft.com/office/officeart/2008/layout/CircleAccentTimeline"/>
    <dgm:cxn modelId="{03418483-A742-4EB2-A97F-941EB58AA7EC}" type="presOf" srcId="{77879AE7-D25A-42BC-91AC-7277BA58F7BC}" destId="{A3B650D2-5BE3-48F5-B175-53DAA7D4EF82}" srcOrd="0" destOrd="0" presId="urn:microsoft.com/office/officeart/2008/layout/CircleAccentTimeline"/>
    <dgm:cxn modelId="{06E26386-9858-4101-8D94-5CB72657EA0B}" type="presOf" srcId="{45F9C78E-A83C-43FC-8AA2-C62E1C8BA11B}" destId="{6C476A0D-112B-43C4-858C-3DD49E6EC505}" srcOrd="0" destOrd="0" presId="urn:microsoft.com/office/officeart/2008/layout/CircleAccentTimeline"/>
    <dgm:cxn modelId="{F6FCD788-0417-459F-B9C8-C75B04A6DBC9}" srcId="{389AB258-CF7F-467C-88C3-8F4AC737A658}" destId="{45F9C78E-A83C-43FC-8AA2-C62E1C8BA11B}" srcOrd="1" destOrd="0" parTransId="{721A0AB2-DA92-487F-82BA-14DC26A46E14}" sibTransId="{19431427-B261-4D41-AC68-04C2C98C299E}"/>
    <dgm:cxn modelId="{39205E8A-8B14-4207-B4FF-556228A80B2E}" type="presOf" srcId="{2116A287-52BF-4E3D-A332-2850CAA194AD}" destId="{81F62046-2CE7-4613-920E-036724BCE6F8}" srcOrd="0" destOrd="0" presId="urn:microsoft.com/office/officeart/2008/layout/CircleAccentTimeline"/>
    <dgm:cxn modelId="{E9058693-8907-4B15-B9CE-2B407B788616}" type="presOf" srcId="{16B1D06A-07A5-4887-8BA8-88D4C08DA669}" destId="{77AD0293-37D2-4BE2-B1C8-5E3051039F05}" srcOrd="0" destOrd="0" presId="urn:microsoft.com/office/officeart/2008/layout/CircleAccentTimeline"/>
    <dgm:cxn modelId="{BD326E96-6F9C-4F73-B3D0-D631952B73B4}" srcId="{F8B31B9A-54DF-4D55-948B-A2FA7220FDBF}" destId="{8544FC8E-2EE5-43A8-9980-6C8C20DBFE55}" srcOrd="2" destOrd="0" parTransId="{5B30E5DA-9A36-4176-A6DD-42132468B6E8}" sibTransId="{2A0E4A2E-DB5F-4BAE-B693-FDFBC23317CB}"/>
    <dgm:cxn modelId="{713B199C-600A-4E36-90EE-2172F8D58B1C}" type="presOf" srcId="{8BC33198-0E10-420F-B26A-3184D34CDC7A}" destId="{11FE0B38-32C9-47CB-AB80-213312A0499D}" srcOrd="0" destOrd="0" presId="urn:microsoft.com/office/officeart/2008/layout/CircleAccentTimeline"/>
    <dgm:cxn modelId="{1079379E-DFAB-4727-B012-487483F3C198}" srcId="{8C7344F2-1853-465A-94CB-5A77DA0D057D}" destId="{94C92E96-25CF-4BCA-8A9A-6B92D87481BD}" srcOrd="0" destOrd="0" parTransId="{9C0483E7-6E8B-47DA-8845-7366D8923286}" sibTransId="{BD37489B-600A-477E-B6AD-896E7AFB6641}"/>
    <dgm:cxn modelId="{8216359F-8484-457B-BDB1-E6589AF3B412}" srcId="{8796C3A2-A7C8-4064-8FB0-6C830C71FBC6}" destId="{16B1D06A-07A5-4887-8BA8-88D4C08DA669}" srcOrd="7" destOrd="0" parTransId="{BC6FFFF8-6BCD-48F7-ADEC-E79BAB0158AB}" sibTransId="{CB7A9646-C386-4357-8B20-E0238C2A6770}"/>
    <dgm:cxn modelId="{7513CAA8-0558-469C-A4CE-E46F42780AD5}" srcId="{8796C3A2-A7C8-4064-8FB0-6C830C71FBC6}" destId="{8C7344F2-1853-465A-94CB-5A77DA0D057D}" srcOrd="3" destOrd="0" parTransId="{F329D115-BA3B-4526-91FF-09C6E08BA76E}" sibTransId="{0DD51D7E-49F9-480D-80B3-3335ECF7897D}"/>
    <dgm:cxn modelId="{262D17AD-1480-463C-9B6C-0A50652D1239}" srcId="{F8B31B9A-54DF-4D55-948B-A2FA7220FDBF}" destId="{94CAD07C-6D1C-451E-9A94-7C405A32EF0A}" srcOrd="0" destOrd="0" parTransId="{C5775728-0D32-48AF-8494-B41685E590B9}" sibTransId="{62B2ADAC-52F1-4FC6-8F2D-FA396079FBFB}"/>
    <dgm:cxn modelId="{48EE2BB3-7B9A-42B9-B42A-A889CB7555DB}" srcId="{26BA8137-3EAA-4E24-A349-84EE6B6B9308}" destId="{8D955088-709A-412E-938F-5A73C426AC00}" srcOrd="1" destOrd="0" parTransId="{CF9DFFB1-E0B6-48B2-8F14-20D359C286DE}" sibTransId="{A166E301-BCBF-4593-AD0C-9118B6398B03}"/>
    <dgm:cxn modelId="{4CC0A0B3-9FF7-4D3D-845C-7D0B80FF56DE}" srcId="{8796C3A2-A7C8-4064-8FB0-6C830C71FBC6}" destId="{389AB258-CF7F-467C-88C3-8F4AC737A658}" srcOrd="0" destOrd="0" parTransId="{FEE1CD84-4991-4955-8311-7C728FD56911}" sibTransId="{C2D12786-3BD1-4A91-9B0C-182FA5061B46}"/>
    <dgm:cxn modelId="{CBB2B0B6-11AF-4FA7-8374-0B600AECF7B2}" type="presOf" srcId="{1D5570BA-6552-4508-BBF3-B32D4CDBC36C}" destId="{F65E0B16-84D7-418A-968D-C17CC6E9246D}" srcOrd="0" destOrd="0" presId="urn:microsoft.com/office/officeart/2008/layout/CircleAccentTimeline"/>
    <dgm:cxn modelId="{0B54DFB9-5C0C-4580-9442-E756395DBCFE}" srcId="{16B1D06A-07A5-4887-8BA8-88D4C08DA669}" destId="{77879AE7-D25A-42BC-91AC-7277BA58F7BC}" srcOrd="0" destOrd="0" parTransId="{FB90763B-7990-46F2-B7E1-FFE553A00356}" sibTransId="{7511F982-E515-495A-B580-0A6C7898CAC9}"/>
    <dgm:cxn modelId="{2CCD2AC4-C30A-47EE-B7D9-DB9EC01FF29A}" srcId="{E399B17C-7841-4193-8DA3-20F35461EB7C}" destId="{79A46C0C-DBCD-49BE-924A-DFC8EE0D8175}" srcOrd="2" destOrd="0" parTransId="{9E0FE220-A20C-4434-BFB7-BBB3445872A9}" sibTransId="{33BC2E6C-8376-41AF-8267-C09903AD6EE5}"/>
    <dgm:cxn modelId="{7D2D40C5-1B10-4AAA-9BC3-E7490CB77374}" type="presOf" srcId="{C5B984F0-0586-4523-9078-5209A87AA1A5}" destId="{E12A62D1-CD37-4943-A53B-35CEA9F21ECA}" srcOrd="0" destOrd="0" presId="urn:microsoft.com/office/officeart/2008/layout/CircleAccentTimeline"/>
    <dgm:cxn modelId="{D125E9C6-CA19-455A-8772-33439C63C5BE}" type="presOf" srcId="{307C9A11-6CC4-44B6-8861-0192591E80F5}" destId="{01094F21-C8AC-442E-AD03-33C72501416C}" srcOrd="0" destOrd="0" presId="urn:microsoft.com/office/officeart/2008/layout/CircleAccentTimeline"/>
    <dgm:cxn modelId="{98ED7ECC-B991-43A2-861A-EF8EBDD63BA6}" type="presOf" srcId="{F8B31B9A-54DF-4D55-948B-A2FA7220FDBF}" destId="{8FF91FB6-BD7D-48F0-B00A-A718CD5D6E98}" srcOrd="0" destOrd="0" presId="urn:microsoft.com/office/officeart/2008/layout/CircleAccentTimeline"/>
    <dgm:cxn modelId="{33AF51D4-8F57-4D0C-B09A-7E9CFF65724C}" srcId="{26BA8137-3EAA-4E24-A349-84EE6B6B9308}" destId="{C9E9C2FC-FA24-4029-A302-82DDF62AAFAD}" srcOrd="2" destOrd="0" parTransId="{0478CCF1-5309-49E4-B4A8-305FD55C4367}" sibTransId="{E7CFDD80-86FB-4438-BC32-330A309067FE}"/>
    <dgm:cxn modelId="{8E3B2DD5-99D2-4BAF-893E-FCE43327F21E}" srcId="{389AB258-CF7F-467C-88C3-8F4AC737A658}" destId="{307C9A11-6CC4-44B6-8861-0192591E80F5}" srcOrd="0" destOrd="0" parTransId="{9DAB1BBE-D5D9-42F6-B318-683DBE1C6F4E}" sibTransId="{17FA3FC3-8783-452B-8238-9CD8A7F040D3}"/>
    <dgm:cxn modelId="{A68236D5-4FEA-4CE6-A467-F7BFDAE860ED}" type="presOf" srcId="{8C688E21-B1D1-423F-A0F6-5CC8B7096872}" destId="{E9965B6C-F321-4C0C-A082-377A8EDBB6D8}" srcOrd="0" destOrd="0" presId="urn:microsoft.com/office/officeart/2008/layout/CircleAccentTimeline"/>
    <dgm:cxn modelId="{03F509DC-12B9-4C18-91C7-F0C0A3B83F45}" type="presOf" srcId="{8544FC8E-2EE5-43A8-9980-6C8C20DBFE55}" destId="{FEFB8010-754D-4622-A2D9-563DC0B20F69}" srcOrd="0" destOrd="0" presId="urn:microsoft.com/office/officeart/2008/layout/CircleAccentTimeline"/>
    <dgm:cxn modelId="{A45784E7-4CA7-4D33-9B19-B8A21AA46843}" srcId="{8796C3A2-A7C8-4064-8FB0-6C830C71FBC6}" destId="{26BA8137-3EAA-4E24-A349-84EE6B6B9308}" srcOrd="6" destOrd="0" parTransId="{1950C081-FFD8-438A-92DD-8561A0AD03B8}" sibTransId="{EB347C09-AC4A-411D-8006-205740F04AF3}"/>
    <dgm:cxn modelId="{7F4F07E9-1FBE-44BC-AD26-9C20B56AD7B5}" type="presOf" srcId="{C116B366-AC9F-4D55-ADAE-90A7A21AF5B6}" destId="{E533079C-31EC-4F9D-9EF4-3522A3389C9C}" srcOrd="0" destOrd="0" presId="urn:microsoft.com/office/officeart/2008/layout/CircleAccentTimeline"/>
    <dgm:cxn modelId="{0F3584EA-A07A-4C1E-B026-B14CA20DBE46}" srcId="{E399B17C-7841-4193-8DA3-20F35461EB7C}" destId="{8C688E21-B1D1-423F-A0F6-5CC8B7096872}" srcOrd="1" destOrd="0" parTransId="{D7067C13-089A-4DDA-BA68-F0EE3C710655}" sibTransId="{9B95532E-B211-4234-BB09-B078F18CC379}"/>
    <dgm:cxn modelId="{D42051F3-8D35-40B7-8D73-6FD91BC98CC3}" srcId="{8796C3A2-A7C8-4064-8FB0-6C830C71FBC6}" destId="{F8B31B9A-54DF-4D55-948B-A2FA7220FDBF}" srcOrd="1" destOrd="0" parTransId="{1479A1DD-746A-4E47-A419-A8F60333B967}" sibTransId="{A081F42B-EEC1-4958-955F-D02766AEDA1F}"/>
    <dgm:cxn modelId="{3DD4A0F5-673F-403C-84DF-E99CF6AB1A53}" type="presOf" srcId="{184D372E-0182-4A3D-803C-FDD8B54FF9DC}" destId="{02425BEC-B17A-440C-A9A2-89482FF0C190}" srcOrd="0" destOrd="0" presId="urn:microsoft.com/office/officeart/2008/layout/CircleAccentTimeline"/>
    <dgm:cxn modelId="{42D60A02-62B7-4A48-B593-BAF36F0EE435}" type="presParOf" srcId="{53F39889-6580-4C37-88B0-4AE4CA453E8B}" destId="{FFECB895-4403-4585-8754-4C409E5AAC2A}" srcOrd="0" destOrd="0" presId="urn:microsoft.com/office/officeart/2008/layout/CircleAccentTimeline"/>
    <dgm:cxn modelId="{82BBB0F8-096D-4FE9-86D5-464BE8D36828}" type="presParOf" srcId="{FFECB895-4403-4585-8754-4C409E5AAC2A}" destId="{4F7AFAA0-5F00-4A3D-A55A-06429F7EAD07}" srcOrd="0" destOrd="0" presId="urn:microsoft.com/office/officeart/2008/layout/CircleAccentTimeline"/>
    <dgm:cxn modelId="{87B31182-11FE-45C9-9ED0-8FED44D1EFEE}" type="presParOf" srcId="{FFECB895-4403-4585-8754-4C409E5AAC2A}" destId="{23409A75-F7E4-4CAE-8DB7-9C838A117A1C}" srcOrd="1" destOrd="0" presId="urn:microsoft.com/office/officeart/2008/layout/CircleAccentTimeline"/>
    <dgm:cxn modelId="{3AA17447-F64E-4D5E-B945-B69F58CECEDF}" type="presParOf" srcId="{FFECB895-4403-4585-8754-4C409E5AAC2A}" destId="{EE4F1408-1FDF-49EE-98AD-B74E0E171F07}" srcOrd="2" destOrd="0" presId="urn:microsoft.com/office/officeart/2008/layout/CircleAccentTimeline"/>
    <dgm:cxn modelId="{8A3B3145-0651-45F2-84C5-169CF6F47E95}" type="presParOf" srcId="{53F39889-6580-4C37-88B0-4AE4CA453E8B}" destId="{A06BF6E8-A77A-4586-8170-4516618D6754}" srcOrd="1" destOrd="0" presId="urn:microsoft.com/office/officeart/2008/layout/CircleAccentTimeline"/>
    <dgm:cxn modelId="{25BB79CD-1A5C-4AAD-97C6-B97095875FCA}" type="presParOf" srcId="{53F39889-6580-4C37-88B0-4AE4CA453E8B}" destId="{54DCAD41-8912-40F0-8422-2BEA82570FBF}" srcOrd="2" destOrd="0" presId="urn:microsoft.com/office/officeart/2008/layout/CircleAccentTimeline"/>
    <dgm:cxn modelId="{0C53EDC6-42FB-421E-9219-D2BE8E470E2A}" type="presParOf" srcId="{53F39889-6580-4C37-88B0-4AE4CA453E8B}" destId="{199F087A-4F19-4E63-9D18-80815445E402}" srcOrd="3" destOrd="0" presId="urn:microsoft.com/office/officeart/2008/layout/CircleAccentTimeline"/>
    <dgm:cxn modelId="{4A2E63BD-D70B-43A7-BD70-25D466E1F42D}" type="presParOf" srcId="{53F39889-6580-4C37-88B0-4AE4CA453E8B}" destId="{FD9EC35F-3C0D-4E6A-8817-0D17C3977A7F}" srcOrd="4" destOrd="0" presId="urn:microsoft.com/office/officeart/2008/layout/CircleAccentTimeline"/>
    <dgm:cxn modelId="{887E7368-4791-44F2-8AA6-79D91681D1FD}" type="presParOf" srcId="{FD9EC35F-3C0D-4E6A-8817-0D17C3977A7F}" destId="{10DBCA11-DD80-4816-B00B-0738225620DD}" srcOrd="0" destOrd="0" presId="urn:microsoft.com/office/officeart/2008/layout/CircleAccentTimeline"/>
    <dgm:cxn modelId="{3E912941-5041-4F2B-9F4D-DBA10F7ED988}" type="presParOf" srcId="{FD9EC35F-3C0D-4E6A-8817-0D17C3977A7F}" destId="{01094F21-C8AC-442E-AD03-33C72501416C}" srcOrd="1" destOrd="0" presId="urn:microsoft.com/office/officeart/2008/layout/CircleAccentTimeline"/>
    <dgm:cxn modelId="{43A06EA9-09EC-47AE-B6A6-8C0E9BAE1E6E}" type="presParOf" srcId="{FD9EC35F-3C0D-4E6A-8817-0D17C3977A7F}" destId="{E6C167D2-11CB-4AE2-8A9F-AD558C6D2926}" srcOrd="2" destOrd="0" presId="urn:microsoft.com/office/officeart/2008/layout/CircleAccentTimeline"/>
    <dgm:cxn modelId="{5ECFB6EF-B03D-451A-B0EC-C9013CEA1D3F}" type="presParOf" srcId="{53F39889-6580-4C37-88B0-4AE4CA453E8B}" destId="{55A74B73-291F-43FB-9E87-4DB23396B29E}" srcOrd="5" destOrd="0" presId="urn:microsoft.com/office/officeart/2008/layout/CircleAccentTimeline"/>
    <dgm:cxn modelId="{D06F8A1A-B47C-4E43-B4B4-EAD8EF308479}" type="presParOf" srcId="{53F39889-6580-4C37-88B0-4AE4CA453E8B}" destId="{6EDE3128-E736-48F0-95F3-EA258763D208}" srcOrd="6" destOrd="0" presId="urn:microsoft.com/office/officeart/2008/layout/CircleAccentTimeline"/>
    <dgm:cxn modelId="{B88C3BF6-AF59-4067-B8A8-63E6F4D5AA2D}" type="presParOf" srcId="{53F39889-6580-4C37-88B0-4AE4CA453E8B}" destId="{E44751FA-DEAF-416E-9FD8-0FA5D9E80D68}" srcOrd="7" destOrd="0" presId="urn:microsoft.com/office/officeart/2008/layout/CircleAccentTimeline"/>
    <dgm:cxn modelId="{30004D7B-AB85-4976-A87E-5304FA8FCF7B}" type="presParOf" srcId="{53F39889-6580-4C37-88B0-4AE4CA453E8B}" destId="{8C190936-FCC3-4A4A-91BD-454F520FBA79}" srcOrd="8" destOrd="0" presId="urn:microsoft.com/office/officeart/2008/layout/CircleAccentTimeline"/>
    <dgm:cxn modelId="{BEBF3162-2008-4DAC-8165-F6E03075D5DF}" type="presParOf" srcId="{8C190936-FCC3-4A4A-91BD-454F520FBA79}" destId="{FB59E602-2697-4E62-B35A-4E891012F7B2}" srcOrd="0" destOrd="0" presId="urn:microsoft.com/office/officeart/2008/layout/CircleAccentTimeline"/>
    <dgm:cxn modelId="{7898B69D-C56B-4C9D-8D69-F48499DD5742}" type="presParOf" srcId="{8C190936-FCC3-4A4A-91BD-454F520FBA79}" destId="{6C476A0D-112B-43C4-858C-3DD49E6EC505}" srcOrd="1" destOrd="0" presId="urn:microsoft.com/office/officeart/2008/layout/CircleAccentTimeline"/>
    <dgm:cxn modelId="{11AEFFC1-2FB1-4CC3-833D-0323899AD16A}" type="presParOf" srcId="{8C190936-FCC3-4A4A-91BD-454F520FBA79}" destId="{4DF13A98-D706-40B8-97BF-E03FA392BE10}" srcOrd="2" destOrd="0" presId="urn:microsoft.com/office/officeart/2008/layout/CircleAccentTimeline"/>
    <dgm:cxn modelId="{324C321C-EF13-4A2A-B1F3-CD23F37FC741}" type="presParOf" srcId="{53F39889-6580-4C37-88B0-4AE4CA453E8B}" destId="{5BA443DB-388F-4B70-9AD4-C7ED04F90018}" srcOrd="9" destOrd="0" presId="urn:microsoft.com/office/officeart/2008/layout/CircleAccentTimeline"/>
    <dgm:cxn modelId="{BBA27239-DDC2-447C-8FCF-7317E787996C}" type="presParOf" srcId="{53F39889-6580-4C37-88B0-4AE4CA453E8B}" destId="{1D546953-FDC0-42E5-BC55-17B4163A109D}" srcOrd="10" destOrd="0" presId="urn:microsoft.com/office/officeart/2008/layout/CircleAccentTimeline"/>
    <dgm:cxn modelId="{7D88585C-C20C-48C6-A070-820AE2A9A3E4}" type="presParOf" srcId="{53F39889-6580-4C37-88B0-4AE4CA453E8B}" destId="{1F80DE08-C3F3-4568-94E7-B6C0487ED289}" srcOrd="11" destOrd="0" presId="urn:microsoft.com/office/officeart/2008/layout/CircleAccentTimeline"/>
    <dgm:cxn modelId="{F40B75CD-9A37-45B8-9863-11E39643DDAD}" type="presParOf" srcId="{53F39889-6580-4C37-88B0-4AE4CA453E8B}" destId="{2C1AA67E-7053-4BA0-A408-1A3016E297EE}" srcOrd="12" destOrd="0" presId="urn:microsoft.com/office/officeart/2008/layout/CircleAccentTimeline"/>
    <dgm:cxn modelId="{7C7BABB0-9D15-40D2-89B6-5934F94E8F18}" type="presParOf" srcId="{2C1AA67E-7053-4BA0-A408-1A3016E297EE}" destId="{D9ABD4C3-D304-4655-A286-12782A2E64D1}" srcOrd="0" destOrd="0" presId="urn:microsoft.com/office/officeart/2008/layout/CircleAccentTimeline"/>
    <dgm:cxn modelId="{9DDCDBB7-8539-4E59-93C6-32369073EBB5}" type="presParOf" srcId="{2C1AA67E-7053-4BA0-A408-1A3016E297EE}" destId="{81F62046-2CE7-4613-920E-036724BCE6F8}" srcOrd="1" destOrd="0" presId="urn:microsoft.com/office/officeart/2008/layout/CircleAccentTimeline"/>
    <dgm:cxn modelId="{B803F815-DBA5-4F38-BA8B-DD48A853BB83}" type="presParOf" srcId="{2C1AA67E-7053-4BA0-A408-1A3016E297EE}" destId="{24FABA52-328E-4472-AA12-A1F3C434922B}" srcOrd="2" destOrd="0" presId="urn:microsoft.com/office/officeart/2008/layout/CircleAccentTimeline"/>
    <dgm:cxn modelId="{E1FAB070-BF63-4F15-B0A7-FF9E5E9E78CF}" type="presParOf" srcId="{53F39889-6580-4C37-88B0-4AE4CA453E8B}" destId="{2E470F25-7DA6-4684-ADBD-CA9135333D7A}" srcOrd="13" destOrd="0" presId="urn:microsoft.com/office/officeart/2008/layout/CircleAccentTimeline"/>
    <dgm:cxn modelId="{960A7774-1CB9-4050-A225-06A4D5A6F521}" type="presParOf" srcId="{53F39889-6580-4C37-88B0-4AE4CA453E8B}" destId="{36C81EA4-E880-47F1-BF08-F2B97A80BE35}" srcOrd="14" destOrd="0" presId="urn:microsoft.com/office/officeart/2008/layout/CircleAccentTimeline"/>
    <dgm:cxn modelId="{CBF2AB1C-7076-4FE5-812F-BEEDE74F7CDD}" type="presParOf" srcId="{53F39889-6580-4C37-88B0-4AE4CA453E8B}" destId="{7A32E264-C621-4B78-B5D1-5413503F3E7C}" srcOrd="15" destOrd="0" presId="urn:microsoft.com/office/officeart/2008/layout/CircleAccentTimeline"/>
    <dgm:cxn modelId="{88356E55-6CB3-461B-8F97-480C2A09CC39}" type="presParOf" srcId="{53F39889-6580-4C37-88B0-4AE4CA453E8B}" destId="{F33B03F3-AA52-4241-B447-48ABBC5B6947}" srcOrd="16" destOrd="0" presId="urn:microsoft.com/office/officeart/2008/layout/CircleAccentTimeline"/>
    <dgm:cxn modelId="{2BAE9C57-135B-444E-AD09-41EF29B0EDA0}" type="presParOf" srcId="{F33B03F3-AA52-4241-B447-48ABBC5B6947}" destId="{6B75D349-CEF6-48C3-B736-D67FE137FD9A}" srcOrd="0" destOrd="0" presId="urn:microsoft.com/office/officeart/2008/layout/CircleAccentTimeline"/>
    <dgm:cxn modelId="{F1596C6A-4CF5-4541-995F-4832357D3934}" type="presParOf" srcId="{F33B03F3-AA52-4241-B447-48ABBC5B6947}" destId="{02425BEC-B17A-440C-A9A2-89482FF0C190}" srcOrd="1" destOrd="0" presId="urn:microsoft.com/office/officeart/2008/layout/CircleAccentTimeline"/>
    <dgm:cxn modelId="{BF13688A-CF6E-429B-A346-1CC072583010}" type="presParOf" srcId="{F33B03F3-AA52-4241-B447-48ABBC5B6947}" destId="{2854C24A-0577-4C6E-84E9-B1018125FD6D}" srcOrd="2" destOrd="0" presId="urn:microsoft.com/office/officeart/2008/layout/CircleAccentTimeline"/>
    <dgm:cxn modelId="{7AF20FF5-8C58-4178-B881-745D76B207AD}" type="presParOf" srcId="{53F39889-6580-4C37-88B0-4AE4CA453E8B}" destId="{E7D8B6F3-6212-4D89-8F1D-0BC75890171A}" srcOrd="17" destOrd="0" presId="urn:microsoft.com/office/officeart/2008/layout/CircleAccentTimeline"/>
    <dgm:cxn modelId="{B05F2E16-A5F9-48F6-8562-029EE669C4BE}" type="presParOf" srcId="{53F39889-6580-4C37-88B0-4AE4CA453E8B}" destId="{67B2B30D-5EF1-4D9C-9AEA-33EF00B76D77}" srcOrd="18" destOrd="0" presId="urn:microsoft.com/office/officeart/2008/layout/CircleAccentTimeline"/>
    <dgm:cxn modelId="{AFC43169-6A0B-4A26-AD30-F6B9D3AC1670}" type="presParOf" srcId="{53F39889-6580-4C37-88B0-4AE4CA453E8B}" destId="{EE5F8AE1-0983-49C6-AA9D-19652745B64E}" srcOrd="19" destOrd="0" presId="urn:microsoft.com/office/officeart/2008/layout/CircleAccentTimeline"/>
    <dgm:cxn modelId="{1385E5DF-CC65-4EF3-A31F-191AB3D62767}" type="presParOf" srcId="{EE5F8AE1-0983-49C6-AA9D-19652745B64E}" destId="{C0F04F67-5C21-41BE-BE11-554F961B07AC}" srcOrd="0" destOrd="0" presId="urn:microsoft.com/office/officeart/2008/layout/CircleAccentTimeline"/>
    <dgm:cxn modelId="{EA503297-EB32-48EA-9165-2D43DBEA5AE9}" type="presParOf" srcId="{EE5F8AE1-0983-49C6-AA9D-19652745B64E}" destId="{8FF91FB6-BD7D-48F0-B00A-A718CD5D6E98}" srcOrd="1" destOrd="0" presId="urn:microsoft.com/office/officeart/2008/layout/CircleAccentTimeline"/>
    <dgm:cxn modelId="{83A5381E-4BFB-43DC-BCC4-AA79E8606C69}" type="presParOf" srcId="{EE5F8AE1-0983-49C6-AA9D-19652745B64E}" destId="{23422B65-3EB2-48AA-9118-142A039DB536}" srcOrd="2" destOrd="0" presId="urn:microsoft.com/office/officeart/2008/layout/CircleAccentTimeline"/>
    <dgm:cxn modelId="{5F771A04-B39C-4EC7-95C2-61BB6E42DBCB}" type="presParOf" srcId="{53F39889-6580-4C37-88B0-4AE4CA453E8B}" destId="{4151F233-B0A9-4B96-8263-E91F03805372}" srcOrd="20" destOrd="0" presId="urn:microsoft.com/office/officeart/2008/layout/CircleAccentTimeline"/>
    <dgm:cxn modelId="{CD70F074-D494-47C5-9900-D8D978C33A69}" type="presParOf" srcId="{53F39889-6580-4C37-88B0-4AE4CA453E8B}" destId="{7F8FD1D9-DFFC-49FE-BA6B-D6943BC3D6C3}" srcOrd="21" destOrd="0" presId="urn:microsoft.com/office/officeart/2008/layout/CircleAccentTimeline"/>
    <dgm:cxn modelId="{4ADEC5E6-6BA1-4AE0-9357-65A5D3B51EF8}" type="presParOf" srcId="{53F39889-6580-4C37-88B0-4AE4CA453E8B}" destId="{D54D6E6B-52FF-4722-967D-755A53B97592}" srcOrd="22" destOrd="0" presId="urn:microsoft.com/office/officeart/2008/layout/CircleAccentTimeline"/>
    <dgm:cxn modelId="{17BF65B5-3888-446C-9495-FA6983721232}" type="presParOf" srcId="{53F39889-6580-4C37-88B0-4AE4CA453E8B}" destId="{AFC3DB63-E051-41B8-BB82-03C082A7E9BE}" srcOrd="23" destOrd="0" presId="urn:microsoft.com/office/officeart/2008/layout/CircleAccentTimeline"/>
    <dgm:cxn modelId="{96DD2D36-705D-41D3-BDB1-E0387C2DBBCD}" type="presParOf" srcId="{AFC3DB63-E051-41B8-BB82-03C082A7E9BE}" destId="{FC1ACEDA-8A46-41F7-8B1C-8AB7C98390D0}" srcOrd="0" destOrd="0" presId="urn:microsoft.com/office/officeart/2008/layout/CircleAccentTimeline"/>
    <dgm:cxn modelId="{93E69316-1CFC-4CE2-A892-430FEB00DCFE}" type="presParOf" srcId="{AFC3DB63-E051-41B8-BB82-03C082A7E9BE}" destId="{01A758BB-01BA-4AD0-B8B0-BB00310E6D36}" srcOrd="1" destOrd="0" presId="urn:microsoft.com/office/officeart/2008/layout/CircleAccentTimeline"/>
    <dgm:cxn modelId="{36F35AD6-0774-4582-A010-3453C595D1F1}" type="presParOf" srcId="{AFC3DB63-E051-41B8-BB82-03C082A7E9BE}" destId="{2486C916-5DFE-4557-944A-6B7D22B934B5}" srcOrd="2" destOrd="0" presId="urn:microsoft.com/office/officeart/2008/layout/CircleAccentTimeline"/>
    <dgm:cxn modelId="{5689D11F-FD49-4935-AB00-A424D53862A1}" type="presParOf" srcId="{53F39889-6580-4C37-88B0-4AE4CA453E8B}" destId="{D819844C-2560-4E51-B9DA-113FEBFA6F80}" srcOrd="24" destOrd="0" presId="urn:microsoft.com/office/officeart/2008/layout/CircleAccentTimeline"/>
    <dgm:cxn modelId="{FE3E3E0D-87B3-4C5C-AE62-8A2F71C778F3}" type="presParOf" srcId="{53F39889-6580-4C37-88B0-4AE4CA453E8B}" destId="{242FDF3E-A64C-4CB0-BA61-DFF362296BC7}" srcOrd="25" destOrd="0" presId="urn:microsoft.com/office/officeart/2008/layout/CircleAccentTimeline"/>
    <dgm:cxn modelId="{223B67FC-0A38-4479-BCD2-C5846139CB08}" type="presParOf" srcId="{53F39889-6580-4C37-88B0-4AE4CA453E8B}" destId="{CECA2E08-8780-49AF-9239-D4C13EF433F1}" srcOrd="26" destOrd="0" presId="urn:microsoft.com/office/officeart/2008/layout/CircleAccentTimeline"/>
    <dgm:cxn modelId="{E422C0AD-4DED-4A7A-BCF2-805CF1F93B07}" type="presParOf" srcId="{53F39889-6580-4C37-88B0-4AE4CA453E8B}" destId="{7FF36D59-9645-47CA-8279-E96DF5181382}" srcOrd="27" destOrd="0" presId="urn:microsoft.com/office/officeart/2008/layout/CircleAccentTimeline"/>
    <dgm:cxn modelId="{368BAE39-6875-41BD-AF58-DABDFCA7AAA6}" type="presParOf" srcId="{7FF36D59-9645-47CA-8279-E96DF5181382}" destId="{F2E49F45-CF15-4FAE-BA57-F374FEEB7786}" srcOrd="0" destOrd="0" presId="urn:microsoft.com/office/officeart/2008/layout/CircleAccentTimeline"/>
    <dgm:cxn modelId="{670B958C-6D96-4C63-B79E-591C94E62473}" type="presParOf" srcId="{7FF36D59-9645-47CA-8279-E96DF5181382}" destId="{F65E0B16-84D7-418A-968D-C17CC6E9246D}" srcOrd="1" destOrd="0" presId="urn:microsoft.com/office/officeart/2008/layout/CircleAccentTimeline"/>
    <dgm:cxn modelId="{DDCBE290-FEEA-46D9-A40B-0C8D7D43DDFC}" type="presParOf" srcId="{7FF36D59-9645-47CA-8279-E96DF5181382}" destId="{E54B5DDD-899B-447C-8E7E-EAB3A7D495BB}" srcOrd="2" destOrd="0" presId="urn:microsoft.com/office/officeart/2008/layout/CircleAccentTimeline"/>
    <dgm:cxn modelId="{DAE1B3E4-E2D6-41D8-89AD-06DBB96CDF82}" type="presParOf" srcId="{53F39889-6580-4C37-88B0-4AE4CA453E8B}" destId="{21337D84-2506-475F-BBDC-5A5E819A35D2}" srcOrd="28" destOrd="0" presId="urn:microsoft.com/office/officeart/2008/layout/CircleAccentTimeline"/>
    <dgm:cxn modelId="{3E848C33-9021-491A-A453-D85D1355D340}" type="presParOf" srcId="{53F39889-6580-4C37-88B0-4AE4CA453E8B}" destId="{E5AD4742-71B2-4D3B-882A-BEAE5FAA208C}" srcOrd="29" destOrd="0" presId="urn:microsoft.com/office/officeart/2008/layout/CircleAccentTimeline"/>
    <dgm:cxn modelId="{CE820E15-B285-44B8-85E0-4312BCC78498}" type="presParOf" srcId="{53F39889-6580-4C37-88B0-4AE4CA453E8B}" destId="{02E26D17-ECBB-4C9A-BE3C-089DB2D66D95}" srcOrd="30" destOrd="0" presId="urn:microsoft.com/office/officeart/2008/layout/CircleAccentTimeline"/>
    <dgm:cxn modelId="{0B1CF4E6-5C70-4BF9-95DA-431B5EA252B2}" type="presParOf" srcId="{53F39889-6580-4C37-88B0-4AE4CA453E8B}" destId="{409B9AC1-206E-4581-AED4-F7A4A00D210E}" srcOrd="31" destOrd="0" presId="urn:microsoft.com/office/officeart/2008/layout/CircleAccentTimeline"/>
    <dgm:cxn modelId="{75D49AE5-5BF8-4508-8146-274E914DB1A9}" type="presParOf" srcId="{409B9AC1-206E-4581-AED4-F7A4A00D210E}" destId="{362BC10D-F9F3-42EE-AD0A-1435C4D54AC5}" srcOrd="0" destOrd="0" presId="urn:microsoft.com/office/officeart/2008/layout/CircleAccentTimeline"/>
    <dgm:cxn modelId="{0314FF3E-FD5C-4D01-9A15-E5E465F03950}" type="presParOf" srcId="{409B9AC1-206E-4581-AED4-F7A4A00D210E}" destId="{FEFB8010-754D-4622-A2D9-563DC0B20F69}" srcOrd="1" destOrd="0" presId="urn:microsoft.com/office/officeart/2008/layout/CircleAccentTimeline"/>
    <dgm:cxn modelId="{C853F1FC-44E6-4D3E-BFBA-1C6A80F113A8}" type="presParOf" srcId="{409B9AC1-206E-4581-AED4-F7A4A00D210E}" destId="{CFA83D8C-AA8B-4729-94EA-C646291AA644}" srcOrd="2" destOrd="0" presId="urn:microsoft.com/office/officeart/2008/layout/CircleAccentTimeline"/>
    <dgm:cxn modelId="{53ECEB68-8359-4A63-8F8F-7289919D1A78}" type="presParOf" srcId="{53F39889-6580-4C37-88B0-4AE4CA453E8B}" destId="{2A39E42D-3C4E-4950-AFD5-960E85E43AFE}" srcOrd="32" destOrd="0" presId="urn:microsoft.com/office/officeart/2008/layout/CircleAccentTimeline"/>
    <dgm:cxn modelId="{528A973D-A10C-46CD-A6D1-3E41755255F4}" type="presParOf" srcId="{53F39889-6580-4C37-88B0-4AE4CA453E8B}" destId="{2A7FACFA-D1C6-402F-901D-6D6CDB74A78C}" srcOrd="33" destOrd="0" presId="urn:microsoft.com/office/officeart/2008/layout/CircleAccentTimeline"/>
    <dgm:cxn modelId="{A274DCDA-1086-429C-8BD8-567DBD94EDE3}" type="presParOf" srcId="{53F39889-6580-4C37-88B0-4AE4CA453E8B}" destId="{F69A7492-CE5B-4F9A-B645-2A07FE2ED3F3}" srcOrd="34" destOrd="0" presId="urn:microsoft.com/office/officeart/2008/layout/CircleAccentTimeline"/>
    <dgm:cxn modelId="{E4E096A5-97C4-4D3E-945E-5B242804728A}" type="presParOf" srcId="{53F39889-6580-4C37-88B0-4AE4CA453E8B}" destId="{11C21BAA-03E1-4C16-B5F7-D8DE0EB1A68F}" srcOrd="35" destOrd="0" presId="urn:microsoft.com/office/officeart/2008/layout/CircleAccentTimeline"/>
    <dgm:cxn modelId="{81EEF968-DAF2-40F8-9BB7-93C645CB8E13}" type="presParOf" srcId="{11C21BAA-03E1-4C16-B5F7-D8DE0EB1A68F}" destId="{DB76899F-6459-44EC-A70B-46D82840E320}" srcOrd="0" destOrd="0" presId="urn:microsoft.com/office/officeart/2008/layout/CircleAccentTimeline"/>
    <dgm:cxn modelId="{FEBE7CFB-F9FE-4243-BA67-325A1DA4543F}" type="presParOf" srcId="{11C21BAA-03E1-4C16-B5F7-D8DE0EB1A68F}" destId="{16C49E67-0CEF-489C-9CD8-3F99EB3995F4}" srcOrd="1" destOrd="0" presId="urn:microsoft.com/office/officeart/2008/layout/CircleAccentTimeline"/>
    <dgm:cxn modelId="{0C850249-C91D-430C-8A71-BDC40492B053}" type="presParOf" srcId="{11C21BAA-03E1-4C16-B5F7-D8DE0EB1A68F}" destId="{B815F176-8DA3-465A-8D17-975011B1D032}" srcOrd="2" destOrd="0" presId="urn:microsoft.com/office/officeart/2008/layout/CircleAccentTimeline"/>
    <dgm:cxn modelId="{195E7E88-75D9-41D9-A0ED-FE0376714A25}" type="presParOf" srcId="{53F39889-6580-4C37-88B0-4AE4CA453E8B}" destId="{E7272A9A-67DF-4A36-80A7-3B3AA82C2202}" srcOrd="36" destOrd="0" presId="urn:microsoft.com/office/officeart/2008/layout/CircleAccentTimeline"/>
    <dgm:cxn modelId="{7180AE16-85DF-40C4-A96A-18A9E7EE4485}" type="presParOf" srcId="{53F39889-6580-4C37-88B0-4AE4CA453E8B}" destId="{D3A25827-CF25-4D86-8873-C8DCE38A610F}" srcOrd="37" destOrd="0" presId="urn:microsoft.com/office/officeart/2008/layout/CircleAccentTimeline"/>
    <dgm:cxn modelId="{9D6352EF-C62A-49FC-BCD9-C1D0AAA0278D}" type="presParOf" srcId="{53F39889-6580-4C37-88B0-4AE4CA453E8B}" destId="{33A336E4-B854-4961-A170-C7FD1C133953}" srcOrd="38" destOrd="0" presId="urn:microsoft.com/office/officeart/2008/layout/CircleAccentTimeline"/>
    <dgm:cxn modelId="{E6FD0F01-3253-49CE-9A73-176548822629}" type="presParOf" srcId="{33A336E4-B854-4961-A170-C7FD1C133953}" destId="{D86E60CA-136A-4D03-991F-96F8327229CD}" srcOrd="0" destOrd="0" presId="urn:microsoft.com/office/officeart/2008/layout/CircleAccentTimeline"/>
    <dgm:cxn modelId="{0F45A6AE-5936-45F3-81DE-2BC1A920F9EE}" type="presParOf" srcId="{33A336E4-B854-4961-A170-C7FD1C133953}" destId="{1B66B395-28E9-4DBF-AD66-8E0021AB7473}" srcOrd="1" destOrd="0" presId="urn:microsoft.com/office/officeart/2008/layout/CircleAccentTimeline"/>
    <dgm:cxn modelId="{A34F5E05-7758-4EF7-9AAC-4FE0833B4588}" type="presParOf" srcId="{33A336E4-B854-4961-A170-C7FD1C133953}" destId="{9F4D6498-6F15-4354-9EAA-62A100EE05EC}" srcOrd="2" destOrd="0" presId="urn:microsoft.com/office/officeart/2008/layout/CircleAccentTimeline"/>
    <dgm:cxn modelId="{8188969B-6E45-4587-B4F0-0BC3FB06C53B}" type="presParOf" srcId="{53F39889-6580-4C37-88B0-4AE4CA453E8B}" destId="{DFE3516D-A8CE-4867-8E3F-709269696117}" srcOrd="39" destOrd="0" presId="urn:microsoft.com/office/officeart/2008/layout/CircleAccentTimeline"/>
    <dgm:cxn modelId="{4F634094-CAE8-4022-980A-855537544218}" type="presParOf" srcId="{53F39889-6580-4C37-88B0-4AE4CA453E8B}" destId="{B7E49759-3488-4C2D-A1DC-5E7480A19853}" srcOrd="40" destOrd="0" presId="urn:microsoft.com/office/officeart/2008/layout/CircleAccentTimeline"/>
    <dgm:cxn modelId="{51EDE0C2-6013-4A27-B704-E6BDFCFF2AB4}" type="presParOf" srcId="{53F39889-6580-4C37-88B0-4AE4CA453E8B}" destId="{01175E23-A8A3-4A72-8A91-753A137A5D5E}" srcOrd="41" destOrd="0" presId="urn:microsoft.com/office/officeart/2008/layout/CircleAccentTimeline"/>
    <dgm:cxn modelId="{08C1EF34-AF73-46FD-9BF6-6B1EE069DC46}" type="presParOf" srcId="{01175E23-A8A3-4A72-8A91-753A137A5D5E}" destId="{02C0D96B-5DAB-4B49-9A51-5219C5F1107A}" srcOrd="0" destOrd="0" presId="urn:microsoft.com/office/officeart/2008/layout/CircleAccentTimeline"/>
    <dgm:cxn modelId="{2ACB40B4-FC02-4494-849F-1E4A02C37A12}" type="presParOf" srcId="{01175E23-A8A3-4A72-8A91-753A137A5D5E}" destId="{F6328126-159A-4C12-9BC9-6D50F8332971}" srcOrd="1" destOrd="0" presId="urn:microsoft.com/office/officeart/2008/layout/CircleAccentTimeline"/>
    <dgm:cxn modelId="{FDF788F9-5810-4DB7-9622-55248AE26BB0}" type="presParOf" srcId="{01175E23-A8A3-4A72-8A91-753A137A5D5E}" destId="{71BA0036-1FC6-49EB-8B5C-CB76888629A8}" srcOrd="2" destOrd="0" presId="urn:microsoft.com/office/officeart/2008/layout/CircleAccentTimeline"/>
    <dgm:cxn modelId="{F44DFECD-657B-4DC4-AFEF-6BCB491AB5C6}" type="presParOf" srcId="{53F39889-6580-4C37-88B0-4AE4CA453E8B}" destId="{36846276-8C6B-4B18-A1A9-F297D2AE6A47}" srcOrd="42" destOrd="0" presId="urn:microsoft.com/office/officeart/2008/layout/CircleAccentTimeline"/>
    <dgm:cxn modelId="{B37FDDF1-AC06-43B1-8009-1D12B9BA25C3}" type="presParOf" srcId="{53F39889-6580-4C37-88B0-4AE4CA453E8B}" destId="{1322618A-7613-45CE-AEF9-29DCA095F8CD}" srcOrd="43" destOrd="0" presId="urn:microsoft.com/office/officeart/2008/layout/CircleAccentTimeline"/>
    <dgm:cxn modelId="{1D922C51-3059-4E7D-BE3C-113E17D57A90}" type="presParOf" srcId="{53F39889-6580-4C37-88B0-4AE4CA453E8B}" destId="{7AF740C2-211D-4511-A17A-1333B140DAF3}" srcOrd="44" destOrd="0" presId="urn:microsoft.com/office/officeart/2008/layout/CircleAccentTimeline"/>
    <dgm:cxn modelId="{330EC927-14E8-44C0-9160-4256D8A585E0}" type="presParOf" srcId="{53F39889-6580-4C37-88B0-4AE4CA453E8B}" destId="{53E793B7-1A3E-4653-8D4D-EBBC220ED9EE}" srcOrd="45" destOrd="0" presId="urn:microsoft.com/office/officeart/2008/layout/CircleAccentTimeline"/>
    <dgm:cxn modelId="{9CAFF64F-92BE-47D2-A1A1-E5B11E5C4E78}" type="presParOf" srcId="{53E793B7-1A3E-4653-8D4D-EBBC220ED9EE}" destId="{241ED9A0-F803-4553-A28F-385C465957C2}" srcOrd="0" destOrd="0" presId="urn:microsoft.com/office/officeart/2008/layout/CircleAccentTimeline"/>
    <dgm:cxn modelId="{63C1C92F-0F7B-43CC-AE5B-852A936117E8}" type="presParOf" srcId="{53E793B7-1A3E-4653-8D4D-EBBC220ED9EE}" destId="{B56A8E22-CE33-4D72-AF50-AFE822F52B7F}" srcOrd="1" destOrd="0" presId="urn:microsoft.com/office/officeart/2008/layout/CircleAccentTimeline"/>
    <dgm:cxn modelId="{DF920B91-EDF4-465A-875D-31E3CD6B9E07}" type="presParOf" srcId="{53E793B7-1A3E-4653-8D4D-EBBC220ED9EE}" destId="{09686EDD-6F10-4BD8-B9F1-DF5E8B2A3A8A}" srcOrd="2" destOrd="0" presId="urn:microsoft.com/office/officeart/2008/layout/CircleAccentTimeline"/>
    <dgm:cxn modelId="{B90751FE-3881-438D-B2CF-A72F561847D7}" type="presParOf" srcId="{53F39889-6580-4C37-88B0-4AE4CA453E8B}" destId="{A00C4584-33EC-4748-8782-DF58F88D9065}" srcOrd="46" destOrd="0" presId="urn:microsoft.com/office/officeart/2008/layout/CircleAccentTimeline"/>
    <dgm:cxn modelId="{605E0D5E-EFAA-4DA3-BD0E-1C5CF186BE02}" type="presParOf" srcId="{53F39889-6580-4C37-88B0-4AE4CA453E8B}" destId="{F394BBBC-7067-471D-8C34-A8BEF6E0C395}" srcOrd="47" destOrd="0" presId="urn:microsoft.com/office/officeart/2008/layout/CircleAccentTimeline"/>
    <dgm:cxn modelId="{F3FC6143-9A52-4C09-BC95-7DA539B9B3AB}" type="presParOf" srcId="{53F39889-6580-4C37-88B0-4AE4CA453E8B}" destId="{E6AB9FFD-3809-4A23-9E8A-14AA50CF3D2F}" srcOrd="48" destOrd="0" presId="urn:microsoft.com/office/officeart/2008/layout/CircleAccentTimeline"/>
    <dgm:cxn modelId="{C990EC17-A6DC-454B-A26F-790D7F2FD821}" type="presParOf" srcId="{E6AB9FFD-3809-4A23-9E8A-14AA50CF3D2F}" destId="{7BCA2042-E257-4031-9197-41FE596ACD69}" srcOrd="0" destOrd="0" presId="urn:microsoft.com/office/officeart/2008/layout/CircleAccentTimeline"/>
    <dgm:cxn modelId="{9C917284-A964-41F3-BDBC-67DAEC2449EA}" type="presParOf" srcId="{E6AB9FFD-3809-4A23-9E8A-14AA50CF3D2F}" destId="{11FE0B38-32C9-47CB-AB80-213312A0499D}" srcOrd="1" destOrd="0" presId="urn:microsoft.com/office/officeart/2008/layout/CircleAccentTimeline"/>
    <dgm:cxn modelId="{536F3FCF-57C2-44C6-B716-33AD37AEE46C}" type="presParOf" srcId="{E6AB9FFD-3809-4A23-9E8A-14AA50CF3D2F}" destId="{1F0F62AB-4114-407A-9CB3-F07146A124ED}" srcOrd="2" destOrd="0" presId="urn:microsoft.com/office/officeart/2008/layout/CircleAccentTimeline"/>
    <dgm:cxn modelId="{0B146E48-CBCE-4A0D-AAAE-F21CF37D14BA}" type="presParOf" srcId="{53F39889-6580-4C37-88B0-4AE4CA453E8B}" destId="{153A4982-5FB6-4FF5-B68C-08D9F22AC5A4}" srcOrd="49" destOrd="0" presId="urn:microsoft.com/office/officeart/2008/layout/CircleAccentTimeline"/>
    <dgm:cxn modelId="{15121E3A-02A6-4585-9E30-085767711DEA}" type="presParOf" srcId="{53F39889-6580-4C37-88B0-4AE4CA453E8B}" destId="{65D9562F-A50F-41E4-8611-7B9087B6F945}" srcOrd="50" destOrd="0" presId="urn:microsoft.com/office/officeart/2008/layout/CircleAccentTimeline"/>
    <dgm:cxn modelId="{1D0C47DC-6FE5-42C8-A6AE-437B61C3C09A}" type="presParOf" srcId="{53F39889-6580-4C37-88B0-4AE4CA453E8B}" destId="{679F3843-4CAC-409C-A88D-9D5F530B207F}" srcOrd="51" destOrd="0" presId="urn:microsoft.com/office/officeart/2008/layout/CircleAccentTimeline"/>
    <dgm:cxn modelId="{70338708-0CE6-4A9B-89D5-80B07F54C91F}" type="presParOf" srcId="{679F3843-4CAC-409C-A88D-9D5F530B207F}" destId="{2849DD2C-8300-45BD-8D53-1906F9DED7AC}" srcOrd="0" destOrd="0" presId="urn:microsoft.com/office/officeart/2008/layout/CircleAccentTimeline"/>
    <dgm:cxn modelId="{77BA103C-FC0D-4F48-88A2-8BEE6161C366}" type="presParOf" srcId="{679F3843-4CAC-409C-A88D-9D5F530B207F}" destId="{2F8D6701-9599-47CD-ADF0-DBAA00D79FD2}" srcOrd="1" destOrd="0" presId="urn:microsoft.com/office/officeart/2008/layout/CircleAccentTimeline"/>
    <dgm:cxn modelId="{86056598-9E71-41A1-8858-5F07BCCFE5AA}" type="presParOf" srcId="{679F3843-4CAC-409C-A88D-9D5F530B207F}" destId="{66439526-B9E4-4BCA-A0A9-DEFC278AE55A}" srcOrd="2" destOrd="0" presId="urn:microsoft.com/office/officeart/2008/layout/CircleAccentTimeline"/>
    <dgm:cxn modelId="{184932E7-8C4B-4F27-86F7-D4BC69ED3A3B}" type="presParOf" srcId="{53F39889-6580-4C37-88B0-4AE4CA453E8B}" destId="{4A543859-CBFE-491A-855A-C65DDA90A258}" srcOrd="52" destOrd="0" presId="urn:microsoft.com/office/officeart/2008/layout/CircleAccentTimeline"/>
    <dgm:cxn modelId="{0947C4AF-4F09-4F8B-AB4F-4AC01C885CC3}" type="presParOf" srcId="{53F39889-6580-4C37-88B0-4AE4CA453E8B}" destId="{6CDDDC84-9B89-4630-A240-557B55048FB4}" srcOrd="53" destOrd="0" presId="urn:microsoft.com/office/officeart/2008/layout/CircleAccentTimeline"/>
    <dgm:cxn modelId="{5C79C87C-76F7-459C-BAC7-4D504BE9CCDC}" type="presParOf" srcId="{53F39889-6580-4C37-88B0-4AE4CA453E8B}" destId="{6C0E53DA-160F-403E-821F-25A3BB0655F1}" srcOrd="54" destOrd="0" presId="urn:microsoft.com/office/officeart/2008/layout/CircleAccentTimeline"/>
    <dgm:cxn modelId="{BF4DAEB2-A4E0-416F-BC80-A5D76F041395}" type="presParOf" srcId="{53F39889-6580-4C37-88B0-4AE4CA453E8B}" destId="{93307648-A664-4979-9AF3-DF6B9ECD1355}" srcOrd="55" destOrd="0" presId="urn:microsoft.com/office/officeart/2008/layout/CircleAccentTimeline"/>
    <dgm:cxn modelId="{6866C8BD-3259-4500-9EFF-972E3A0BA501}" type="presParOf" srcId="{93307648-A664-4979-9AF3-DF6B9ECD1355}" destId="{C354638F-5068-4DB5-83A9-04BD8F001DF9}" srcOrd="0" destOrd="0" presId="urn:microsoft.com/office/officeart/2008/layout/CircleAccentTimeline"/>
    <dgm:cxn modelId="{6B0CBDB3-050E-4458-AF94-2D9704A33A84}" type="presParOf" srcId="{93307648-A664-4979-9AF3-DF6B9ECD1355}" destId="{DDC8296B-1064-4A77-8F81-F64B9AB34B33}" srcOrd="1" destOrd="0" presId="urn:microsoft.com/office/officeart/2008/layout/CircleAccentTimeline"/>
    <dgm:cxn modelId="{2B28F044-FB1A-4209-A16B-DA63C1EAC0D4}" type="presParOf" srcId="{93307648-A664-4979-9AF3-DF6B9ECD1355}" destId="{3C128136-D514-4CD4-BE74-E96AC02B679D}" srcOrd="2" destOrd="0" presId="urn:microsoft.com/office/officeart/2008/layout/CircleAccentTimeline"/>
    <dgm:cxn modelId="{8CEC1BF3-E4FD-480D-9E78-35B2DB1E5348}" type="presParOf" srcId="{53F39889-6580-4C37-88B0-4AE4CA453E8B}" destId="{1501EB6A-A725-4B08-BACB-471834D8C65A}" srcOrd="56" destOrd="0" presId="urn:microsoft.com/office/officeart/2008/layout/CircleAccentTimeline"/>
    <dgm:cxn modelId="{41CB0127-5DD1-4215-9350-2A230F6A5063}" type="presParOf" srcId="{53F39889-6580-4C37-88B0-4AE4CA453E8B}" destId="{BA3057C1-6FE3-4A05-8E64-9F3FE5E2DCA1}" srcOrd="57" destOrd="0" presId="urn:microsoft.com/office/officeart/2008/layout/CircleAccentTimeline"/>
    <dgm:cxn modelId="{0DFAE888-61F8-4195-B19D-53AD3D472BE7}" type="presParOf" srcId="{53F39889-6580-4C37-88B0-4AE4CA453E8B}" destId="{03B6E251-79E3-4284-B948-7D52D3B7D308}" srcOrd="58" destOrd="0" presId="urn:microsoft.com/office/officeart/2008/layout/CircleAccentTimeline"/>
    <dgm:cxn modelId="{E24778C5-5EEF-4058-98E7-84A5788278A2}" type="presParOf" srcId="{53F39889-6580-4C37-88B0-4AE4CA453E8B}" destId="{9DE4A499-B482-4DD6-AB64-AD7BA1867E74}" srcOrd="59" destOrd="0" presId="urn:microsoft.com/office/officeart/2008/layout/CircleAccentTimeline"/>
    <dgm:cxn modelId="{09410274-99A0-44FC-A944-B2EA67E68EC9}" type="presParOf" srcId="{9DE4A499-B482-4DD6-AB64-AD7BA1867E74}" destId="{21579CC5-A30E-43A4-BDDC-2F80B3B82BE9}" srcOrd="0" destOrd="0" presId="urn:microsoft.com/office/officeart/2008/layout/CircleAccentTimeline"/>
    <dgm:cxn modelId="{66870520-CB81-49FC-94CB-0AAB3D1F1731}" type="presParOf" srcId="{9DE4A499-B482-4DD6-AB64-AD7BA1867E74}" destId="{E9965B6C-F321-4C0C-A082-377A8EDBB6D8}" srcOrd="1" destOrd="0" presId="urn:microsoft.com/office/officeart/2008/layout/CircleAccentTimeline"/>
    <dgm:cxn modelId="{251C079C-61D6-4C74-87E3-C7DCAF24E3B1}" type="presParOf" srcId="{9DE4A499-B482-4DD6-AB64-AD7BA1867E74}" destId="{B0DA1617-21EB-4478-B4D0-F9A336FF0BED}" srcOrd="2" destOrd="0" presId="urn:microsoft.com/office/officeart/2008/layout/CircleAccentTimeline"/>
    <dgm:cxn modelId="{0CF65468-0061-4AC5-A657-19E87CA3A47C}" type="presParOf" srcId="{53F39889-6580-4C37-88B0-4AE4CA453E8B}" destId="{7E4C93F2-CD1E-4C22-9FF2-144FBE0A61BC}" srcOrd="60" destOrd="0" presId="urn:microsoft.com/office/officeart/2008/layout/CircleAccentTimeline"/>
    <dgm:cxn modelId="{4BA5D31A-492D-4203-AF99-DF23F7B8484C}" type="presParOf" srcId="{53F39889-6580-4C37-88B0-4AE4CA453E8B}" destId="{C1AE272C-BF48-41DF-866A-1736078751FE}" srcOrd="61" destOrd="0" presId="urn:microsoft.com/office/officeart/2008/layout/CircleAccentTimeline"/>
    <dgm:cxn modelId="{4927C457-326D-4573-9267-A4A62855F317}" type="presParOf" srcId="{53F39889-6580-4C37-88B0-4AE4CA453E8B}" destId="{ED88D717-FD24-4D55-A317-F6DCD35CADE5}" srcOrd="62" destOrd="0" presId="urn:microsoft.com/office/officeart/2008/layout/CircleAccentTimeline"/>
    <dgm:cxn modelId="{B2D30AAD-D0B8-4D96-B9CD-52F4C33060FD}" type="presParOf" srcId="{53F39889-6580-4C37-88B0-4AE4CA453E8B}" destId="{BFB4564C-5DF5-459F-B23B-C9D41D900F3E}" srcOrd="63" destOrd="0" presId="urn:microsoft.com/office/officeart/2008/layout/CircleAccentTimeline"/>
    <dgm:cxn modelId="{F8C4604F-ED56-4EA7-953D-B68BF96CC471}" type="presParOf" srcId="{BFB4564C-5DF5-459F-B23B-C9D41D900F3E}" destId="{9F2B6718-B0CC-46E6-8D3D-92492F524A6C}" srcOrd="0" destOrd="0" presId="urn:microsoft.com/office/officeart/2008/layout/CircleAccentTimeline"/>
    <dgm:cxn modelId="{6B8BC948-D55A-4A53-ACEF-349D845F65E1}" type="presParOf" srcId="{BFB4564C-5DF5-459F-B23B-C9D41D900F3E}" destId="{BC2AAFC4-5140-44CC-AA80-373500541F04}" srcOrd="1" destOrd="0" presId="urn:microsoft.com/office/officeart/2008/layout/CircleAccentTimeline"/>
    <dgm:cxn modelId="{B04E54BA-F58B-4D9B-8480-9DA659713108}" type="presParOf" srcId="{BFB4564C-5DF5-459F-B23B-C9D41D900F3E}" destId="{0CF6C159-76C3-464D-B8AC-1DA2FDC5D2C8}" srcOrd="2" destOrd="0" presId="urn:microsoft.com/office/officeart/2008/layout/CircleAccentTimeline"/>
    <dgm:cxn modelId="{DD55BC35-EAE0-4899-9E38-9DF42775462C}" type="presParOf" srcId="{53F39889-6580-4C37-88B0-4AE4CA453E8B}" destId="{F9D3F73D-D40F-4C2F-AC1C-6F058B75F924}" srcOrd="64" destOrd="0" presId="urn:microsoft.com/office/officeart/2008/layout/CircleAccentTimeline"/>
    <dgm:cxn modelId="{87E8DF4B-F9C7-4980-BA66-2FB9F4C9DF7F}" type="presParOf" srcId="{53F39889-6580-4C37-88B0-4AE4CA453E8B}" destId="{B3820E18-2E61-4372-A7F0-6310799E1A25}" srcOrd="65" destOrd="0" presId="urn:microsoft.com/office/officeart/2008/layout/CircleAccentTimeline"/>
    <dgm:cxn modelId="{62CD19C2-01C2-441D-B0B4-91D5C1D5DA70}" type="presParOf" srcId="{53F39889-6580-4C37-88B0-4AE4CA453E8B}" destId="{E8D8C344-4520-408D-804F-076F9AF86EFE}" srcOrd="66" destOrd="0" presId="urn:microsoft.com/office/officeart/2008/layout/CircleAccentTimeline"/>
    <dgm:cxn modelId="{90685BEB-393E-4BF6-91CE-063FF9532A62}" type="presParOf" srcId="{53F39889-6580-4C37-88B0-4AE4CA453E8B}" destId="{E2206ACE-6992-4B97-979C-B466FB90F198}" srcOrd="67" destOrd="0" presId="urn:microsoft.com/office/officeart/2008/layout/CircleAccentTimeline"/>
    <dgm:cxn modelId="{D9B09C01-AFFF-4EE5-9ABF-5024B746FB91}" type="presParOf" srcId="{E2206ACE-6992-4B97-979C-B466FB90F198}" destId="{657838BF-3A50-4C5C-AA64-AB8F3247AD9F}" srcOrd="0" destOrd="0" presId="urn:microsoft.com/office/officeart/2008/layout/CircleAccentTimeline"/>
    <dgm:cxn modelId="{706252F9-B5A7-41B1-BF03-32E7E786F20F}" type="presParOf" srcId="{E2206ACE-6992-4B97-979C-B466FB90F198}" destId="{E12A62D1-CD37-4943-A53B-35CEA9F21ECA}" srcOrd="1" destOrd="0" presId="urn:microsoft.com/office/officeart/2008/layout/CircleAccentTimeline"/>
    <dgm:cxn modelId="{4E1A3D0E-FEFC-4BC6-A4D1-98023CEA03F2}" type="presParOf" srcId="{E2206ACE-6992-4B97-979C-B466FB90F198}" destId="{C19BA263-6C49-4C2D-A9FC-1F74DE7C9744}" srcOrd="2" destOrd="0" presId="urn:microsoft.com/office/officeart/2008/layout/CircleAccentTimeline"/>
    <dgm:cxn modelId="{6898C382-6104-471D-A5FE-173BEAC07438}" type="presParOf" srcId="{53F39889-6580-4C37-88B0-4AE4CA453E8B}" destId="{49636D54-7FDD-44FB-B8F4-703FD281EA5B}" srcOrd="68" destOrd="0" presId="urn:microsoft.com/office/officeart/2008/layout/CircleAccentTimeline"/>
    <dgm:cxn modelId="{D2E72C5E-156A-41FF-BD5B-803A6FDE9A03}" type="presParOf" srcId="{53F39889-6580-4C37-88B0-4AE4CA453E8B}" destId="{8373185F-7B26-4C13-84D9-A4DD3E698263}" srcOrd="69" destOrd="0" presId="urn:microsoft.com/office/officeart/2008/layout/CircleAccentTimeline"/>
    <dgm:cxn modelId="{9AD46A5A-5A63-44C7-9BDE-EB987262A5E6}" type="presParOf" srcId="{53F39889-6580-4C37-88B0-4AE4CA453E8B}" destId="{FA3B6CA6-67B6-4F2B-82D2-75E24C088C5E}" srcOrd="70" destOrd="0" presId="urn:microsoft.com/office/officeart/2008/layout/CircleAccentTimeline"/>
    <dgm:cxn modelId="{F27F6040-47D4-48DC-9AD8-6BDA30A9B705}" type="presParOf" srcId="{FA3B6CA6-67B6-4F2B-82D2-75E24C088C5E}" destId="{7D612F6E-1F53-42C3-BB37-1AA6DBDE37D7}" srcOrd="0" destOrd="0" presId="urn:microsoft.com/office/officeart/2008/layout/CircleAccentTimeline"/>
    <dgm:cxn modelId="{313A0FB4-A97E-40D9-A7B9-3181BEF16A2D}" type="presParOf" srcId="{FA3B6CA6-67B6-4F2B-82D2-75E24C088C5E}" destId="{C7C9D916-8A4A-4EEF-BE66-77EE8CD2E5E3}" srcOrd="1" destOrd="0" presId="urn:microsoft.com/office/officeart/2008/layout/CircleAccentTimeline"/>
    <dgm:cxn modelId="{E8FBF5A0-17D6-4E65-94BA-7DF4F503188A}" type="presParOf" srcId="{FA3B6CA6-67B6-4F2B-82D2-75E24C088C5E}" destId="{50E6D170-D1F1-43E6-8D1D-3E8AAFAA46ED}" srcOrd="2" destOrd="0" presId="urn:microsoft.com/office/officeart/2008/layout/CircleAccentTimeline"/>
    <dgm:cxn modelId="{33A41436-A8F2-49D0-8F35-6CF4411783F0}" type="presParOf" srcId="{53F39889-6580-4C37-88B0-4AE4CA453E8B}" destId="{3A3E533E-97F8-4EF3-9A74-E06DC29BDE33}" srcOrd="71" destOrd="0" presId="urn:microsoft.com/office/officeart/2008/layout/CircleAccentTimeline"/>
    <dgm:cxn modelId="{EA4A82A8-121C-4980-918C-04517E47B77E}" type="presParOf" srcId="{53F39889-6580-4C37-88B0-4AE4CA453E8B}" destId="{BC7B7F3B-3F3F-4611-8092-E5B112AC1B9F}" srcOrd="72" destOrd="0" presId="urn:microsoft.com/office/officeart/2008/layout/CircleAccentTimeline"/>
    <dgm:cxn modelId="{170DC26D-3BD9-4125-9568-0F04BD8BF77E}" type="presParOf" srcId="{53F39889-6580-4C37-88B0-4AE4CA453E8B}" destId="{496AC295-6E1F-4794-8DCD-77DB26F35D08}" srcOrd="73" destOrd="0" presId="urn:microsoft.com/office/officeart/2008/layout/CircleAccentTimeline"/>
    <dgm:cxn modelId="{FBE1F1E1-46B7-47B9-A560-0CA4E67AE674}" type="presParOf" srcId="{53F39889-6580-4C37-88B0-4AE4CA453E8B}" destId="{E6A512E5-DB13-49C8-90B7-3F175872FB56}" srcOrd="74" destOrd="0" presId="urn:microsoft.com/office/officeart/2008/layout/CircleAccentTimeline"/>
    <dgm:cxn modelId="{C8A87070-D3AC-428A-8ED8-6543B007A60F}" type="presParOf" srcId="{E6A512E5-DB13-49C8-90B7-3F175872FB56}" destId="{A11595C0-BB45-4613-A5C4-0F28F994C2D8}" srcOrd="0" destOrd="0" presId="urn:microsoft.com/office/officeart/2008/layout/CircleAccentTimeline"/>
    <dgm:cxn modelId="{9D5430B6-473D-4E02-BCA3-FD66ACA8756D}" type="presParOf" srcId="{E6A512E5-DB13-49C8-90B7-3F175872FB56}" destId="{E533079C-31EC-4F9D-9EF4-3522A3389C9C}" srcOrd="1" destOrd="0" presId="urn:microsoft.com/office/officeart/2008/layout/CircleAccentTimeline"/>
    <dgm:cxn modelId="{EEC1CF9B-F6CF-4D03-9F46-CBA1EBB26FC0}" type="presParOf" srcId="{E6A512E5-DB13-49C8-90B7-3F175872FB56}" destId="{0DAA8341-7DC2-4B91-84ED-8EB3979118E4}" srcOrd="2" destOrd="0" presId="urn:microsoft.com/office/officeart/2008/layout/CircleAccentTimeline"/>
    <dgm:cxn modelId="{66F60693-CC6D-49A4-AB9D-9986A734A05F}" type="presParOf" srcId="{53F39889-6580-4C37-88B0-4AE4CA453E8B}" destId="{F825B345-F0B2-4CCB-98BE-C1F4B1E211CE}" srcOrd="75" destOrd="0" presId="urn:microsoft.com/office/officeart/2008/layout/CircleAccentTimeline"/>
    <dgm:cxn modelId="{44A1B4E1-1BA0-417C-ABF9-9037652F2323}" type="presParOf" srcId="{53F39889-6580-4C37-88B0-4AE4CA453E8B}" destId="{DD00B735-BFD7-490E-AD77-D0420E2694D7}" srcOrd="76" destOrd="0" presId="urn:microsoft.com/office/officeart/2008/layout/CircleAccentTimeline"/>
    <dgm:cxn modelId="{5A2E4CB1-377E-4BA4-B5FB-FE24DE524C59}" type="presParOf" srcId="{53F39889-6580-4C37-88B0-4AE4CA453E8B}" destId="{94E438ED-8152-4EEA-8E61-3EB94AB86130}" srcOrd="77" destOrd="0" presId="urn:microsoft.com/office/officeart/2008/layout/CircleAccentTimeline"/>
    <dgm:cxn modelId="{8CB4A521-A5D8-4A19-BA78-A8ED8C8C1795}" type="presParOf" srcId="{53F39889-6580-4C37-88B0-4AE4CA453E8B}" destId="{DDD3BC8B-858C-4676-B758-F96B30C65D0E}" srcOrd="78" destOrd="0" presId="urn:microsoft.com/office/officeart/2008/layout/CircleAccentTimeline"/>
    <dgm:cxn modelId="{D20946D7-39E0-4E5C-808F-B3230C3DA623}" type="presParOf" srcId="{DDD3BC8B-858C-4676-B758-F96B30C65D0E}" destId="{555127DA-2545-4FC9-A930-C9EFD53232B1}" srcOrd="0" destOrd="0" presId="urn:microsoft.com/office/officeart/2008/layout/CircleAccentTimeline"/>
    <dgm:cxn modelId="{5BBA29C3-DA4F-43B9-A846-6DF047188E47}" type="presParOf" srcId="{DDD3BC8B-858C-4676-B758-F96B30C65D0E}" destId="{1E408892-AD78-416B-B8D8-4D3497BEFA56}" srcOrd="1" destOrd="0" presId="urn:microsoft.com/office/officeart/2008/layout/CircleAccentTimeline"/>
    <dgm:cxn modelId="{05F1B0DB-A626-487A-88E8-A3647A389C2D}" type="presParOf" srcId="{DDD3BC8B-858C-4676-B758-F96B30C65D0E}" destId="{85782259-9224-41FD-831D-C0172394945A}" srcOrd="2" destOrd="0" presId="urn:microsoft.com/office/officeart/2008/layout/CircleAccentTimeline"/>
    <dgm:cxn modelId="{93573523-C6ED-41F9-B42D-D231C43E04F2}" type="presParOf" srcId="{53F39889-6580-4C37-88B0-4AE4CA453E8B}" destId="{EDE43D24-F441-4697-9719-B280F9BDF9B1}" srcOrd="79" destOrd="0" presId="urn:microsoft.com/office/officeart/2008/layout/CircleAccentTimeline"/>
    <dgm:cxn modelId="{71897E59-8B19-4EC7-81A6-05415282D983}" type="presParOf" srcId="{53F39889-6580-4C37-88B0-4AE4CA453E8B}" destId="{331F2535-48E0-4F9A-9B29-FEB5D0AC7F34}" srcOrd="80" destOrd="0" presId="urn:microsoft.com/office/officeart/2008/layout/CircleAccentTimeline"/>
    <dgm:cxn modelId="{91A0B67A-C939-4D2D-88AA-5E6ADA5EB2A7}" type="presParOf" srcId="{53F39889-6580-4C37-88B0-4AE4CA453E8B}" destId="{832959E1-88BC-4751-BBF9-11EDDE2BB88C}" srcOrd="81" destOrd="0" presId="urn:microsoft.com/office/officeart/2008/layout/CircleAccentTimeline"/>
    <dgm:cxn modelId="{43A66BE0-FB96-425E-91BB-DD789441863E}" type="presParOf" srcId="{53F39889-6580-4C37-88B0-4AE4CA453E8B}" destId="{F282D7EE-328C-4A55-BF4B-8E13F6960AB4}" srcOrd="82" destOrd="0" presId="urn:microsoft.com/office/officeart/2008/layout/CircleAccentTimeline"/>
    <dgm:cxn modelId="{4BBF7855-FF27-41DD-9234-686FD2B69B39}" type="presParOf" srcId="{F282D7EE-328C-4A55-BF4B-8E13F6960AB4}" destId="{916EAC2F-E2C0-45CB-A9B3-19D77B0D1C17}" srcOrd="0" destOrd="0" presId="urn:microsoft.com/office/officeart/2008/layout/CircleAccentTimeline"/>
    <dgm:cxn modelId="{F6B4A0DD-201A-4D42-B28C-08995901220C}" type="presParOf" srcId="{F282D7EE-328C-4A55-BF4B-8E13F6960AB4}" destId="{D14D68C2-D5E8-44E9-9321-1777939C9912}" srcOrd="1" destOrd="0" presId="urn:microsoft.com/office/officeart/2008/layout/CircleAccentTimeline"/>
    <dgm:cxn modelId="{244C6003-93DA-4175-B8E7-BFCC2A57FCFE}" type="presParOf" srcId="{F282D7EE-328C-4A55-BF4B-8E13F6960AB4}" destId="{DE4D844C-C3B1-4680-BD90-0719B7B30FE8}" srcOrd="2" destOrd="0" presId="urn:microsoft.com/office/officeart/2008/layout/CircleAccentTimeline"/>
    <dgm:cxn modelId="{7BBFC906-6474-4035-BBA7-44A32ACD7DA1}" type="presParOf" srcId="{53F39889-6580-4C37-88B0-4AE4CA453E8B}" destId="{71C73A96-2E55-4530-8086-91263BC7BEFC}" srcOrd="83" destOrd="0" presId="urn:microsoft.com/office/officeart/2008/layout/CircleAccentTimeline"/>
    <dgm:cxn modelId="{667DDE2E-EC40-4D04-9E0D-FC0CC37AFC01}" type="presParOf" srcId="{53F39889-6580-4C37-88B0-4AE4CA453E8B}" destId="{16A5C0A4-FE3D-4645-B06B-827349B437DA}" srcOrd="84" destOrd="0" presId="urn:microsoft.com/office/officeart/2008/layout/CircleAccentTimeline"/>
    <dgm:cxn modelId="{1F6B66D5-4A17-4F05-B610-935261CF7810}" type="presParOf" srcId="{53F39889-6580-4C37-88B0-4AE4CA453E8B}" destId="{1C1D823C-F693-4A5E-92E6-145508F92E88}" srcOrd="85" destOrd="0" presId="urn:microsoft.com/office/officeart/2008/layout/CircleAccentTimeline"/>
    <dgm:cxn modelId="{81B196CD-9AE7-4726-997F-45FCE0F49D5D}" type="presParOf" srcId="{53F39889-6580-4C37-88B0-4AE4CA453E8B}" destId="{5458EBBD-8F98-4DF0-B5C5-F70841315777}" srcOrd="86" destOrd="0" presId="urn:microsoft.com/office/officeart/2008/layout/CircleAccentTimeline"/>
    <dgm:cxn modelId="{FB388271-821B-4D67-82F8-39E13B39EC00}" type="presParOf" srcId="{5458EBBD-8F98-4DF0-B5C5-F70841315777}" destId="{3B569D91-A59C-45AA-9983-5C5C68CD5CD7}" srcOrd="0" destOrd="0" presId="urn:microsoft.com/office/officeart/2008/layout/CircleAccentTimeline"/>
    <dgm:cxn modelId="{B3487F4E-DED4-4BE6-8157-F56B109D6E70}" type="presParOf" srcId="{5458EBBD-8F98-4DF0-B5C5-F70841315777}" destId="{E65ED5F4-0442-4693-969D-5DE7C43EFCDC}" srcOrd="1" destOrd="0" presId="urn:microsoft.com/office/officeart/2008/layout/CircleAccentTimeline"/>
    <dgm:cxn modelId="{D6A6695E-1396-491C-B655-494CBB17CCB7}" type="presParOf" srcId="{5458EBBD-8F98-4DF0-B5C5-F70841315777}" destId="{47F58417-F832-4AB6-B588-107A5CD1EEDA}" srcOrd="2" destOrd="0" presId="urn:microsoft.com/office/officeart/2008/layout/CircleAccentTimeline"/>
    <dgm:cxn modelId="{C4289287-C53B-4CBE-8C9D-9E62647F92E9}" type="presParOf" srcId="{53F39889-6580-4C37-88B0-4AE4CA453E8B}" destId="{922BADC2-8307-4E13-8707-A098AAC745DA}" srcOrd="87" destOrd="0" presId="urn:microsoft.com/office/officeart/2008/layout/CircleAccentTimeline"/>
    <dgm:cxn modelId="{00901FCC-8CE0-4338-B153-69C7691E4E98}" type="presParOf" srcId="{53F39889-6580-4C37-88B0-4AE4CA453E8B}" destId="{7CBC11BD-11FD-44C6-AB79-20D2F49731CB}" srcOrd="88" destOrd="0" presId="urn:microsoft.com/office/officeart/2008/layout/CircleAccentTimeline"/>
    <dgm:cxn modelId="{D8357904-8DF5-427E-8F84-DF2B06584CC4}" type="presParOf" srcId="{53F39889-6580-4C37-88B0-4AE4CA453E8B}" destId="{B93809E2-030F-49A9-88F6-E35FCCA21474}" srcOrd="89" destOrd="0" presId="urn:microsoft.com/office/officeart/2008/layout/CircleAccentTimeline"/>
    <dgm:cxn modelId="{053E0003-3D08-4704-99D5-6DBA27CC2609}" type="presParOf" srcId="{B93809E2-030F-49A9-88F6-E35FCCA21474}" destId="{3966DFD2-7BD1-4908-8A2C-D30A0C06D0E7}" srcOrd="0" destOrd="0" presId="urn:microsoft.com/office/officeart/2008/layout/CircleAccentTimeline"/>
    <dgm:cxn modelId="{404F8947-FC2E-4072-9BFD-961B68F8242F}" type="presParOf" srcId="{B93809E2-030F-49A9-88F6-E35FCCA21474}" destId="{77AD0293-37D2-4BE2-B1C8-5E3051039F05}" srcOrd="1" destOrd="0" presId="urn:microsoft.com/office/officeart/2008/layout/CircleAccentTimeline"/>
    <dgm:cxn modelId="{48653495-B6D9-4484-849D-254CD2026EDC}" type="presParOf" srcId="{B93809E2-030F-49A9-88F6-E35FCCA21474}" destId="{A24A6D5F-0092-494A-83FF-E809F1A5F3F3}" srcOrd="2" destOrd="0" presId="urn:microsoft.com/office/officeart/2008/layout/CircleAccentTimeline"/>
    <dgm:cxn modelId="{DB3FA4F5-5F47-4EB8-9338-341870E4B2C7}" type="presParOf" srcId="{53F39889-6580-4C37-88B0-4AE4CA453E8B}" destId="{8B22C0EA-8E70-4F96-9F7E-E34F03E92DF4}" srcOrd="90" destOrd="0" presId="urn:microsoft.com/office/officeart/2008/layout/CircleAccentTimeline"/>
    <dgm:cxn modelId="{8A020C97-C876-49ED-8026-B73FCFEFBB80}" type="presParOf" srcId="{53F39889-6580-4C37-88B0-4AE4CA453E8B}" destId="{6ED9909B-EEE0-4426-84A1-CC14E70E8816}" srcOrd="91" destOrd="0" presId="urn:microsoft.com/office/officeart/2008/layout/CircleAccentTimeline"/>
    <dgm:cxn modelId="{DBF9B741-F610-4448-A1EA-B21EE88E6907}" type="presParOf" srcId="{53F39889-6580-4C37-88B0-4AE4CA453E8B}" destId="{E422E0C2-8AC1-4128-B5CE-DBAEBCD489E2}" srcOrd="92" destOrd="0" presId="urn:microsoft.com/office/officeart/2008/layout/CircleAccentTimeline"/>
    <dgm:cxn modelId="{0ABB6EC9-9252-4F52-A69B-89BE276466CB}" type="presParOf" srcId="{53F39889-6580-4C37-88B0-4AE4CA453E8B}" destId="{F9FF4D9B-30B0-4400-85D4-DA20117B4A37}" srcOrd="93" destOrd="0" presId="urn:microsoft.com/office/officeart/2008/layout/CircleAccentTimeline"/>
    <dgm:cxn modelId="{C3084917-75AD-4C66-891A-9E03ECE5E74D}" type="presParOf" srcId="{F9FF4D9B-30B0-4400-85D4-DA20117B4A37}" destId="{C62D4FBE-F16D-45BA-B865-B2F056A9C400}" srcOrd="0" destOrd="0" presId="urn:microsoft.com/office/officeart/2008/layout/CircleAccentTimeline"/>
    <dgm:cxn modelId="{76E41F68-D760-4D68-970A-830A61856E73}" type="presParOf" srcId="{F9FF4D9B-30B0-4400-85D4-DA20117B4A37}" destId="{A3B650D2-5BE3-48F5-B175-53DAA7D4EF82}" srcOrd="1" destOrd="0" presId="urn:microsoft.com/office/officeart/2008/layout/CircleAccentTimeline"/>
    <dgm:cxn modelId="{77829502-449E-413E-9E3D-6A2C4D893E57}" type="presParOf" srcId="{F9FF4D9B-30B0-4400-85D4-DA20117B4A37}" destId="{2C8F9AB1-6707-43A1-BC07-C582045584F4}" srcOrd="2" destOrd="0" presId="urn:microsoft.com/office/officeart/2008/layout/CircleAccentTimeline"/>
    <dgm:cxn modelId="{72B1B7D7-15FD-4701-A34F-7B6595331F42}" type="presParOf" srcId="{53F39889-6580-4C37-88B0-4AE4CA453E8B}" destId="{FB29DEBA-3D96-4CEB-9BD6-42B9F3EAC8D1}" srcOrd="94" destOrd="0" presId="urn:microsoft.com/office/officeart/2008/layout/CircleAccentTimeline"/>
    <dgm:cxn modelId="{41BA4AD6-5E51-450F-BB5A-9C67600CC3A7}" type="presParOf" srcId="{53F39889-6580-4C37-88B0-4AE4CA453E8B}" destId="{49B3D09F-1B40-47CA-97DA-16F6A2E953C9}" srcOrd="95" destOrd="0" presId="urn:microsoft.com/office/officeart/2008/layout/CircleAccentTimeline"/>
    <dgm:cxn modelId="{56A76CFB-5EF0-4217-A0A8-7C43FB361453}" type="presParOf" srcId="{53F39889-6580-4C37-88B0-4AE4CA453E8B}" destId="{89FEC982-CD1A-4168-9BAE-D5C4373FAC04}" srcOrd="96" destOrd="0" presId="urn:microsoft.com/office/officeart/2008/layout/CircleAccentTimeline"/>
    <dgm:cxn modelId="{4FEFB627-A501-4422-8F72-48CB55574B15}" type="presParOf" srcId="{53F39889-6580-4C37-88B0-4AE4CA453E8B}" destId="{ADDD8E56-4870-4EC1-A4D1-2E40772454FF}" srcOrd="97" destOrd="0" presId="urn:microsoft.com/office/officeart/2008/layout/CircleAccentTimeline"/>
    <dgm:cxn modelId="{95341AC9-62C6-43FB-B38A-6ABBF12BCEE1}" type="presParOf" srcId="{ADDD8E56-4870-4EC1-A4D1-2E40772454FF}" destId="{79E0DE38-8528-447F-92D1-3AD7B48C429A}" srcOrd="0" destOrd="0" presId="urn:microsoft.com/office/officeart/2008/layout/CircleAccentTimeline"/>
    <dgm:cxn modelId="{692AB6D1-2E02-404C-BACA-CA0FBFC30706}" type="presParOf" srcId="{ADDD8E56-4870-4EC1-A4D1-2E40772454FF}" destId="{B05237D9-992A-437F-BC40-A5FB00FFA5AE}" srcOrd="1" destOrd="0" presId="urn:microsoft.com/office/officeart/2008/layout/CircleAccentTimeline"/>
    <dgm:cxn modelId="{46470DFA-45AB-4A48-82A0-B8AD2D0E4B14}" type="presParOf" srcId="{ADDD8E56-4870-4EC1-A4D1-2E40772454FF}" destId="{C9AF1AF9-7D0E-4F75-BF86-6146D273F3E0}" srcOrd="2" destOrd="0" presId="urn:microsoft.com/office/officeart/2008/layout/CircleAccentTimeline"/>
    <dgm:cxn modelId="{D20F6130-220D-4F59-83D3-74D27779416F}" type="presParOf" srcId="{53F39889-6580-4C37-88B0-4AE4CA453E8B}" destId="{D54B8CF1-3B6C-4DE4-8A3F-4F83E7EEB5E8}" srcOrd="98" destOrd="0" presId="urn:microsoft.com/office/officeart/2008/layout/CircleAccentTimeline"/>
    <dgm:cxn modelId="{75E6819D-8F59-4907-BDCB-103E4FBA6272}" type="presParOf" srcId="{53F39889-6580-4C37-88B0-4AE4CA453E8B}" destId="{1739E8F2-47E8-4628-BCE7-B45B69D80675}" srcOrd="99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52D06-442E-462D-B044-73DB32E8ADB2}">
      <dsp:nvSpPr>
        <dsp:cNvPr id="0" name=""/>
        <dsp:cNvSpPr/>
      </dsp:nvSpPr>
      <dsp:spPr>
        <a:xfrm>
          <a:off x="0" y="0"/>
          <a:ext cx="9386158" cy="3500226"/>
        </a:xfrm>
        <a:prstGeom prst="rightArrow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9C6A4-382B-46ED-9E5D-BD6EF6F63D99}">
      <dsp:nvSpPr>
        <dsp:cNvPr id="0" name=""/>
        <dsp:cNvSpPr/>
      </dsp:nvSpPr>
      <dsp:spPr>
        <a:xfrm>
          <a:off x="10082" y="1050067"/>
          <a:ext cx="3021171" cy="140009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Lato Medium" panose="020F0502020204030203"/>
            </a:rPr>
            <a:t>1. Registration and provision of important documents, such as identification </a:t>
          </a:r>
          <a:r>
            <a:rPr lang="en-US" sz="1700" kern="1200" dirty="0">
              <a:latin typeface="Lato Medium" panose="020F0502020204030203"/>
            </a:rPr>
            <a:t>documents, physical address, bank details of both parties etc.</a:t>
          </a:r>
        </a:p>
      </dsp:txBody>
      <dsp:txXfrm>
        <a:off x="78429" y="1118414"/>
        <a:ext cx="2884477" cy="1263396"/>
      </dsp:txXfrm>
    </dsp:sp>
    <dsp:sp modelId="{3A6E4951-5190-48F8-BDC9-B1AF89DB9C62}">
      <dsp:nvSpPr>
        <dsp:cNvPr id="0" name=""/>
        <dsp:cNvSpPr/>
      </dsp:nvSpPr>
      <dsp:spPr>
        <a:xfrm>
          <a:off x="3182495" y="1050067"/>
          <a:ext cx="3021171" cy="1400090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Lato Medium" panose="020F0502020204030203"/>
            </a:rPr>
            <a:t>2. Borrowers initiate the process by giving additional information about the loan amount and purpose. </a:t>
          </a:r>
        </a:p>
      </dsp:txBody>
      <dsp:txXfrm>
        <a:off x="3250842" y="1118414"/>
        <a:ext cx="2884477" cy="1263396"/>
      </dsp:txXfrm>
    </dsp:sp>
    <dsp:sp modelId="{B106EC53-5D50-4864-A576-7134E1AE3E96}">
      <dsp:nvSpPr>
        <dsp:cNvPr id="0" name=""/>
        <dsp:cNvSpPr/>
      </dsp:nvSpPr>
      <dsp:spPr>
        <a:xfrm>
          <a:off x="6354908" y="1050067"/>
          <a:ext cx="3021171" cy="1400090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Lato Medium" panose="020F0502020204030203"/>
            </a:rPr>
            <a:t>3. The P2P platform matches the borrower with the ideal lender. The loan is issued to the borrower.</a:t>
          </a:r>
        </a:p>
      </dsp:txBody>
      <dsp:txXfrm>
        <a:off x="6423255" y="1118414"/>
        <a:ext cx="2884477" cy="1263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AFAA0-5F00-4A3D-A55A-06429F7EAD07}">
      <dsp:nvSpPr>
        <dsp:cNvPr id="0" name=""/>
        <dsp:cNvSpPr/>
      </dsp:nvSpPr>
      <dsp:spPr>
        <a:xfrm>
          <a:off x="2291" y="798128"/>
          <a:ext cx="543245" cy="543245"/>
        </a:xfrm>
        <a:prstGeom prst="donut">
          <a:avLst>
            <a:gd name="adj" fmla="val 20000"/>
          </a:avLst>
        </a:prstGeom>
        <a:solidFill>
          <a:srgbClr val="FDB81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09A75-F7E4-4CAE-8DB7-9C838A117A1C}">
      <dsp:nvSpPr>
        <dsp:cNvPr id="0" name=""/>
        <dsp:cNvSpPr/>
      </dsp:nvSpPr>
      <dsp:spPr>
        <a:xfrm rot="17778191">
          <a:off x="-56077" y="1336799"/>
          <a:ext cx="675313" cy="32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-56077" y="1336799"/>
        <a:ext cx="675313" cy="325449"/>
      </dsp:txXfrm>
    </dsp:sp>
    <dsp:sp modelId="{10DBCA11-DD80-4816-B00B-0738225620DD}">
      <dsp:nvSpPr>
        <dsp:cNvPr id="0" name=""/>
        <dsp:cNvSpPr/>
      </dsp:nvSpPr>
      <dsp:spPr>
        <a:xfrm>
          <a:off x="586455" y="928761"/>
          <a:ext cx="281978" cy="28197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94F21-C8AC-442E-AD03-33C72501416C}">
      <dsp:nvSpPr>
        <dsp:cNvPr id="0" name=""/>
        <dsp:cNvSpPr/>
      </dsp:nvSpPr>
      <dsp:spPr>
        <a:xfrm rot="17700000">
          <a:off x="252490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252490" y="1321231"/>
        <a:ext cx="584178" cy="281668"/>
      </dsp:txXfrm>
    </dsp:sp>
    <dsp:sp modelId="{E6C167D2-11CB-4AE2-8A9F-AD558C6D2926}">
      <dsp:nvSpPr>
        <dsp:cNvPr id="0" name=""/>
        <dsp:cNvSpPr/>
      </dsp:nvSpPr>
      <dsp:spPr>
        <a:xfrm rot="17700000">
          <a:off x="618220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9E602-2697-4E62-B35A-4E891012F7B2}">
      <dsp:nvSpPr>
        <dsp:cNvPr id="0" name=""/>
        <dsp:cNvSpPr/>
      </dsp:nvSpPr>
      <dsp:spPr>
        <a:xfrm>
          <a:off x="909309" y="928761"/>
          <a:ext cx="281978" cy="281978"/>
        </a:xfrm>
        <a:prstGeom prst="ellipse">
          <a:avLst/>
        </a:prstGeom>
        <a:solidFill>
          <a:srgbClr val="BF9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476A0D-112B-43C4-858C-3DD49E6EC505}">
      <dsp:nvSpPr>
        <dsp:cNvPr id="0" name=""/>
        <dsp:cNvSpPr/>
      </dsp:nvSpPr>
      <dsp:spPr>
        <a:xfrm rot="17700000">
          <a:off x="575344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                   </a:t>
          </a:r>
        </a:p>
      </dsp:txBody>
      <dsp:txXfrm>
        <a:off x="575344" y="1321231"/>
        <a:ext cx="584178" cy="281668"/>
      </dsp:txXfrm>
    </dsp:sp>
    <dsp:sp modelId="{4DF13A98-D706-40B8-97BF-E03FA392BE10}">
      <dsp:nvSpPr>
        <dsp:cNvPr id="0" name=""/>
        <dsp:cNvSpPr/>
      </dsp:nvSpPr>
      <dsp:spPr>
        <a:xfrm rot="17700000">
          <a:off x="941074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BD4C3-D304-4655-A286-12782A2E64D1}">
      <dsp:nvSpPr>
        <dsp:cNvPr id="0" name=""/>
        <dsp:cNvSpPr/>
      </dsp:nvSpPr>
      <dsp:spPr>
        <a:xfrm>
          <a:off x="1232163" y="928761"/>
          <a:ext cx="281978" cy="28197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62046-2CE7-4613-920E-036724BCE6F8}">
      <dsp:nvSpPr>
        <dsp:cNvPr id="0" name=""/>
        <dsp:cNvSpPr/>
      </dsp:nvSpPr>
      <dsp:spPr>
        <a:xfrm rot="17700000">
          <a:off x="898198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898198" y="1321231"/>
        <a:ext cx="584178" cy="281668"/>
      </dsp:txXfrm>
    </dsp:sp>
    <dsp:sp modelId="{24FABA52-328E-4472-AA12-A1F3C434922B}">
      <dsp:nvSpPr>
        <dsp:cNvPr id="0" name=""/>
        <dsp:cNvSpPr/>
      </dsp:nvSpPr>
      <dsp:spPr>
        <a:xfrm rot="17700000">
          <a:off x="1263929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5D349-CEF6-48C3-B736-D67FE137FD9A}">
      <dsp:nvSpPr>
        <dsp:cNvPr id="0" name=""/>
        <dsp:cNvSpPr/>
      </dsp:nvSpPr>
      <dsp:spPr>
        <a:xfrm>
          <a:off x="1555018" y="928761"/>
          <a:ext cx="281978" cy="281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25BEC-B17A-440C-A9A2-89482FF0C190}">
      <dsp:nvSpPr>
        <dsp:cNvPr id="0" name=""/>
        <dsp:cNvSpPr/>
      </dsp:nvSpPr>
      <dsp:spPr>
        <a:xfrm rot="17700000">
          <a:off x="1221053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221053" y="1321231"/>
        <a:ext cx="584178" cy="281668"/>
      </dsp:txXfrm>
    </dsp:sp>
    <dsp:sp modelId="{2854C24A-0577-4C6E-84E9-B1018125FD6D}">
      <dsp:nvSpPr>
        <dsp:cNvPr id="0" name=""/>
        <dsp:cNvSpPr/>
      </dsp:nvSpPr>
      <dsp:spPr>
        <a:xfrm rot="17700000">
          <a:off x="1586783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04F67-5C21-41BE-BE11-554F961B07AC}">
      <dsp:nvSpPr>
        <dsp:cNvPr id="0" name=""/>
        <dsp:cNvSpPr/>
      </dsp:nvSpPr>
      <dsp:spPr>
        <a:xfrm>
          <a:off x="1877915" y="798128"/>
          <a:ext cx="543245" cy="543245"/>
        </a:xfrm>
        <a:prstGeom prst="donut">
          <a:avLst>
            <a:gd name="adj" fmla="val 20000"/>
          </a:avLst>
        </a:prstGeom>
        <a:solidFill>
          <a:srgbClr val="FDB81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91FB6-BD7D-48F0-B00A-A718CD5D6E98}">
      <dsp:nvSpPr>
        <dsp:cNvPr id="0" name=""/>
        <dsp:cNvSpPr/>
      </dsp:nvSpPr>
      <dsp:spPr>
        <a:xfrm rot="17700000">
          <a:off x="2069330" y="355273"/>
          <a:ext cx="675313" cy="32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069330" y="355273"/>
        <a:ext cx="675313" cy="325449"/>
      </dsp:txXfrm>
    </dsp:sp>
    <dsp:sp modelId="{FC1ACEDA-8A46-41F7-8B1C-8AB7C98390D0}">
      <dsp:nvSpPr>
        <dsp:cNvPr id="0" name=""/>
        <dsp:cNvSpPr/>
      </dsp:nvSpPr>
      <dsp:spPr>
        <a:xfrm>
          <a:off x="2462080" y="928761"/>
          <a:ext cx="281978" cy="28197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758BB-01BA-4AD0-B8B0-BB00310E6D36}">
      <dsp:nvSpPr>
        <dsp:cNvPr id="0" name=""/>
        <dsp:cNvSpPr/>
      </dsp:nvSpPr>
      <dsp:spPr>
        <a:xfrm rot="17700000">
          <a:off x="2128115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128115" y="1321231"/>
        <a:ext cx="584178" cy="281668"/>
      </dsp:txXfrm>
    </dsp:sp>
    <dsp:sp modelId="{2486C916-5DFE-4557-944A-6B7D22B934B5}">
      <dsp:nvSpPr>
        <dsp:cNvPr id="0" name=""/>
        <dsp:cNvSpPr/>
      </dsp:nvSpPr>
      <dsp:spPr>
        <a:xfrm rot="17700000">
          <a:off x="2493845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49F45-CF15-4FAE-BA57-F374FEEB7786}">
      <dsp:nvSpPr>
        <dsp:cNvPr id="0" name=""/>
        <dsp:cNvSpPr/>
      </dsp:nvSpPr>
      <dsp:spPr>
        <a:xfrm>
          <a:off x="2784934" y="928761"/>
          <a:ext cx="281978" cy="28197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E0B16-84D7-418A-968D-C17CC6E9246D}">
      <dsp:nvSpPr>
        <dsp:cNvPr id="0" name=""/>
        <dsp:cNvSpPr/>
      </dsp:nvSpPr>
      <dsp:spPr>
        <a:xfrm rot="17700000">
          <a:off x="2450969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450969" y="1321231"/>
        <a:ext cx="584178" cy="281668"/>
      </dsp:txXfrm>
    </dsp:sp>
    <dsp:sp modelId="{E54B5DDD-899B-447C-8E7E-EAB3A7D495BB}">
      <dsp:nvSpPr>
        <dsp:cNvPr id="0" name=""/>
        <dsp:cNvSpPr/>
      </dsp:nvSpPr>
      <dsp:spPr>
        <a:xfrm rot="17700000">
          <a:off x="2816699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2BC10D-F9F3-42EE-AD0A-1435C4D54AC5}">
      <dsp:nvSpPr>
        <dsp:cNvPr id="0" name=""/>
        <dsp:cNvSpPr/>
      </dsp:nvSpPr>
      <dsp:spPr>
        <a:xfrm>
          <a:off x="3107788" y="928761"/>
          <a:ext cx="281978" cy="281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B8010-754D-4622-A2D9-563DC0B20F69}">
      <dsp:nvSpPr>
        <dsp:cNvPr id="0" name=""/>
        <dsp:cNvSpPr/>
      </dsp:nvSpPr>
      <dsp:spPr>
        <a:xfrm rot="17700000">
          <a:off x="2773823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773823" y="1321231"/>
        <a:ext cx="584178" cy="281668"/>
      </dsp:txXfrm>
    </dsp:sp>
    <dsp:sp modelId="{CFA83D8C-AA8B-4729-94EA-C646291AA644}">
      <dsp:nvSpPr>
        <dsp:cNvPr id="0" name=""/>
        <dsp:cNvSpPr/>
      </dsp:nvSpPr>
      <dsp:spPr>
        <a:xfrm rot="17700000">
          <a:off x="3139553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6899F-6459-44EC-A70B-46D82840E320}">
      <dsp:nvSpPr>
        <dsp:cNvPr id="0" name=""/>
        <dsp:cNvSpPr/>
      </dsp:nvSpPr>
      <dsp:spPr>
        <a:xfrm>
          <a:off x="3430643" y="928761"/>
          <a:ext cx="281978" cy="281978"/>
        </a:xfrm>
        <a:prstGeom prst="ellipse">
          <a:avLst/>
        </a:prstGeom>
        <a:solidFill>
          <a:srgbClr val="BF9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49E67-0CEF-489C-9CD8-3F99EB3995F4}">
      <dsp:nvSpPr>
        <dsp:cNvPr id="0" name=""/>
        <dsp:cNvSpPr/>
      </dsp:nvSpPr>
      <dsp:spPr>
        <a:xfrm rot="17700000">
          <a:off x="3096678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3096678" y="1321231"/>
        <a:ext cx="584178" cy="281668"/>
      </dsp:txXfrm>
    </dsp:sp>
    <dsp:sp modelId="{B815F176-8DA3-465A-8D17-975011B1D032}">
      <dsp:nvSpPr>
        <dsp:cNvPr id="0" name=""/>
        <dsp:cNvSpPr/>
      </dsp:nvSpPr>
      <dsp:spPr>
        <a:xfrm rot="17700000">
          <a:off x="3462408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E60CA-136A-4D03-991F-96F8327229CD}">
      <dsp:nvSpPr>
        <dsp:cNvPr id="0" name=""/>
        <dsp:cNvSpPr/>
      </dsp:nvSpPr>
      <dsp:spPr>
        <a:xfrm>
          <a:off x="3753540" y="798128"/>
          <a:ext cx="543245" cy="543245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6B395-28E9-4DBF-AD66-8E0021AB7473}">
      <dsp:nvSpPr>
        <dsp:cNvPr id="0" name=""/>
        <dsp:cNvSpPr/>
      </dsp:nvSpPr>
      <dsp:spPr>
        <a:xfrm>
          <a:off x="3635735" y="1345404"/>
          <a:ext cx="675313" cy="32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635735" y="1345404"/>
        <a:ext cx="675313" cy="325449"/>
      </dsp:txXfrm>
    </dsp:sp>
    <dsp:sp modelId="{02C0D96B-5DAB-4B49-9A51-5219C5F1107A}">
      <dsp:nvSpPr>
        <dsp:cNvPr id="0" name=""/>
        <dsp:cNvSpPr/>
      </dsp:nvSpPr>
      <dsp:spPr>
        <a:xfrm>
          <a:off x="4337748" y="798128"/>
          <a:ext cx="543245" cy="543245"/>
        </a:xfrm>
        <a:prstGeom prst="donut">
          <a:avLst>
            <a:gd name="adj" fmla="val 20000"/>
          </a:avLst>
        </a:prstGeom>
        <a:solidFill>
          <a:srgbClr val="BF9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28126-159A-4C12-9BC9-6D50F8332971}">
      <dsp:nvSpPr>
        <dsp:cNvPr id="0" name=""/>
        <dsp:cNvSpPr/>
      </dsp:nvSpPr>
      <dsp:spPr>
        <a:xfrm rot="17700000">
          <a:off x="4529163" y="355273"/>
          <a:ext cx="675313" cy="32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529163" y="355273"/>
        <a:ext cx="675313" cy="325449"/>
      </dsp:txXfrm>
    </dsp:sp>
    <dsp:sp modelId="{241ED9A0-F803-4553-A28F-385C465957C2}">
      <dsp:nvSpPr>
        <dsp:cNvPr id="0" name=""/>
        <dsp:cNvSpPr/>
      </dsp:nvSpPr>
      <dsp:spPr>
        <a:xfrm>
          <a:off x="4921912" y="928761"/>
          <a:ext cx="281978" cy="28197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A8E22-CE33-4D72-AF50-AFE822F52B7F}">
      <dsp:nvSpPr>
        <dsp:cNvPr id="0" name=""/>
        <dsp:cNvSpPr/>
      </dsp:nvSpPr>
      <dsp:spPr>
        <a:xfrm rot="17700000">
          <a:off x="4587947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4587947" y="1321231"/>
        <a:ext cx="584178" cy="281668"/>
      </dsp:txXfrm>
    </dsp:sp>
    <dsp:sp modelId="{09686EDD-6F10-4BD8-B9F1-DF5E8B2A3A8A}">
      <dsp:nvSpPr>
        <dsp:cNvPr id="0" name=""/>
        <dsp:cNvSpPr/>
      </dsp:nvSpPr>
      <dsp:spPr>
        <a:xfrm rot="17700000">
          <a:off x="4953677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A2042-E257-4031-9197-41FE596ACD69}">
      <dsp:nvSpPr>
        <dsp:cNvPr id="0" name=""/>
        <dsp:cNvSpPr/>
      </dsp:nvSpPr>
      <dsp:spPr>
        <a:xfrm>
          <a:off x="5244810" y="798128"/>
          <a:ext cx="543245" cy="543245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E0B38-32C9-47CB-AB80-213312A0499D}">
      <dsp:nvSpPr>
        <dsp:cNvPr id="0" name=""/>
        <dsp:cNvSpPr/>
      </dsp:nvSpPr>
      <dsp:spPr>
        <a:xfrm rot="17700000">
          <a:off x="5436225" y="355273"/>
          <a:ext cx="675313" cy="32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5436225" y="355273"/>
        <a:ext cx="675313" cy="325449"/>
      </dsp:txXfrm>
    </dsp:sp>
    <dsp:sp modelId="{2849DD2C-8300-45BD-8D53-1906F9DED7AC}">
      <dsp:nvSpPr>
        <dsp:cNvPr id="0" name=""/>
        <dsp:cNvSpPr/>
      </dsp:nvSpPr>
      <dsp:spPr>
        <a:xfrm>
          <a:off x="5829017" y="798128"/>
          <a:ext cx="543245" cy="543245"/>
        </a:xfrm>
        <a:prstGeom prst="donut">
          <a:avLst>
            <a:gd name="adj" fmla="val 20000"/>
          </a:avLst>
        </a:prstGeom>
        <a:solidFill>
          <a:srgbClr val="FDB81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D6701-9599-47CD-ADF0-DBAA00D79FD2}">
      <dsp:nvSpPr>
        <dsp:cNvPr id="0" name=""/>
        <dsp:cNvSpPr/>
      </dsp:nvSpPr>
      <dsp:spPr>
        <a:xfrm rot="17700000">
          <a:off x="6020432" y="355273"/>
          <a:ext cx="675313" cy="32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20432" y="355273"/>
        <a:ext cx="675313" cy="325449"/>
      </dsp:txXfrm>
    </dsp:sp>
    <dsp:sp modelId="{C354638F-5068-4DB5-83A9-04BD8F001DF9}">
      <dsp:nvSpPr>
        <dsp:cNvPr id="0" name=""/>
        <dsp:cNvSpPr/>
      </dsp:nvSpPr>
      <dsp:spPr>
        <a:xfrm>
          <a:off x="6413181" y="928761"/>
          <a:ext cx="281978" cy="281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8296B-1064-4A77-8F81-F64B9AB34B33}">
      <dsp:nvSpPr>
        <dsp:cNvPr id="0" name=""/>
        <dsp:cNvSpPr/>
      </dsp:nvSpPr>
      <dsp:spPr>
        <a:xfrm rot="17700000">
          <a:off x="6079216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 </a:t>
          </a:r>
        </a:p>
      </dsp:txBody>
      <dsp:txXfrm>
        <a:off x="6079216" y="1321231"/>
        <a:ext cx="584178" cy="281668"/>
      </dsp:txXfrm>
    </dsp:sp>
    <dsp:sp modelId="{3C128136-D514-4CD4-BE74-E96AC02B679D}">
      <dsp:nvSpPr>
        <dsp:cNvPr id="0" name=""/>
        <dsp:cNvSpPr/>
      </dsp:nvSpPr>
      <dsp:spPr>
        <a:xfrm rot="17700000">
          <a:off x="6444947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79CC5-A30E-43A4-BDDC-2F80B3B82BE9}">
      <dsp:nvSpPr>
        <dsp:cNvPr id="0" name=""/>
        <dsp:cNvSpPr/>
      </dsp:nvSpPr>
      <dsp:spPr>
        <a:xfrm>
          <a:off x="6736036" y="928761"/>
          <a:ext cx="281978" cy="281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65B6C-F321-4C0C-A082-377A8EDBB6D8}">
      <dsp:nvSpPr>
        <dsp:cNvPr id="0" name=""/>
        <dsp:cNvSpPr/>
      </dsp:nvSpPr>
      <dsp:spPr>
        <a:xfrm rot="17700000">
          <a:off x="6402071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6402071" y="1321231"/>
        <a:ext cx="584178" cy="281668"/>
      </dsp:txXfrm>
    </dsp:sp>
    <dsp:sp modelId="{B0DA1617-21EB-4478-B4D0-F9A336FF0BED}">
      <dsp:nvSpPr>
        <dsp:cNvPr id="0" name=""/>
        <dsp:cNvSpPr/>
      </dsp:nvSpPr>
      <dsp:spPr>
        <a:xfrm rot="17700000">
          <a:off x="6767801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B6718-B0CC-46E6-8D3D-92492F524A6C}">
      <dsp:nvSpPr>
        <dsp:cNvPr id="0" name=""/>
        <dsp:cNvSpPr/>
      </dsp:nvSpPr>
      <dsp:spPr>
        <a:xfrm>
          <a:off x="7058890" y="928761"/>
          <a:ext cx="281978" cy="28197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AAFC4-5140-44CC-AA80-373500541F04}">
      <dsp:nvSpPr>
        <dsp:cNvPr id="0" name=""/>
        <dsp:cNvSpPr/>
      </dsp:nvSpPr>
      <dsp:spPr>
        <a:xfrm rot="17700000">
          <a:off x="6724925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724925" y="1321231"/>
        <a:ext cx="584178" cy="281668"/>
      </dsp:txXfrm>
    </dsp:sp>
    <dsp:sp modelId="{0CF6C159-76C3-464D-B8AC-1DA2FDC5D2C8}">
      <dsp:nvSpPr>
        <dsp:cNvPr id="0" name=""/>
        <dsp:cNvSpPr/>
      </dsp:nvSpPr>
      <dsp:spPr>
        <a:xfrm rot="17700000">
          <a:off x="7090655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838BF-3A50-4C5C-AA64-AB8F3247AD9F}">
      <dsp:nvSpPr>
        <dsp:cNvPr id="0" name=""/>
        <dsp:cNvSpPr/>
      </dsp:nvSpPr>
      <dsp:spPr>
        <a:xfrm>
          <a:off x="7381744" y="928761"/>
          <a:ext cx="281978" cy="281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A62D1-CD37-4943-A53B-35CEA9F21ECA}">
      <dsp:nvSpPr>
        <dsp:cNvPr id="0" name=""/>
        <dsp:cNvSpPr/>
      </dsp:nvSpPr>
      <dsp:spPr>
        <a:xfrm rot="17700000">
          <a:off x="7047779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7047779" y="1321231"/>
        <a:ext cx="584178" cy="281668"/>
      </dsp:txXfrm>
    </dsp:sp>
    <dsp:sp modelId="{C19BA263-6C49-4C2D-A9FC-1F74DE7C9744}">
      <dsp:nvSpPr>
        <dsp:cNvPr id="0" name=""/>
        <dsp:cNvSpPr/>
      </dsp:nvSpPr>
      <dsp:spPr>
        <a:xfrm rot="17700000">
          <a:off x="7413510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612F6E-1F53-42C3-BB37-1AA6DBDE37D7}">
      <dsp:nvSpPr>
        <dsp:cNvPr id="0" name=""/>
        <dsp:cNvSpPr/>
      </dsp:nvSpPr>
      <dsp:spPr>
        <a:xfrm>
          <a:off x="7704642" y="798128"/>
          <a:ext cx="543245" cy="543245"/>
        </a:xfrm>
        <a:prstGeom prst="donut">
          <a:avLst>
            <a:gd name="adj" fmla="val 20000"/>
          </a:avLst>
        </a:prstGeom>
        <a:solidFill>
          <a:srgbClr val="FDB81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9D916-8A4A-4EEF-BE66-77EE8CD2E5E3}">
      <dsp:nvSpPr>
        <dsp:cNvPr id="0" name=""/>
        <dsp:cNvSpPr/>
      </dsp:nvSpPr>
      <dsp:spPr>
        <a:xfrm rot="17700000">
          <a:off x="7896057" y="355273"/>
          <a:ext cx="675313" cy="32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7896057" y="355273"/>
        <a:ext cx="675313" cy="325449"/>
      </dsp:txXfrm>
    </dsp:sp>
    <dsp:sp modelId="{A11595C0-BB45-4613-A5C4-0F28F994C2D8}">
      <dsp:nvSpPr>
        <dsp:cNvPr id="0" name=""/>
        <dsp:cNvSpPr/>
      </dsp:nvSpPr>
      <dsp:spPr>
        <a:xfrm>
          <a:off x="8288806" y="928761"/>
          <a:ext cx="281978" cy="28197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3079C-31EC-4F9D-9EF4-3522A3389C9C}">
      <dsp:nvSpPr>
        <dsp:cNvPr id="0" name=""/>
        <dsp:cNvSpPr/>
      </dsp:nvSpPr>
      <dsp:spPr>
        <a:xfrm rot="17700000">
          <a:off x="7954841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7954841" y="1321231"/>
        <a:ext cx="584178" cy="281668"/>
      </dsp:txXfrm>
    </dsp:sp>
    <dsp:sp modelId="{0DAA8341-7DC2-4B91-84ED-8EB3979118E4}">
      <dsp:nvSpPr>
        <dsp:cNvPr id="0" name=""/>
        <dsp:cNvSpPr/>
      </dsp:nvSpPr>
      <dsp:spPr>
        <a:xfrm rot="17700000">
          <a:off x="8320572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127DA-2545-4FC9-A930-C9EFD53232B1}">
      <dsp:nvSpPr>
        <dsp:cNvPr id="0" name=""/>
        <dsp:cNvSpPr/>
      </dsp:nvSpPr>
      <dsp:spPr>
        <a:xfrm>
          <a:off x="8611661" y="928761"/>
          <a:ext cx="281978" cy="281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08892-AD78-416B-B8D8-4D3497BEFA56}">
      <dsp:nvSpPr>
        <dsp:cNvPr id="0" name=""/>
        <dsp:cNvSpPr/>
      </dsp:nvSpPr>
      <dsp:spPr>
        <a:xfrm rot="17700000">
          <a:off x="8277696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8277696" y="1321231"/>
        <a:ext cx="584178" cy="281668"/>
      </dsp:txXfrm>
    </dsp:sp>
    <dsp:sp modelId="{85782259-9224-41FD-831D-C0172394945A}">
      <dsp:nvSpPr>
        <dsp:cNvPr id="0" name=""/>
        <dsp:cNvSpPr/>
      </dsp:nvSpPr>
      <dsp:spPr>
        <a:xfrm rot="17700000">
          <a:off x="8643426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EAC2F-E2C0-45CB-A9B3-19D77B0D1C17}">
      <dsp:nvSpPr>
        <dsp:cNvPr id="0" name=""/>
        <dsp:cNvSpPr/>
      </dsp:nvSpPr>
      <dsp:spPr>
        <a:xfrm>
          <a:off x="8934515" y="928761"/>
          <a:ext cx="281978" cy="28197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D68C2-D5E8-44E9-9321-1777939C9912}">
      <dsp:nvSpPr>
        <dsp:cNvPr id="0" name=""/>
        <dsp:cNvSpPr/>
      </dsp:nvSpPr>
      <dsp:spPr>
        <a:xfrm rot="17700000">
          <a:off x="8600550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8600550" y="1321231"/>
        <a:ext cx="584178" cy="281668"/>
      </dsp:txXfrm>
    </dsp:sp>
    <dsp:sp modelId="{DE4D844C-C3B1-4680-BD90-0719B7B30FE8}">
      <dsp:nvSpPr>
        <dsp:cNvPr id="0" name=""/>
        <dsp:cNvSpPr/>
      </dsp:nvSpPr>
      <dsp:spPr>
        <a:xfrm rot="17700000">
          <a:off x="8966280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69D91-A59C-45AA-9983-5C5C68CD5CD7}">
      <dsp:nvSpPr>
        <dsp:cNvPr id="0" name=""/>
        <dsp:cNvSpPr/>
      </dsp:nvSpPr>
      <dsp:spPr>
        <a:xfrm>
          <a:off x="9257369" y="928761"/>
          <a:ext cx="281978" cy="281978"/>
        </a:xfrm>
        <a:prstGeom prst="ellipse">
          <a:avLst/>
        </a:prstGeom>
        <a:solidFill>
          <a:srgbClr val="BF9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D5F4-0442-4693-969D-5DE7C43EFCDC}">
      <dsp:nvSpPr>
        <dsp:cNvPr id="0" name=""/>
        <dsp:cNvSpPr/>
      </dsp:nvSpPr>
      <dsp:spPr>
        <a:xfrm rot="17700000">
          <a:off x="8923404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8923404" y="1321231"/>
        <a:ext cx="584178" cy="281668"/>
      </dsp:txXfrm>
    </dsp:sp>
    <dsp:sp modelId="{47F58417-F832-4AB6-B588-107A5CD1EEDA}">
      <dsp:nvSpPr>
        <dsp:cNvPr id="0" name=""/>
        <dsp:cNvSpPr/>
      </dsp:nvSpPr>
      <dsp:spPr>
        <a:xfrm rot="17700000">
          <a:off x="9289134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6DFD2-7BD1-4908-8A2C-D30A0C06D0E7}">
      <dsp:nvSpPr>
        <dsp:cNvPr id="0" name=""/>
        <dsp:cNvSpPr/>
      </dsp:nvSpPr>
      <dsp:spPr>
        <a:xfrm>
          <a:off x="9580267" y="798128"/>
          <a:ext cx="543245" cy="543245"/>
        </a:xfrm>
        <a:prstGeom prst="donut">
          <a:avLst>
            <a:gd name="adj" fmla="val 20000"/>
          </a:avLst>
        </a:prstGeom>
        <a:solidFill>
          <a:srgbClr val="FDB81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D0293-37D2-4BE2-B1C8-5E3051039F05}">
      <dsp:nvSpPr>
        <dsp:cNvPr id="0" name=""/>
        <dsp:cNvSpPr/>
      </dsp:nvSpPr>
      <dsp:spPr>
        <a:xfrm rot="17700000">
          <a:off x="9771682" y="355273"/>
          <a:ext cx="675313" cy="32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9771682" y="355273"/>
        <a:ext cx="675313" cy="325449"/>
      </dsp:txXfrm>
    </dsp:sp>
    <dsp:sp modelId="{C62D4FBE-F16D-45BA-B865-B2F056A9C400}">
      <dsp:nvSpPr>
        <dsp:cNvPr id="0" name=""/>
        <dsp:cNvSpPr/>
      </dsp:nvSpPr>
      <dsp:spPr>
        <a:xfrm>
          <a:off x="10164431" y="928761"/>
          <a:ext cx="281978" cy="281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650D2-5BE3-48F5-B175-53DAA7D4EF82}">
      <dsp:nvSpPr>
        <dsp:cNvPr id="0" name=""/>
        <dsp:cNvSpPr/>
      </dsp:nvSpPr>
      <dsp:spPr>
        <a:xfrm rot="17700000">
          <a:off x="9830466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9830466" y="1321231"/>
        <a:ext cx="584178" cy="281668"/>
      </dsp:txXfrm>
    </dsp:sp>
    <dsp:sp modelId="{2C8F9AB1-6707-43A1-BC07-C582045584F4}">
      <dsp:nvSpPr>
        <dsp:cNvPr id="0" name=""/>
        <dsp:cNvSpPr/>
      </dsp:nvSpPr>
      <dsp:spPr>
        <a:xfrm rot="17700000">
          <a:off x="10196196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0DE38-8528-447F-92D1-3AD7B48C429A}">
      <dsp:nvSpPr>
        <dsp:cNvPr id="0" name=""/>
        <dsp:cNvSpPr/>
      </dsp:nvSpPr>
      <dsp:spPr>
        <a:xfrm>
          <a:off x="10487285" y="928761"/>
          <a:ext cx="281978" cy="28197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237D9-992A-437F-BC40-A5FB00FFA5AE}">
      <dsp:nvSpPr>
        <dsp:cNvPr id="0" name=""/>
        <dsp:cNvSpPr/>
      </dsp:nvSpPr>
      <dsp:spPr>
        <a:xfrm rot="17700000">
          <a:off x="10153320" y="132123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0153320" y="1321231"/>
        <a:ext cx="584178" cy="281668"/>
      </dsp:txXfrm>
    </dsp:sp>
    <dsp:sp modelId="{C9AF1AF9-7D0E-4F75-BF86-6146D273F3E0}">
      <dsp:nvSpPr>
        <dsp:cNvPr id="0" name=""/>
        <dsp:cNvSpPr/>
      </dsp:nvSpPr>
      <dsp:spPr>
        <a:xfrm rot="17700000">
          <a:off x="10519051" y="536601"/>
          <a:ext cx="584178" cy="28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0.77517</cdr:x>
      <cdr:y>0.40713</cdr:y>
    </cdr:from>
    <cdr:to>
      <cdr:x>0.92884</cdr:x>
      <cdr:y>0.44809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950137" y="1884440"/>
          <a:ext cx="981320" cy="1895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 2014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BBDFE-2B62-441E-A22F-F5482C1BBB39}" type="datetimeFigureOut">
              <a:rPr lang="en-GB" smtClean="0"/>
              <a:t>21/11/2017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151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68B37-2971-4F09-A62D-5205324FB048}" type="datetimeFigureOut">
              <a:rPr lang="en-GB" smtClean="0"/>
              <a:t>21/11/2017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582EA-80EB-4954-8AB0-E224ED69DF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887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</a:t>
            </a:r>
            <a:r>
              <a:rPr lang="en-US" baseline="0"/>
              <a:t> your own dates and event details to the flag markers. Move the flags along the timeline to match your event dates. Copy and paste a flag to add more.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098C6-BC0E-4BC5-AF80-870E9FD8E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1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582EA-80EB-4954-8AB0-E224ED69DF6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132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582EA-80EB-4954-8AB0-E224ED69DF6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905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582EA-80EB-4954-8AB0-E224ED69DF6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60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BF52-CBC3-4702-82E0-8163FD6C6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66339-F269-4531-B7AB-6D85586F7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94A73-D6FC-464B-B958-A50F32A6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1DCE2-CE39-4C83-BBEA-8C8ADB7E2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9D404-0126-43EC-B259-D0F7F715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724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1C32-371C-4291-BB4E-2B1A36CF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073EE-DDD1-4516-81FB-35E3EE2AD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14B35-D651-4345-880D-78DBE7D1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80545-2D1A-4A4B-938D-4E4B99F6B8FE}" type="datetime1">
              <a:rPr lang="en-GB" smtClean="0"/>
              <a:t>21/11/2017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DA706-239F-4CE2-B249-1A04FCE1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1AA23-1E51-42B2-AFC8-5FE2B9DE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18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1DB79-E15E-486B-9F60-A346C2E37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DF002-C06E-42B7-B916-C600A071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E7880-F215-437B-8B50-9370469C9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E8AD-FB26-47AD-B8A0-2B7BED98C6A8}" type="datetime1">
              <a:rPr lang="en-GB" smtClean="0"/>
              <a:t>21/11/2017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F046-6833-4540-BA98-262AB946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B764C-6ECA-438E-B292-F0ABAE9A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77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B0C9D2-8139-4722-8841-B5AE684233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009CE-9A05-45E8-8D75-9DE7F883EF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9635A-90A8-4FD2-8587-1F9BC808E0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D39EF-E6C9-44A8-B893-B14520243F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755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955"/>
            <a:ext cx="9144000" cy="556312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59796"/>
            <a:ext cx="9144000" cy="3694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181100" y="1453561"/>
            <a:ext cx="2038350" cy="26832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41752" y="1453560"/>
            <a:ext cx="2038350" cy="26832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502404" y="1453560"/>
            <a:ext cx="2038350" cy="26832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63056" y="1453560"/>
            <a:ext cx="2038350" cy="26832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66070-4287-4DBA-A662-13DD34864C4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C6528-2DA3-4953-B1EE-0C8BE5BAB99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A867-7D71-4187-B988-34E57D1ABFB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0583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EADE29-5865-4980-BA86-97C3F377CD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7D0CC-444D-4704-A8A6-19F102C52D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28AB5-12C1-4D2B-9FCB-FC3FE56B72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434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2262314" y="2839373"/>
            <a:ext cx="1610711" cy="2866695"/>
          </a:xfrm>
          <a:custGeom>
            <a:avLst/>
            <a:gdLst>
              <a:gd name="connsiteX0" fmla="*/ 0 w 1610710"/>
              <a:gd name="connsiteY0" fmla="*/ 0 h 2866695"/>
              <a:gd name="connsiteX1" fmla="*/ 1610710 w 1610710"/>
              <a:gd name="connsiteY1" fmla="*/ 0 h 2866695"/>
              <a:gd name="connsiteX2" fmla="*/ 1610710 w 1610710"/>
              <a:gd name="connsiteY2" fmla="*/ 2866695 h 2866695"/>
              <a:gd name="connsiteX3" fmla="*/ 0 w 1610710"/>
              <a:gd name="connsiteY3" fmla="*/ 2866695 h 286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710" h="2866695">
                <a:moveTo>
                  <a:pt x="0" y="0"/>
                </a:moveTo>
                <a:lnTo>
                  <a:pt x="1610710" y="0"/>
                </a:lnTo>
                <a:lnTo>
                  <a:pt x="1610710" y="2866695"/>
                </a:lnTo>
                <a:lnTo>
                  <a:pt x="0" y="28666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5289582" y="2839373"/>
            <a:ext cx="1610711" cy="2866695"/>
          </a:xfrm>
          <a:custGeom>
            <a:avLst/>
            <a:gdLst>
              <a:gd name="connsiteX0" fmla="*/ 0 w 1610710"/>
              <a:gd name="connsiteY0" fmla="*/ 0 h 2866695"/>
              <a:gd name="connsiteX1" fmla="*/ 1610710 w 1610710"/>
              <a:gd name="connsiteY1" fmla="*/ 0 h 2866695"/>
              <a:gd name="connsiteX2" fmla="*/ 1610710 w 1610710"/>
              <a:gd name="connsiteY2" fmla="*/ 2866695 h 2866695"/>
              <a:gd name="connsiteX3" fmla="*/ 0 w 1610710"/>
              <a:gd name="connsiteY3" fmla="*/ 2866695 h 286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710" h="2866695">
                <a:moveTo>
                  <a:pt x="0" y="0"/>
                </a:moveTo>
                <a:lnTo>
                  <a:pt x="1610710" y="0"/>
                </a:lnTo>
                <a:lnTo>
                  <a:pt x="1610710" y="2866695"/>
                </a:lnTo>
                <a:lnTo>
                  <a:pt x="0" y="28666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316851" y="2839373"/>
            <a:ext cx="1610711" cy="2866695"/>
          </a:xfrm>
          <a:custGeom>
            <a:avLst/>
            <a:gdLst>
              <a:gd name="connsiteX0" fmla="*/ 0 w 1610710"/>
              <a:gd name="connsiteY0" fmla="*/ 0 h 2866695"/>
              <a:gd name="connsiteX1" fmla="*/ 1610710 w 1610710"/>
              <a:gd name="connsiteY1" fmla="*/ 0 h 2866695"/>
              <a:gd name="connsiteX2" fmla="*/ 1610710 w 1610710"/>
              <a:gd name="connsiteY2" fmla="*/ 2866695 h 2866695"/>
              <a:gd name="connsiteX3" fmla="*/ 0 w 1610710"/>
              <a:gd name="connsiteY3" fmla="*/ 2866695 h 286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710" h="2866695">
                <a:moveTo>
                  <a:pt x="0" y="0"/>
                </a:moveTo>
                <a:lnTo>
                  <a:pt x="1610710" y="0"/>
                </a:lnTo>
                <a:lnTo>
                  <a:pt x="1610710" y="2866695"/>
                </a:lnTo>
                <a:lnTo>
                  <a:pt x="0" y="28666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6B703-A2D2-4CC6-9A9A-884B094F62A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48CEC-54CD-4019-9DD4-21BAEC58D39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97B16-455E-4449-AC2D-9497EB273C4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8880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1142450" y="2334322"/>
            <a:ext cx="2475177" cy="1936572"/>
          </a:xfrm>
          <a:custGeom>
            <a:avLst/>
            <a:gdLst>
              <a:gd name="connsiteX0" fmla="*/ 0 w 2475177"/>
              <a:gd name="connsiteY0" fmla="*/ 0 h 1936572"/>
              <a:gd name="connsiteX1" fmla="*/ 2475177 w 2475177"/>
              <a:gd name="connsiteY1" fmla="*/ 0 h 1936572"/>
              <a:gd name="connsiteX2" fmla="*/ 2475177 w 2475177"/>
              <a:gd name="connsiteY2" fmla="*/ 1936572 h 1936572"/>
              <a:gd name="connsiteX3" fmla="*/ 0 w 2475177"/>
              <a:gd name="connsiteY3" fmla="*/ 1936572 h 19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177" h="1936572">
                <a:moveTo>
                  <a:pt x="0" y="0"/>
                </a:moveTo>
                <a:lnTo>
                  <a:pt x="2475177" y="0"/>
                </a:lnTo>
                <a:lnTo>
                  <a:pt x="2475177" y="1936572"/>
                </a:lnTo>
                <a:lnTo>
                  <a:pt x="0" y="19365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 hasCustomPrompt="1"/>
          </p:nvPr>
        </p:nvSpPr>
        <p:spPr>
          <a:xfrm>
            <a:off x="8574380" y="4270894"/>
            <a:ext cx="2475177" cy="1936572"/>
          </a:xfrm>
          <a:custGeom>
            <a:avLst/>
            <a:gdLst>
              <a:gd name="connsiteX0" fmla="*/ 0 w 2475177"/>
              <a:gd name="connsiteY0" fmla="*/ 0 h 1936572"/>
              <a:gd name="connsiteX1" fmla="*/ 2475177 w 2475177"/>
              <a:gd name="connsiteY1" fmla="*/ 0 h 1936572"/>
              <a:gd name="connsiteX2" fmla="*/ 2475177 w 2475177"/>
              <a:gd name="connsiteY2" fmla="*/ 1936572 h 1936572"/>
              <a:gd name="connsiteX3" fmla="*/ 0 w 2475177"/>
              <a:gd name="connsiteY3" fmla="*/ 1936572 h 19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177" h="1936572">
                <a:moveTo>
                  <a:pt x="0" y="0"/>
                </a:moveTo>
                <a:lnTo>
                  <a:pt x="2475177" y="0"/>
                </a:lnTo>
                <a:lnTo>
                  <a:pt x="2475177" y="1936572"/>
                </a:lnTo>
                <a:lnTo>
                  <a:pt x="0" y="19365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3619760" y="4270894"/>
            <a:ext cx="2475177" cy="1936572"/>
          </a:xfrm>
          <a:custGeom>
            <a:avLst/>
            <a:gdLst>
              <a:gd name="connsiteX0" fmla="*/ 0 w 2475177"/>
              <a:gd name="connsiteY0" fmla="*/ 0 h 1936572"/>
              <a:gd name="connsiteX1" fmla="*/ 2475177 w 2475177"/>
              <a:gd name="connsiteY1" fmla="*/ 0 h 1936572"/>
              <a:gd name="connsiteX2" fmla="*/ 2475177 w 2475177"/>
              <a:gd name="connsiteY2" fmla="*/ 1936572 h 1936572"/>
              <a:gd name="connsiteX3" fmla="*/ 0 w 2475177"/>
              <a:gd name="connsiteY3" fmla="*/ 1936572 h 19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177" h="1936572">
                <a:moveTo>
                  <a:pt x="0" y="0"/>
                </a:moveTo>
                <a:lnTo>
                  <a:pt x="2475177" y="0"/>
                </a:lnTo>
                <a:lnTo>
                  <a:pt x="2475177" y="1936572"/>
                </a:lnTo>
                <a:lnTo>
                  <a:pt x="0" y="19365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 hasCustomPrompt="1"/>
          </p:nvPr>
        </p:nvSpPr>
        <p:spPr>
          <a:xfrm>
            <a:off x="6097069" y="2334322"/>
            <a:ext cx="2475177" cy="1936572"/>
          </a:xfrm>
          <a:custGeom>
            <a:avLst/>
            <a:gdLst>
              <a:gd name="connsiteX0" fmla="*/ 0 w 2475177"/>
              <a:gd name="connsiteY0" fmla="*/ 0 h 1936572"/>
              <a:gd name="connsiteX1" fmla="*/ 2475177 w 2475177"/>
              <a:gd name="connsiteY1" fmla="*/ 0 h 1936572"/>
              <a:gd name="connsiteX2" fmla="*/ 2475177 w 2475177"/>
              <a:gd name="connsiteY2" fmla="*/ 1936572 h 1936572"/>
              <a:gd name="connsiteX3" fmla="*/ 0 w 2475177"/>
              <a:gd name="connsiteY3" fmla="*/ 1936572 h 19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177" h="1936572">
                <a:moveTo>
                  <a:pt x="0" y="0"/>
                </a:moveTo>
                <a:lnTo>
                  <a:pt x="2475177" y="0"/>
                </a:lnTo>
                <a:lnTo>
                  <a:pt x="2475177" y="1936572"/>
                </a:lnTo>
                <a:lnTo>
                  <a:pt x="0" y="19365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9FAFF-C6E7-439E-BF95-58B866F1AA0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8FE10-7C39-40C3-82AC-447C86370A0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FC588-F865-4951-B209-6E224F70C5F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219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EA488-10B7-4B4D-9775-34DF0A78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BC434-842A-403A-8975-BF46E225F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A0042-A722-4FE2-A9ED-4C13C4F6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874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8" name="Text Placeholder 137"/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140608" y="6077900"/>
            <a:ext cx="980414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39" name="Text Placeholder 137"/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3160484" y="6077900"/>
            <a:ext cx="980414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40" name="Text Placeholder 137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6221861" y="6077900"/>
            <a:ext cx="980414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41" name="Text Placeholder 137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9270303" y="6077900"/>
            <a:ext cx="980414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spc="300">
                <a:effectLst/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None/>
              <a:defRPr sz="1800"/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177" name="Text Placeholder 174"/>
          <p:cNvSpPr>
            <a:spLocks noGrp="1"/>
          </p:cNvSpPr>
          <p:nvPr>
            <p:ph type="body" sz="quarter" idx="29" hasCustomPrompt="1"/>
          </p:nvPr>
        </p:nvSpPr>
        <p:spPr>
          <a:xfrm>
            <a:off x="843794" y="3653736"/>
            <a:ext cx="1325880" cy="2290486"/>
          </a:xfrm>
          <a:prstGeom prst="rect">
            <a:avLst/>
          </a:prstGeom>
          <a:blipFill>
            <a:blip r:embed="rId2"/>
            <a:srcRect/>
            <a:stretch>
              <a:fillRect t="-2" b="-87334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6" name="Text Placeholder 174"/>
          <p:cNvSpPr>
            <a:spLocks noGrp="1"/>
          </p:cNvSpPr>
          <p:nvPr>
            <p:ph type="body" sz="quarter" idx="28" hasCustomPrompt="1"/>
          </p:nvPr>
        </p:nvSpPr>
        <p:spPr>
          <a:xfrm>
            <a:off x="2794747" y="2973492"/>
            <a:ext cx="1325880" cy="2970730"/>
          </a:xfrm>
          <a:prstGeom prst="rect">
            <a:avLst/>
          </a:prstGeom>
          <a:blipFill>
            <a:blip r:embed="rId3"/>
            <a:srcRect/>
            <a:stretch>
              <a:fillRect t="-4" b="-44435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5" name="Text Placeholder 174"/>
          <p:cNvSpPr>
            <a:spLocks noGrp="1"/>
          </p:cNvSpPr>
          <p:nvPr>
            <p:ph type="body" sz="quarter" idx="27" hasCustomPrompt="1"/>
          </p:nvPr>
        </p:nvSpPr>
        <p:spPr>
          <a:xfrm>
            <a:off x="4621886" y="2281258"/>
            <a:ext cx="1325880" cy="3662964"/>
          </a:xfrm>
          <a:prstGeom prst="rect">
            <a:avLst/>
          </a:prstGeom>
          <a:blipFill>
            <a:blip r:embed="rId4"/>
            <a:srcRect/>
            <a:stretch>
              <a:fillRect t="-3" b="-17141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8" name="Text Placeholder 174"/>
          <p:cNvSpPr>
            <a:spLocks noGrp="1"/>
          </p:cNvSpPr>
          <p:nvPr>
            <p:ph type="body" sz="quarter" idx="30" hasCustomPrompt="1"/>
          </p:nvPr>
        </p:nvSpPr>
        <p:spPr>
          <a:xfrm>
            <a:off x="6075756" y="3661974"/>
            <a:ext cx="1325880" cy="2282248"/>
          </a:xfrm>
          <a:prstGeom prst="rect">
            <a:avLst/>
          </a:prstGeom>
          <a:blipFill>
            <a:blip r:embed="rId2"/>
            <a:srcRect/>
            <a:stretch>
              <a:fillRect t="-1" b="-88011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79" name="Text Placeholder 174"/>
          <p:cNvSpPr>
            <a:spLocks noGrp="1"/>
          </p:cNvSpPr>
          <p:nvPr>
            <p:ph type="body" sz="quarter" idx="31" hasCustomPrompt="1"/>
          </p:nvPr>
        </p:nvSpPr>
        <p:spPr>
          <a:xfrm>
            <a:off x="8036247" y="2969021"/>
            <a:ext cx="1325880" cy="2975201"/>
          </a:xfrm>
          <a:prstGeom prst="rect">
            <a:avLst/>
          </a:prstGeom>
          <a:blipFill>
            <a:blip r:embed="rId3"/>
            <a:srcRect/>
            <a:stretch>
              <a:fillRect t="-4" b="-44219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180" name="Text Placeholder 174"/>
          <p:cNvSpPr>
            <a:spLocks noGrp="1"/>
          </p:cNvSpPr>
          <p:nvPr>
            <p:ph type="body" sz="quarter" idx="32" hasCustomPrompt="1"/>
          </p:nvPr>
        </p:nvSpPr>
        <p:spPr>
          <a:xfrm>
            <a:off x="10106277" y="2281258"/>
            <a:ext cx="1325880" cy="3662964"/>
          </a:xfrm>
          <a:prstGeom prst="rect">
            <a:avLst/>
          </a:prstGeom>
          <a:blipFill>
            <a:blip r:embed="rId4"/>
            <a:srcRect/>
            <a:stretch>
              <a:fillRect t="-3" b="-17141"/>
            </a:stretch>
          </a:blipFill>
        </p:spPr>
        <p:txBody>
          <a:bodyPr tIns="228600">
            <a:normAutofit/>
          </a:bodyPr>
          <a:lstStyle>
            <a:lvl1pPr marL="60325" indent="-60325">
              <a:spcBef>
                <a:spcPts val="0"/>
              </a:spcBef>
              <a:spcAft>
                <a:spcPts val="2400"/>
              </a:spcAft>
              <a:buFont typeface="Trebuchet MS" panose="020B0603020202020204" pitchFamily="34" charset="0"/>
              <a:buChar char=" "/>
              <a:defRPr sz="1400">
                <a:solidFill>
                  <a:schemeClr val="bg1"/>
                </a:solidFill>
                <a:effectLst/>
              </a:defRPr>
            </a:lvl1pPr>
            <a:lvl2pPr marL="109728" indent="-47625">
              <a:buFont typeface="Trebuchet MS" panose="020B0603020202020204" pitchFamily="34" charset="0"/>
              <a:buChar char=" "/>
              <a:defRPr sz="1200">
                <a:effectLst/>
              </a:defRPr>
            </a:lvl2pPr>
            <a:lvl3pPr marL="164592" indent="-45720">
              <a:buFont typeface="Trebuchet MS" panose="020B0603020202020204" pitchFamily="34" charset="0"/>
              <a:buChar char=" "/>
              <a:defRPr sz="1200">
                <a:effectLst/>
              </a:defRPr>
            </a:lvl3pPr>
            <a:lvl4pPr marL="64008" indent="0">
              <a:buFont typeface="Trebuchet MS" panose="020B0603020202020204" pitchFamily="34" charset="0"/>
              <a:buNone/>
              <a:defRPr sz="1200">
                <a:effectLst/>
              </a:defRPr>
            </a:lvl4pPr>
            <a:lvl5pPr marL="109728" indent="-45720">
              <a:buFont typeface="Trebuchet MS" panose="020B0603020202020204" pitchFamily="34" charset="0"/>
              <a:buChar char=" "/>
              <a:defRPr sz="1200">
                <a:effectLst/>
              </a:defRPr>
            </a:lvl5pPr>
            <a:lvl6pPr marL="109728" indent="-45720">
              <a:buFont typeface="Trebuchet MS" panose="020B0603020202020204" pitchFamily="34" charset="0"/>
              <a:buChar char=" "/>
              <a:defRPr sz="1200"/>
            </a:lvl6pPr>
            <a:lvl7pPr marL="109728" indent="-45720">
              <a:buFont typeface="Trebuchet MS" panose="020B0603020202020204" pitchFamily="34" charset="0"/>
              <a:buChar char=" "/>
              <a:defRPr sz="1200"/>
            </a:lvl7pPr>
            <a:lvl8pPr marL="109728" indent="-45720">
              <a:buFont typeface="Trebuchet MS" panose="020B0603020202020204" pitchFamily="34" charset="0"/>
              <a:buChar char=" "/>
              <a:defRPr sz="1200"/>
            </a:lvl8pPr>
            <a:lvl9pPr marL="109728" indent="-45720">
              <a:buFont typeface="Trebuchet MS" panose="020B0603020202020204" pitchFamily="34" charset="0"/>
              <a:buChar char=" "/>
              <a:defRPr sz="1200"/>
            </a:lvl9pPr>
          </a:lstStyle>
          <a:p>
            <a:pPr lvl="0"/>
            <a:r>
              <a:rPr lang="en-US"/>
              <a:t>Mon Year</a:t>
            </a:r>
          </a:p>
          <a:p>
            <a:pPr lvl="1"/>
            <a:r>
              <a:rPr lang="en-US"/>
              <a:t>Add event details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55E29-9D27-4436-B3D2-9238361D48B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1D610-02C1-4460-A1F7-2021D416A30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AA259-D9A7-4360-A0D1-F8A20EBA7AB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223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 rot="19803452">
            <a:off x="5955669" y="36133"/>
            <a:ext cx="6134305" cy="4207724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 rot="19803452">
            <a:off x="4320926" y="4097427"/>
            <a:ext cx="2590196" cy="2286841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 rot="19803452">
            <a:off x="6454127" y="4525142"/>
            <a:ext cx="6563222" cy="168296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CF091E-187A-43E7-859D-8AB82D19BBB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6B13E-0502-4CBB-A77D-94EBD9B3EA7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A1D94-BEF4-4C67-8934-2FB96916E53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58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ED6F-6431-4123-AD12-E867C056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7557B-AC7F-4734-B86F-0769B34BC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FA823-0E62-4E1B-B8D4-17F97172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7642-D853-4118-865D-5E36836AEF4F}" type="datetime1">
              <a:rPr lang="en-GB" smtClean="0"/>
              <a:t>21/11/2017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9894A-B9CB-4760-ADC9-408479A8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575FE-6E93-410A-BA66-7832922C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828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CC3E1-D0FD-4D47-BEF2-85AE2F69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71FB7-D03B-4D66-9EBA-B0DE8A7B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4E2D5-D24A-4172-AC4F-E404ABF0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307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F192892-61BA-4CF9-9131-204215A1E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71182" y="2273300"/>
            <a:ext cx="3449637" cy="297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F4F0D-EEC8-4FF6-A153-7DEDF80D13F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F0104-4CF7-4598-A4A9-02FA962F4F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8C754-D6B9-40EA-8538-D30CEAE3EA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042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2195575" y="1425477"/>
            <a:ext cx="3008891" cy="4026892"/>
          </a:xfrm>
          <a:custGeom>
            <a:avLst/>
            <a:gdLst>
              <a:gd name="connsiteX0" fmla="*/ 0 w 3008890"/>
              <a:gd name="connsiteY0" fmla="*/ 0 h 4026892"/>
              <a:gd name="connsiteX1" fmla="*/ 3008890 w 3008890"/>
              <a:gd name="connsiteY1" fmla="*/ 0 h 4026892"/>
              <a:gd name="connsiteX2" fmla="*/ 3008890 w 3008890"/>
              <a:gd name="connsiteY2" fmla="*/ 4026892 h 4026892"/>
              <a:gd name="connsiteX3" fmla="*/ 0 w 3008890"/>
              <a:gd name="connsiteY3" fmla="*/ 4026892 h 402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8890" h="4026892">
                <a:moveTo>
                  <a:pt x="0" y="0"/>
                </a:moveTo>
                <a:lnTo>
                  <a:pt x="3008890" y="0"/>
                </a:lnTo>
                <a:lnTo>
                  <a:pt x="3008890" y="4026892"/>
                </a:lnTo>
                <a:lnTo>
                  <a:pt x="0" y="40268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742E90-08BD-4D85-B338-EB51988BB39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9DED46-026D-4786-8581-D5FD8C2B7B7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D0F02-C125-4697-BFC3-6A308CF4C8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521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B55C7-1EBA-446C-8AD0-55D0FDD6C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75C1B-DDEE-44EF-894D-019E2D06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9AC87-A29E-4DC4-9826-126062B7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7967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3263" y="2206657"/>
            <a:ext cx="2205880" cy="2205880"/>
          </a:xfrm>
          <a:custGeom>
            <a:avLst/>
            <a:gdLst>
              <a:gd name="connsiteX0" fmla="*/ 1407695 w 2815390"/>
              <a:gd name="connsiteY0" fmla="*/ 0 h 2815390"/>
              <a:gd name="connsiteX1" fmla="*/ 2815390 w 2815390"/>
              <a:gd name="connsiteY1" fmla="*/ 1407695 h 2815390"/>
              <a:gd name="connsiteX2" fmla="*/ 1407695 w 2815390"/>
              <a:gd name="connsiteY2" fmla="*/ 2815390 h 2815390"/>
              <a:gd name="connsiteX3" fmla="*/ 0 w 2815390"/>
              <a:gd name="connsiteY3" fmla="*/ 1407695 h 2815390"/>
              <a:gd name="connsiteX4" fmla="*/ 1407695 w 2815390"/>
              <a:gd name="connsiteY4" fmla="*/ 0 h 2815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5390" h="2815390">
                <a:moveTo>
                  <a:pt x="1407695" y="0"/>
                </a:moveTo>
                <a:cubicBezTo>
                  <a:pt x="2185143" y="0"/>
                  <a:pt x="2815390" y="630247"/>
                  <a:pt x="2815390" y="1407695"/>
                </a:cubicBezTo>
                <a:cubicBezTo>
                  <a:pt x="2815390" y="2185143"/>
                  <a:pt x="2185143" y="2815390"/>
                  <a:pt x="1407695" y="2815390"/>
                </a:cubicBezTo>
                <a:cubicBezTo>
                  <a:pt x="630247" y="2815390"/>
                  <a:pt x="0" y="2185143"/>
                  <a:pt x="0" y="1407695"/>
                </a:cubicBezTo>
                <a:cubicBezTo>
                  <a:pt x="0" y="630247"/>
                  <a:pt x="630247" y="0"/>
                  <a:pt x="14076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17D902-EA65-4549-AFD8-B2A8D55412E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60578-F2D0-441D-8A86-211C14267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F18A9-37BC-4740-A113-C33465A944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462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0021" y="1"/>
            <a:ext cx="4499812" cy="6857999"/>
          </a:xfrm>
          <a:prstGeom prst="rect">
            <a:avLst/>
          </a:prstGeom>
          <a:noFill/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99246-F2D2-4177-84A1-18422B79F86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6B43D-A482-4456-8DB4-E56A569374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E5E6-8469-4FA4-934D-779A5152D3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7837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294634" y="0"/>
            <a:ext cx="4033008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9" y="121540"/>
            <a:ext cx="1627023" cy="6269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3B31F-B896-4E72-A564-D6D542043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C5DB0-570A-4BEA-B693-C51EEEC976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78DBE-081B-42AB-8357-9E8EAEA2F6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709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394" y="0"/>
            <a:ext cx="12190606" cy="3543299"/>
          </a:xfrm>
          <a:prstGeom prst="rect">
            <a:avLst/>
          </a:prstGeom>
          <a:noFill/>
          <a:effectLst/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955"/>
            <a:ext cx="9144000" cy="556312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59796"/>
            <a:ext cx="9144000" cy="3694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1535425" y="2607961"/>
            <a:ext cx="1978325" cy="1978325"/>
          </a:xfrm>
          <a:custGeom>
            <a:avLst/>
            <a:gdLst>
              <a:gd name="connsiteX0" fmla="*/ 759125 w 1518250"/>
              <a:gd name="connsiteY0" fmla="*/ 0 h 1518250"/>
              <a:gd name="connsiteX1" fmla="*/ 1518250 w 1518250"/>
              <a:gd name="connsiteY1" fmla="*/ 759125 h 1518250"/>
              <a:gd name="connsiteX2" fmla="*/ 759125 w 1518250"/>
              <a:gd name="connsiteY2" fmla="*/ 1518250 h 1518250"/>
              <a:gd name="connsiteX3" fmla="*/ 0 w 1518250"/>
              <a:gd name="connsiteY3" fmla="*/ 759125 h 1518250"/>
              <a:gd name="connsiteX4" fmla="*/ 759125 w 1518250"/>
              <a:gd name="connsiteY4" fmla="*/ 0 h 151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250" h="1518250">
                <a:moveTo>
                  <a:pt x="759125" y="0"/>
                </a:moveTo>
                <a:cubicBezTo>
                  <a:pt x="1178378" y="0"/>
                  <a:pt x="1518250" y="339872"/>
                  <a:pt x="1518250" y="759125"/>
                </a:cubicBezTo>
                <a:cubicBezTo>
                  <a:pt x="1518250" y="1178378"/>
                  <a:pt x="1178378" y="1518250"/>
                  <a:pt x="759125" y="1518250"/>
                </a:cubicBezTo>
                <a:cubicBezTo>
                  <a:pt x="339872" y="1518250"/>
                  <a:pt x="0" y="1178378"/>
                  <a:pt x="0" y="759125"/>
                </a:cubicBezTo>
                <a:cubicBezTo>
                  <a:pt x="0" y="339872"/>
                  <a:pt x="339872" y="0"/>
                  <a:pt x="7591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rgbClr val="FCFCFC"/>
            </a:solidFill>
          </a:ln>
          <a:effectLst/>
        </p:spPr>
        <p:txBody>
          <a:bodyPr wrap="square">
            <a:noAutofit/>
          </a:bodyPr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3981450" y="2607961"/>
            <a:ext cx="1978325" cy="1978325"/>
          </a:xfrm>
          <a:custGeom>
            <a:avLst/>
            <a:gdLst>
              <a:gd name="connsiteX0" fmla="*/ 759125 w 1518250"/>
              <a:gd name="connsiteY0" fmla="*/ 0 h 1518250"/>
              <a:gd name="connsiteX1" fmla="*/ 1518250 w 1518250"/>
              <a:gd name="connsiteY1" fmla="*/ 759125 h 1518250"/>
              <a:gd name="connsiteX2" fmla="*/ 759125 w 1518250"/>
              <a:gd name="connsiteY2" fmla="*/ 1518250 h 1518250"/>
              <a:gd name="connsiteX3" fmla="*/ 0 w 1518250"/>
              <a:gd name="connsiteY3" fmla="*/ 759125 h 1518250"/>
              <a:gd name="connsiteX4" fmla="*/ 759125 w 1518250"/>
              <a:gd name="connsiteY4" fmla="*/ 0 h 151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250" h="1518250">
                <a:moveTo>
                  <a:pt x="759125" y="0"/>
                </a:moveTo>
                <a:cubicBezTo>
                  <a:pt x="1178378" y="0"/>
                  <a:pt x="1518250" y="339872"/>
                  <a:pt x="1518250" y="759125"/>
                </a:cubicBezTo>
                <a:cubicBezTo>
                  <a:pt x="1518250" y="1178378"/>
                  <a:pt x="1178378" y="1518250"/>
                  <a:pt x="759125" y="1518250"/>
                </a:cubicBezTo>
                <a:cubicBezTo>
                  <a:pt x="339872" y="1518250"/>
                  <a:pt x="0" y="1178378"/>
                  <a:pt x="0" y="759125"/>
                </a:cubicBezTo>
                <a:cubicBezTo>
                  <a:pt x="0" y="339872"/>
                  <a:pt x="339872" y="0"/>
                  <a:pt x="7591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rgbClr val="FCFCFC"/>
            </a:solidFill>
          </a:ln>
          <a:effectLst/>
        </p:spPr>
        <p:txBody>
          <a:bodyPr wrap="square">
            <a:noAutofit/>
          </a:bodyPr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427475" y="2607961"/>
            <a:ext cx="1978325" cy="1978325"/>
          </a:xfrm>
          <a:custGeom>
            <a:avLst/>
            <a:gdLst>
              <a:gd name="connsiteX0" fmla="*/ 759125 w 1518250"/>
              <a:gd name="connsiteY0" fmla="*/ 0 h 1518250"/>
              <a:gd name="connsiteX1" fmla="*/ 1518250 w 1518250"/>
              <a:gd name="connsiteY1" fmla="*/ 759125 h 1518250"/>
              <a:gd name="connsiteX2" fmla="*/ 759125 w 1518250"/>
              <a:gd name="connsiteY2" fmla="*/ 1518250 h 1518250"/>
              <a:gd name="connsiteX3" fmla="*/ 0 w 1518250"/>
              <a:gd name="connsiteY3" fmla="*/ 759125 h 1518250"/>
              <a:gd name="connsiteX4" fmla="*/ 759125 w 1518250"/>
              <a:gd name="connsiteY4" fmla="*/ 0 h 151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250" h="1518250">
                <a:moveTo>
                  <a:pt x="759125" y="0"/>
                </a:moveTo>
                <a:cubicBezTo>
                  <a:pt x="1178378" y="0"/>
                  <a:pt x="1518250" y="339872"/>
                  <a:pt x="1518250" y="759125"/>
                </a:cubicBezTo>
                <a:cubicBezTo>
                  <a:pt x="1518250" y="1178378"/>
                  <a:pt x="1178378" y="1518250"/>
                  <a:pt x="759125" y="1518250"/>
                </a:cubicBezTo>
                <a:cubicBezTo>
                  <a:pt x="339872" y="1518250"/>
                  <a:pt x="0" y="1178378"/>
                  <a:pt x="0" y="759125"/>
                </a:cubicBezTo>
                <a:cubicBezTo>
                  <a:pt x="0" y="339872"/>
                  <a:pt x="339872" y="0"/>
                  <a:pt x="7591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rgbClr val="FCFCFC"/>
            </a:solidFill>
          </a:ln>
          <a:effectLst/>
        </p:spPr>
        <p:txBody>
          <a:bodyPr wrap="square">
            <a:noAutofit/>
          </a:bodyPr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8873501" y="2607961"/>
            <a:ext cx="1978325" cy="1978325"/>
          </a:xfrm>
          <a:custGeom>
            <a:avLst/>
            <a:gdLst>
              <a:gd name="connsiteX0" fmla="*/ 759125 w 1518250"/>
              <a:gd name="connsiteY0" fmla="*/ 0 h 1518250"/>
              <a:gd name="connsiteX1" fmla="*/ 1518250 w 1518250"/>
              <a:gd name="connsiteY1" fmla="*/ 759125 h 1518250"/>
              <a:gd name="connsiteX2" fmla="*/ 759125 w 1518250"/>
              <a:gd name="connsiteY2" fmla="*/ 1518250 h 1518250"/>
              <a:gd name="connsiteX3" fmla="*/ 0 w 1518250"/>
              <a:gd name="connsiteY3" fmla="*/ 759125 h 1518250"/>
              <a:gd name="connsiteX4" fmla="*/ 759125 w 1518250"/>
              <a:gd name="connsiteY4" fmla="*/ 0 h 151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250" h="1518250">
                <a:moveTo>
                  <a:pt x="759125" y="0"/>
                </a:moveTo>
                <a:cubicBezTo>
                  <a:pt x="1178378" y="0"/>
                  <a:pt x="1518250" y="339872"/>
                  <a:pt x="1518250" y="759125"/>
                </a:cubicBezTo>
                <a:cubicBezTo>
                  <a:pt x="1518250" y="1178378"/>
                  <a:pt x="1178378" y="1518250"/>
                  <a:pt x="759125" y="1518250"/>
                </a:cubicBezTo>
                <a:cubicBezTo>
                  <a:pt x="339872" y="1518250"/>
                  <a:pt x="0" y="1178378"/>
                  <a:pt x="0" y="759125"/>
                </a:cubicBezTo>
                <a:cubicBezTo>
                  <a:pt x="0" y="339872"/>
                  <a:pt x="339872" y="0"/>
                  <a:pt x="7591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rgbClr val="FCFCFC"/>
            </a:solidFill>
          </a:ln>
          <a:effectLst/>
        </p:spPr>
        <p:txBody>
          <a:bodyPr wrap="square">
            <a:noAutofit/>
          </a:bodyPr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6694" y="151149"/>
            <a:ext cx="407193" cy="334626"/>
          </a:xfrm>
          <a:prstGeom prst="rect">
            <a:avLst/>
          </a:prstGeom>
          <a:ln>
            <a:solidFill>
              <a:srgbClr val="FCFCFC"/>
            </a:solidFill>
          </a:ln>
        </p:spPr>
        <p:txBody>
          <a:bodyPr lIns="0" tIns="0" rIns="0" bIns="0" anchor="ctr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B30467BC-53FE-413A-9560-FD18F38E6FE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A6AFB-DD7D-4B28-AC89-3C730AF0BC6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8A9AC-D1D7-4234-ADF1-501D96D310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32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344" y="251497"/>
            <a:ext cx="5638800" cy="556312"/>
          </a:xfrm>
          <a:prstGeom prst="rect">
            <a:avLst/>
          </a:prstGeom>
        </p:spPr>
        <p:txBody>
          <a:bodyPr anchor="b"/>
          <a:lstStyle>
            <a:lvl1pPr algn="l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005261" cy="6858000"/>
          </a:xfrm>
          <a:prstGeom prst="rect">
            <a:avLst/>
          </a:prstGeom>
          <a:noFill/>
          <a:effectLst/>
        </p:spPr>
        <p:txBody>
          <a:bodyPr/>
          <a:lstStyle>
            <a:lvl1pPr marL="0" indent="0">
              <a:buFontTx/>
              <a:buNone/>
              <a:defRPr sz="1050"/>
            </a:lvl1pPr>
          </a:lstStyle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313D3-5440-46CC-98D9-9CCB15F3F9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E92AF-3C0D-4FA3-AA3E-9C08D6414B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206F3C-E7F5-4624-91CD-102808B701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3911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C7AB-E3CC-465B-8AEA-160D55573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C58554-7349-4164-B2C8-6EA2D8C2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06BD80-891C-4AD9-9A53-E996AA46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262ACA-AC4B-4055-8412-E4959918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9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20074-E4FE-4DEA-9868-03CF50A5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7CDE5-1D85-4225-8082-E44D85480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CCB5C-C382-4D70-85A0-DB290DF8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4105-64FF-4017-8F13-18F20C28712D}" type="datetime1">
              <a:rPr lang="en-GB" smtClean="0"/>
              <a:t>21/11/2017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D8A60-0FE5-4DF5-976A-F82D3A4CF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8A137-FB5F-4CD0-97E9-33789692F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95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2C17-4197-4EFE-9C54-5249390A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9880E-3C27-4E95-897A-543305258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98B6F-4FAD-47C0-A4E0-91D56626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90544-F702-4478-8194-8505E6A22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9792-0B04-4399-89FD-AE2F29FF8EE6}" type="datetime1">
              <a:rPr lang="en-GB" smtClean="0"/>
              <a:t>21/11/2017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117C0-D3FB-414F-8E35-5EA7943B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640FC-B342-477B-B269-57AB4015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6436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6F4-16D9-4AEC-AC64-88B865DA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BAE4A-EFC5-41C2-92A9-B9F547E85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59B11-8224-496C-9C3A-0B17E61A0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7E660-33AB-475C-9746-AD39BE8F7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59BB3-C7F2-4F41-801C-9C83385CD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0E358-F45E-4E97-8929-F15A89BA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4DE7C-37DB-43A7-A219-0046EE9DAA62}" type="datetime1">
              <a:rPr lang="en-GB" smtClean="0"/>
              <a:t>21/11/2017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47C93-BA79-4508-9D8B-D60306CE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E4C74F-F7FE-4EE2-8CBB-E4A1DF3C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52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08A3-D2F8-41EA-9DD1-D321462F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F390B-3EC1-4920-82E5-29D2933E7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E130B-FF11-4803-8790-A6BE537D05A5}" type="datetime1">
              <a:rPr lang="en-GB" smtClean="0"/>
              <a:t>21/11/2017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D4006-EB2D-4562-A8A5-49F02C07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16A20-A2AD-4006-B9F9-D3F2176E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34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630DF-59A1-4354-A420-F29A3C5C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002E-E56E-4C8A-A742-F1F7BF8E53B4}" type="datetime1">
              <a:rPr lang="en-GB" smtClean="0"/>
              <a:t>21/11/2017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81A336-DA7D-4A7F-886C-A84076646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3A4DD-1354-4BAE-926B-3F6DFFC6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14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37BD-0505-4874-A037-760BD58B3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B056-2446-4FF5-B726-1087C4C1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1E5D2-3447-4503-9750-A035A9720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F22B-5DF5-401F-84C5-023E42266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1589-BF9E-4F97-BF42-FC6E138C2CE3}" type="datetime1">
              <a:rPr lang="en-GB" smtClean="0"/>
              <a:t>21/11/2017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1EE4B-18DD-48CD-BBC3-4DA82B27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46DEF-BE5F-4E37-9AFB-2762D3FE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19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1207-C845-42BA-9B33-778AC6C2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AB6F6-F8AB-4F29-8575-D2676132B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E167C-2048-41C0-B094-5CF58C5F4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6B41C-06AE-42ED-9657-57D79AC7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F171-119E-407B-A8F5-935426624E1C}" type="datetime1">
              <a:rPr lang="en-GB" smtClean="0"/>
              <a:t>21/11/2017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497E3-1121-4598-87F1-7D8A1DFD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59A57-ACBB-4ADF-B1B5-05084D98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29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04DF109-F77C-46D1-B2B8-B598CD43810F}"/>
              </a:ext>
            </a:extLst>
          </p:cNvPr>
          <p:cNvGrpSpPr/>
          <p:nvPr userDrawn="1"/>
        </p:nvGrpSpPr>
        <p:grpSpPr>
          <a:xfrm>
            <a:off x="3050381" y="4431616"/>
            <a:ext cx="9141619" cy="2058086"/>
            <a:chOff x="3175" y="4204494"/>
            <a:chExt cx="12188825" cy="2744114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E2717869-109B-42A5-85A2-16018A148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5E586CD6-7475-4AA3-83F0-F64341046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6248DA46-9B87-4BD9-A3E2-6265FE78E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8B1E414E-D794-4AC1-A17F-DDF2584A8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7A013A77-51E9-45A9-A371-36B5DD2E2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428FA495-4944-472D-9630-246349440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5E0D11-6D87-46BD-B841-ECD3247E6270}"/>
              </a:ext>
            </a:extLst>
          </p:cNvPr>
          <p:cNvGrpSpPr/>
          <p:nvPr userDrawn="1"/>
        </p:nvGrpSpPr>
        <p:grpSpPr>
          <a:xfrm>
            <a:off x="0" y="4426016"/>
            <a:ext cx="9141619" cy="2058086"/>
            <a:chOff x="3175" y="4204494"/>
            <a:chExt cx="12188825" cy="2744114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63793913-D776-45E0-B9BE-30322950D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51A1415-7A1D-4A93-B0A4-610501087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9DC0EFB-70FA-44DF-9F65-5C6CBA283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706547C-D8AF-4D1C-A712-55927D6F1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1B874577-8ED0-4C77-A061-90878FA0B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9475BEB8-6A3E-480E-AC46-3013102B90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1586364-5208-4D00-AD46-E6ECE814503A}"/>
              </a:ext>
            </a:extLst>
          </p:cNvPr>
          <p:cNvSpPr/>
          <p:nvPr userDrawn="1"/>
        </p:nvSpPr>
        <p:spPr>
          <a:xfrm>
            <a:off x="0" y="6474064"/>
            <a:ext cx="12192000" cy="383937"/>
          </a:xfrm>
          <a:prstGeom prst="rect">
            <a:avLst/>
          </a:prstGeom>
          <a:solidFill>
            <a:srgbClr val="FFAE1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      www.uogfintech.com  |  info@uogfintech.com  |  @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UoGFinTech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43A15D-432B-448C-9D04-547E1743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B803E-06BA-4D26-B97E-1B825614A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715EF-26F3-4201-AED8-7FAF82C47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53200"/>
            <a:ext cx="2743200" cy="168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E8B67-F8C3-403F-9B7A-2728B2A28E88}" type="datetime1">
              <a:rPr lang="en-GB" smtClean="0"/>
              <a:t>21/11/2017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03A9F-F982-4110-AA76-5884282BC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3200"/>
            <a:ext cx="4114800" cy="168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B74BB-44F8-4108-9B26-1AD1A9237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2743200" cy="168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3BDD9-87D3-49A3-977B-57D972955158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0E9949-C31E-4F4F-8BA5-42F8CF35AE8E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551" y="240130"/>
            <a:ext cx="1627023" cy="6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8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651" r:id="rId23"/>
    <p:sldLayoutId id="2147483653" r:id="rId24"/>
    <p:sldLayoutId id="2147483654" r:id="rId25"/>
    <p:sldLayoutId id="2147483652" r:id="rId26"/>
    <p:sldLayoutId id="2147483656" r:id="rId27"/>
    <p:sldLayoutId id="2147483657" r:id="rId28"/>
    <p:sldLayoutId id="2147483694" r:id="rId2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200" b="1" kern="1200">
          <a:solidFill>
            <a:srgbClr val="FDB813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F6E0E-C6DA-4D86-A24B-D64F317C63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2017.11.21.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D2D5-4B54-4225-A1FA-66E6EFF31D5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8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gif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orms/ZTUrCQn4skT1UgOg1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3.png"/><Relationship Id="rId4" Type="http://schemas.openxmlformats.org/officeDocument/2006/relationships/hyperlink" Target="mailto:dretom93@gmail.co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b="7826"/>
          <a:stretch>
            <a:fillRect/>
          </a:stretch>
        </p:blipFill>
        <p:spPr>
          <a:solidFill>
            <a:schemeClr val="bg1">
              <a:lumMod val="90000"/>
            </a:scheme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C3728B-C853-49AD-A911-CBD67B799539}"/>
              </a:ext>
            </a:extLst>
          </p:cNvPr>
          <p:cNvSpPr/>
          <p:nvPr/>
        </p:nvSpPr>
        <p:spPr>
          <a:xfrm>
            <a:off x="1141777" y="1809750"/>
            <a:ext cx="9908447" cy="3257550"/>
          </a:xfrm>
          <a:prstGeom prst="rect">
            <a:avLst/>
          </a:prstGeom>
          <a:solidFill>
            <a:schemeClr val="bg1">
              <a:alpha val="3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0B3E2-76EB-4A7F-8A1F-B45B1C7606A2}"/>
              </a:ext>
            </a:extLst>
          </p:cNvPr>
          <p:cNvSpPr txBox="1"/>
          <p:nvPr/>
        </p:nvSpPr>
        <p:spPr>
          <a:xfrm>
            <a:off x="2042903" y="2006194"/>
            <a:ext cx="8106193" cy="22344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b="1" spc="350" dirty="0">
                <a:solidFill>
                  <a:srgbClr val="FDB813"/>
                </a:solidFill>
                <a:ea typeface="Lato Bold" panose="020F0502020204030203" pitchFamily="34" charset="0"/>
                <a:cs typeface="Lato Bold" panose="020F0502020204030203" pitchFamily="34" charset="0"/>
              </a:rPr>
              <a:t>Peer-to-Peer Lending </a:t>
            </a:r>
          </a:p>
          <a:p>
            <a:pPr algn="ctr">
              <a:lnSpc>
                <a:spcPct val="80000"/>
              </a:lnSpc>
            </a:pPr>
            <a:r>
              <a:rPr lang="en-US" sz="6000" b="1" spc="350" dirty="0">
                <a:solidFill>
                  <a:srgbClr val="FDB813"/>
                </a:solidFill>
                <a:ea typeface="Lato Bold" panose="020F0502020204030203" pitchFamily="34" charset="0"/>
                <a:cs typeface="Lato Bold" panose="020F0502020204030203" pitchFamily="34" charset="0"/>
              </a:rPr>
              <a:t>&amp; </a:t>
            </a:r>
          </a:p>
          <a:p>
            <a:pPr algn="ctr">
              <a:lnSpc>
                <a:spcPct val="80000"/>
              </a:lnSpc>
            </a:pPr>
            <a:r>
              <a:rPr lang="en-US" sz="6000" b="1" spc="350" dirty="0">
                <a:solidFill>
                  <a:srgbClr val="FDB813"/>
                </a:solidFill>
                <a:ea typeface="Lato Bold" panose="020F0502020204030203" pitchFamily="34" charset="0"/>
                <a:cs typeface="Lato Bold" panose="020F0502020204030203" pitchFamily="34" charset="0"/>
              </a:rPr>
              <a:t>Stock-Trading Apps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D4CB1-EE91-45D7-8324-E5591282A85B}"/>
              </a:ext>
            </a:extLst>
          </p:cNvPr>
          <p:cNvSpPr txBox="1"/>
          <p:nvPr/>
        </p:nvSpPr>
        <p:spPr>
          <a:xfrm>
            <a:off x="4585010" y="4409914"/>
            <a:ext cx="302198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ea typeface="Lato Medium" panose="020F0502020204030203" pitchFamily="34" charset="0"/>
                <a:cs typeface="Lato Medium" panose="020F0502020204030203" pitchFamily="34" charset="0"/>
              </a:rPr>
              <a:t>Workshop #3</a:t>
            </a:r>
            <a:endParaRPr lang="en-US" sz="2200" b="1" dirty="0">
              <a:solidFill>
                <a:schemeClr val="bg1"/>
              </a:solidFill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EE2F5-C0CF-42C7-8FCA-946B66DA1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500" b="79286" l="27757" r="73384">
                        <a14:foregroundMark x1="65019" y1="35714" x2="55133" y2="36071"/>
                        <a14:foregroundMark x1="55133" y1="36071" x2="50570" y2="47143"/>
                        <a14:foregroundMark x1="50570" y1="47143" x2="44106" y2="49286"/>
                        <a14:foregroundMark x1="44106" y1="49286" x2="44487" y2="55357"/>
                        <a14:foregroundMark x1="44867" y1="55357" x2="50190" y2="55357"/>
                        <a14:foregroundMark x1="50190" y1="55357" x2="51711" y2="68929"/>
                        <a14:foregroundMark x1="51711" y1="68571" x2="50951" y2="71071"/>
                        <a14:foregroundMark x1="50951" y1="71429" x2="59316" y2="70357"/>
                        <a14:foregroundMark x1="58935" y1="70357" x2="57795" y2="53929"/>
                        <a14:foregroundMark x1="57795" y1="55000" x2="63878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25700" r="21255" b="25702"/>
          <a:stretch/>
        </p:blipFill>
        <p:spPr>
          <a:xfrm>
            <a:off x="2581727" y="5443555"/>
            <a:ext cx="721328" cy="683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86671-7EC3-43A8-9B21-3A160C97D84C}"/>
              </a:ext>
            </a:extLst>
          </p:cNvPr>
          <p:cNvSpPr txBox="1"/>
          <p:nvPr/>
        </p:nvSpPr>
        <p:spPr>
          <a:xfrm>
            <a:off x="3888531" y="6184529"/>
            <a:ext cx="1994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DB81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@UoGfintech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DA9A1-48FC-4B57-BD94-3862DE288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67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3651" y="5528866"/>
            <a:ext cx="564155" cy="458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4FBA5-D440-4C10-AE69-D8487BE60137}"/>
              </a:ext>
            </a:extLst>
          </p:cNvPr>
          <p:cNvSpPr txBox="1"/>
          <p:nvPr/>
        </p:nvSpPr>
        <p:spPr>
          <a:xfrm>
            <a:off x="2072391" y="6184529"/>
            <a:ext cx="167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DB81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/UoGfintech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2A1776-8E7F-433F-8CAA-677626BC7D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266" y="5523464"/>
            <a:ext cx="610906" cy="6140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0285C4-E2C9-431C-BD89-E2053577BF89}"/>
              </a:ext>
            </a:extLst>
          </p:cNvPr>
          <p:cNvSpPr/>
          <p:nvPr/>
        </p:nvSpPr>
        <p:spPr>
          <a:xfrm>
            <a:off x="7846788" y="6177464"/>
            <a:ext cx="2808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DB81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UoG FinTech Society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EEB69-B4EB-4856-8C72-4731F40CE6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01" y="5492323"/>
            <a:ext cx="649740" cy="6505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1C8FBB-3D5F-47C4-BE46-B17EFF18F928}"/>
              </a:ext>
            </a:extLst>
          </p:cNvPr>
          <p:cNvSpPr/>
          <p:nvPr/>
        </p:nvSpPr>
        <p:spPr>
          <a:xfrm>
            <a:off x="5889217" y="6184529"/>
            <a:ext cx="1514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DB81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@uogfintech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71FA1D-C874-4008-8068-0D6B0DC42F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3" y="182337"/>
            <a:ext cx="3654375" cy="14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7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30467BC-53FE-413A-9560-FD18F38E6FE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637004" y="2599135"/>
            <a:ext cx="4324253" cy="210098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22036" y="841987"/>
            <a:ext cx="3678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DB813"/>
                </a:solidFill>
              </a:defRPr>
            </a:lvl1pPr>
          </a:lstStyle>
          <a:p>
            <a:r>
              <a:rPr lang="en-GB" dirty="0"/>
              <a:t>First Issue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7004" y="2910961"/>
            <a:ext cx="43242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  <a:latin typeface="Lato Medium"/>
              </a:rPr>
              <a:t>From individual lenders to marketplace lending</a:t>
            </a:r>
          </a:p>
          <a:p>
            <a:pPr marL="171450" indent="-171450">
              <a:lnSpc>
                <a:spcPct val="200000"/>
              </a:lnSpc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  <a:latin typeface="Lato Medium"/>
              </a:rPr>
              <a:t>Institutional investors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609405932"/>
              </p:ext>
            </p:extLst>
          </p:nvPr>
        </p:nvGraphicFramePr>
        <p:xfrm>
          <a:off x="5460830" y="1335353"/>
          <a:ext cx="6385889" cy="4628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A53D0626-56AD-4A88-9D36-AF7C4521EF85}"/>
              </a:ext>
            </a:extLst>
          </p:cNvPr>
          <p:cNvGrpSpPr/>
          <p:nvPr/>
        </p:nvGrpSpPr>
        <p:grpSpPr>
          <a:xfrm>
            <a:off x="722036" y="1861699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2C7AE1-EBDC-479F-9E6A-85AD711BB9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38E433-B33B-4AC5-92C3-5F28A62A989C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0F58B992-D3CC-4E90-9F54-888F61C2195B}"/>
              </a:ext>
            </a:extLst>
          </p:cNvPr>
          <p:cNvSpPr/>
          <p:nvPr/>
        </p:nvSpPr>
        <p:spPr>
          <a:xfrm>
            <a:off x="4555343" y="1832830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0468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1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841987"/>
            <a:ext cx="381000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30467BC-53FE-413A-9560-FD18F38E6FE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22037" y="2347907"/>
            <a:ext cx="5424700" cy="3470136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 algn="ctr">
              <a:lnSpc>
                <a:spcPct val="150000"/>
              </a:lnSpc>
              <a:buFont typeface="Arial" charset="0"/>
              <a:buChar char="•"/>
            </a:pPr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2036" y="841987"/>
            <a:ext cx="3678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DB813"/>
                </a:solidFill>
              </a:defRPr>
            </a:lvl1pPr>
          </a:lstStyle>
          <a:p>
            <a:r>
              <a:rPr lang="en-GB" dirty="0"/>
              <a:t>Second Issue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17" y="3858169"/>
            <a:ext cx="5447142" cy="2039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14039" y="2560860"/>
            <a:ext cx="5086018" cy="291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2000" b="1" dirty="0">
                <a:solidFill>
                  <a:prstClr val="white"/>
                </a:solidFill>
              </a:rPr>
              <a:t>Third-party investing tools</a:t>
            </a:r>
          </a:p>
          <a:p>
            <a:pPr marL="171450" lvl="0" indent="-171450" algn="ctr">
              <a:lnSpc>
                <a:spcPct val="150000"/>
              </a:lnSpc>
              <a:buFont typeface="Arial" charset="0"/>
              <a:buChar char="•"/>
            </a:pPr>
            <a:endParaRPr lang="en-GB" sz="900" dirty="0">
              <a:solidFill>
                <a:prstClr val="white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2000" dirty="0">
                <a:solidFill>
                  <a:srgbClr val="FDB813"/>
                </a:solidFill>
              </a:rPr>
              <a:t>Lending Robot </a:t>
            </a:r>
            <a:r>
              <a:rPr lang="en-GB" sz="2000" dirty="0">
                <a:solidFill>
                  <a:prstClr val="white"/>
                </a:solidFill>
              </a:rPr>
              <a:t>is now partner of Lending Club</a:t>
            </a:r>
          </a:p>
          <a:p>
            <a:pPr marL="171450" lvl="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2000" dirty="0">
                <a:solidFill>
                  <a:srgbClr val="FDB813"/>
                </a:solidFill>
              </a:rPr>
              <a:t>Orchard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000" dirty="0">
                <a:solidFill>
                  <a:prstClr val="white"/>
                </a:solidFill>
              </a:rPr>
              <a:t>collects information from multiple platforms “much the way Amazon aggregates independent merchants” </a:t>
            </a:r>
          </a:p>
          <a:p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FD1BE1-86AC-49B2-A1FC-70F2336FD613}"/>
              </a:ext>
            </a:extLst>
          </p:cNvPr>
          <p:cNvGrpSpPr/>
          <p:nvPr/>
        </p:nvGrpSpPr>
        <p:grpSpPr>
          <a:xfrm>
            <a:off x="722036" y="1861699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30BE67-27F8-430F-BE9E-92DD005F4DA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7D1090-2D72-43D2-8F32-884C6EE3C7A0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028ED25E-099B-4D81-ABF7-D8534589CDBF}"/>
              </a:ext>
            </a:extLst>
          </p:cNvPr>
          <p:cNvSpPr/>
          <p:nvPr/>
        </p:nvSpPr>
        <p:spPr>
          <a:xfrm>
            <a:off x="4555343" y="1832830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988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7038" y="1225391"/>
            <a:ext cx="6257925" cy="4014788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66753" y="2201734"/>
            <a:ext cx="44108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DB813"/>
                </a:solidFill>
              </a:defRPr>
            </a:lvl1pPr>
          </a:lstStyle>
          <a:p>
            <a:r>
              <a:rPr lang="en-IN" dirty="0"/>
              <a:t>Do these issues compromise the idea of disintermediation?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AE1DC-F5FD-4E05-B83F-4F7D272D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ea typeface="+mn-ea"/>
                <a:cs typeface="+mn-cs"/>
              </a:rPr>
              <a:t>Applications in Emerging Markets</a:t>
            </a:r>
          </a:p>
        </p:txBody>
      </p:sp>
      <p:grpSp>
        <p:nvGrpSpPr>
          <p:cNvPr id="177" name="Group 4"/>
          <p:cNvGrpSpPr>
            <a:grpSpLocks noChangeAspect="1"/>
          </p:cNvGrpSpPr>
          <p:nvPr/>
        </p:nvGrpSpPr>
        <p:grpSpPr bwMode="auto">
          <a:xfrm>
            <a:off x="1242654" y="1723516"/>
            <a:ext cx="8982721" cy="4453339"/>
            <a:chOff x="1522" y="1209"/>
            <a:chExt cx="3306" cy="1639"/>
          </a:xfrm>
          <a:solidFill>
            <a:srgbClr val="FDB813"/>
          </a:solidFill>
        </p:grpSpPr>
        <p:grpSp>
          <p:nvGrpSpPr>
            <p:cNvPr id="178" name="Group 205"/>
            <p:cNvGrpSpPr>
              <a:grpSpLocks/>
            </p:cNvGrpSpPr>
            <p:nvPr/>
          </p:nvGrpSpPr>
          <p:grpSpPr bwMode="auto">
            <a:xfrm>
              <a:off x="1522" y="1209"/>
              <a:ext cx="3306" cy="1635"/>
              <a:chOff x="1522" y="1209"/>
              <a:chExt cx="3306" cy="1635"/>
            </a:xfrm>
            <a:grpFill/>
          </p:grpSpPr>
          <p:sp>
            <p:nvSpPr>
              <p:cNvPr id="326" name="Freeform 5"/>
              <p:cNvSpPr>
                <a:spLocks/>
              </p:cNvSpPr>
              <p:nvPr/>
            </p:nvSpPr>
            <p:spPr bwMode="auto">
              <a:xfrm>
                <a:off x="3183" y="2424"/>
                <a:ext cx="117" cy="117"/>
              </a:xfrm>
              <a:custGeom>
                <a:avLst/>
                <a:gdLst>
                  <a:gd name="T0" fmla="*/ 10 w 28"/>
                  <a:gd name="T1" fmla="*/ 27 h 28"/>
                  <a:gd name="T2" fmla="*/ 12 w 28"/>
                  <a:gd name="T3" fmla="*/ 26 h 28"/>
                  <a:gd name="T4" fmla="*/ 13 w 28"/>
                  <a:gd name="T5" fmla="*/ 28 h 28"/>
                  <a:gd name="T6" fmla="*/ 16 w 28"/>
                  <a:gd name="T7" fmla="*/ 28 h 28"/>
                  <a:gd name="T8" fmla="*/ 17 w 28"/>
                  <a:gd name="T9" fmla="*/ 27 h 28"/>
                  <a:gd name="T10" fmla="*/ 17 w 28"/>
                  <a:gd name="T11" fmla="*/ 12 h 28"/>
                  <a:gd name="T12" fmla="*/ 19 w 28"/>
                  <a:gd name="T13" fmla="*/ 11 h 28"/>
                  <a:gd name="T14" fmla="*/ 19 w 28"/>
                  <a:gd name="T15" fmla="*/ 4 h 28"/>
                  <a:gd name="T16" fmla="*/ 21 w 28"/>
                  <a:gd name="T17" fmla="*/ 3 h 28"/>
                  <a:gd name="T18" fmla="*/ 24 w 28"/>
                  <a:gd name="T19" fmla="*/ 3 h 28"/>
                  <a:gd name="T20" fmla="*/ 25 w 28"/>
                  <a:gd name="T21" fmla="*/ 3 h 28"/>
                  <a:gd name="T22" fmla="*/ 27 w 28"/>
                  <a:gd name="T23" fmla="*/ 2 h 28"/>
                  <a:gd name="T24" fmla="*/ 28 w 28"/>
                  <a:gd name="T25" fmla="*/ 2 h 28"/>
                  <a:gd name="T26" fmla="*/ 28 w 28"/>
                  <a:gd name="T27" fmla="*/ 2 h 28"/>
                  <a:gd name="T28" fmla="*/ 23 w 28"/>
                  <a:gd name="T29" fmla="*/ 2 h 28"/>
                  <a:gd name="T30" fmla="*/ 20 w 28"/>
                  <a:gd name="T31" fmla="*/ 2 h 28"/>
                  <a:gd name="T32" fmla="*/ 15 w 28"/>
                  <a:gd name="T33" fmla="*/ 2 h 28"/>
                  <a:gd name="T34" fmla="*/ 14 w 28"/>
                  <a:gd name="T35" fmla="*/ 1 h 28"/>
                  <a:gd name="T36" fmla="*/ 6 w 28"/>
                  <a:gd name="T37" fmla="*/ 1 h 28"/>
                  <a:gd name="T38" fmla="*/ 4 w 28"/>
                  <a:gd name="T39" fmla="*/ 1 h 28"/>
                  <a:gd name="T40" fmla="*/ 2 w 28"/>
                  <a:gd name="T41" fmla="*/ 1 h 28"/>
                  <a:gd name="T42" fmla="*/ 1 w 28"/>
                  <a:gd name="T43" fmla="*/ 0 h 28"/>
                  <a:gd name="T44" fmla="*/ 1 w 28"/>
                  <a:gd name="T45" fmla="*/ 1 h 28"/>
                  <a:gd name="T46" fmla="*/ 0 w 28"/>
                  <a:gd name="T47" fmla="*/ 1 h 28"/>
                  <a:gd name="T48" fmla="*/ 1 w 28"/>
                  <a:gd name="T49" fmla="*/ 4 h 28"/>
                  <a:gd name="T50" fmla="*/ 3 w 28"/>
                  <a:gd name="T51" fmla="*/ 8 h 28"/>
                  <a:gd name="T52" fmla="*/ 6 w 28"/>
                  <a:gd name="T53" fmla="*/ 13 h 28"/>
                  <a:gd name="T54" fmla="*/ 6 w 28"/>
                  <a:gd name="T55" fmla="*/ 17 h 28"/>
                  <a:gd name="T56" fmla="*/ 6 w 28"/>
                  <a:gd name="T57" fmla="*/ 20 h 28"/>
                  <a:gd name="T58" fmla="*/ 8 w 28"/>
                  <a:gd name="T59" fmla="*/ 26 h 28"/>
                  <a:gd name="T60" fmla="*/ 9 w 28"/>
                  <a:gd name="T61" fmla="*/ 27 h 28"/>
                  <a:gd name="T62" fmla="*/ 10 w 28"/>
                  <a:gd name="T6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" h="28">
                    <a:moveTo>
                      <a:pt x="10" y="27"/>
                    </a:moveTo>
                    <a:cubicBezTo>
                      <a:pt x="10" y="27"/>
                      <a:pt x="11" y="26"/>
                      <a:pt x="12" y="26"/>
                    </a:cubicBezTo>
                    <a:cubicBezTo>
                      <a:pt x="12" y="27"/>
                      <a:pt x="12" y="28"/>
                      <a:pt x="13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6" y="28"/>
                      <a:pt x="17" y="27"/>
                      <a:pt x="17" y="27"/>
                    </a:cubicBezTo>
                    <a:cubicBezTo>
                      <a:pt x="17" y="26"/>
                      <a:pt x="17" y="13"/>
                      <a:pt x="17" y="12"/>
                    </a:cubicBezTo>
                    <a:cubicBezTo>
                      <a:pt x="17" y="11"/>
                      <a:pt x="19" y="12"/>
                      <a:pt x="19" y="11"/>
                    </a:cubicBezTo>
                    <a:cubicBezTo>
                      <a:pt x="19" y="10"/>
                      <a:pt x="19" y="4"/>
                      <a:pt x="19" y="4"/>
                    </a:cubicBezTo>
                    <a:cubicBezTo>
                      <a:pt x="19" y="4"/>
                      <a:pt x="21" y="3"/>
                      <a:pt x="21" y="3"/>
                    </a:cubicBezTo>
                    <a:cubicBezTo>
                      <a:pt x="22" y="3"/>
                      <a:pt x="23" y="2"/>
                      <a:pt x="24" y="3"/>
                    </a:cubicBezTo>
                    <a:cubicBezTo>
                      <a:pt x="24" y="3"/>
                      <a:pt x="25" y="4"/>
                      <a:pt x="25" y="3"/>
                    </a:cubicBezTo>
                    <a:cubicBezTo>
                      <a:pt x="25" y="3"/>
                      <a:pt x="26" y="2"/>
                      <a:pt x="27" y="2"/>
                    </a:cubicBezTo>
                    <a:cubicBezTo>
                      <a:pt x="27" y="2"/>
                      <a:pt x="27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4" y="2"/>
                      <a:pt x="23" y="2"/>
                    </a:cubicBezTo>
                    <a:cubicBezTo>
                      <a:pt x="23" y="2"/>
                      <a:pt x="20" y="3"/>
                      <a:pt x="20" y="2"/>
                    </a:cubicBezTo>
                    <a:cubicBezTo>
                      <a:pt x="19" y="2"/>
                      <a:pt x="15" y="2"/>
                      <a:pt x="15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7" y="1"/>
                      <a:pt x="6" y="1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2" y="5"/>
                      <a:pt x="3" y="7"/>
                      <a:pt x="3" y="8"/>
                    </a:cubicBezTo>
                    <a:cubicBezTo>
                      <a:pt x="4" y="10"/>
                      <a:pt x="5" y="12"/>
                      <a:pt x="6" y="13"/>
                    </a:cubicBezTo>
                    <a:cubicBezTo>
                      <a:pt x="6" y="14"/>
                      <a:pt x="5" y="16"/>
                      <a:pt x="6" y="17"/>
                    </a:cubicBezTo>
                    <a:cubicBezTo>
                      <a:pt x="6" y="18"/>
                      <a:pt x="6" y="19"/>
                      <a:pt x="6" y="20"/>
                    </a:cubicBezTo>
                    <a:cubicBezTo>
                      <a:pt x="7" y="22"/>
                      <a:pt x="7" y="24"/>
                      <a:pt x="8" y="26"/>
                    </a:cubicBezTo>
                    <a:cubicBezTo>
                      <a:pt x="8" y="26"/>
                      <a:pt x="9" y="27"/>
                      <a:pt x="9" y="27"/>
                    </a:cubicBezTo>
                    <a:cubicBezTo>
                      <a:pt x="10" y="27"/>
                      <a:pt x="10" y="27"/>
                      <a:pt x="1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27" name="Freeform 6"/>
              <p:cNvSpPr>
                <a:spLocks/>
              </p:cNvSpPr>
              <p:nvPr/>
            </p:nvSpPr>
            <p:spPr bwMode="auto">
              <a:xfrm>
                <a:off x="3300" y="2412"/>
                <a:ext cx="74" cy="66"/>
              </a:xfrm>
              <a:custGeom>
                <a:avLst/>
                <a:gdLst>
                  <a:gd name="T0" fmla="*/ 12 w 18"/>
                  <a:gd name="T1" fmla="*/ 1 h 16"/>
                  <a:gd name="T2" fmla="*/ 11 w 18"/>
                  <a:gd name="T3" fmla="*/ 0 h 16"/>
                  <a:gd name="T4" fmla="*/ 9 w 18"/>
                  <a:gd name="T5" fmla="*/ 0 h 16"/>
                  <a:gd name="T6" fmla="*/ 8 w 18"/>
                  <a:gd name="T7" fmla="*/ 1 h 16"/>
                  <a:gd name="T8" fmla="*/ 6 w 18"/>
                  <a:gd name="T9" fmla="*/ 3 h 16"/>
                  <a:gd name="T10" fmla="*/ 4 w 18"/>
                  <a:gd name="T11" fmla="*/ 5 h 16"/>
                  <a:gd name="T12" fmla="*/ 1 w 18"/>
                  <a:gd name="T13" fmla="*/ 5 h 16"/>
                  <a:gd name="T14" fmla="*/ 0 w 18"/>
                  <a:gd name="T15" fmla="*/ 5 h 16"/>
                  <a:gd name="T16" fmla="*/ 1 w 18"/>
                  <a:gd name="T17" fmla="*/ 6 h 16"/>
                  <a:gd name="T18" fmla="*/ 2 w 18"/>
                  <a:gd name="T19" fmla="*/ 9 h 16"/>
                  <a:gd name="T20" fmla="*/ 5 w 18"/>
                  <a:gd name="T21" fmla="*/ 11 h 16"/>
                  <a:gd name="T22" fmla="*/ 6 w 18"/>
                  <a:gd name="T23" fmla="*/ 12 h 16"/>
                  <a:gd name="T24" fmla="*/ 7 w 18"/>
                  <a:gd name="T25" fmla="*/ 14 h 16"/>
                  <a:gd name="T26" fmla="*/ 9 w 18"/>
                  <a:gd name="T27" fmla="*/ 15 h 16"/>
                  <a:gd name="T28" fmla="*/ 11 w 18"/>
                  <a:gd name="T29" fmla="*/ 15 h 16"/>
                  <a:gd name="T30" fmla="*/ 13 w 18"/>
                  <a:gd name="T31" fmla="*/ 16 h 16"/>
                  <a:gd name="T32" fmla="*/ 16 w 18"/>
                  <a:gd name="T33" fmla="*/ 13 h 16"/>
                  <a:gd name="T34" fmla="*/ 16 w 18"/>
                  <a:gd name="T35" fmla="*/ 11 h 16"/>
                  <a:gd name="T36" fmla="*/ 17 w 18"/>
                  <a:gd name="T37" fmla="*/ 10 h 16"/>
                  <a:gd name="T38" fmla="*/ 17 w 18"/>
                  <a:gd name="T39" fmla="*/ 8 h 16"/>
                  <a:gd name="T40" fmla="*/ 17 w 18"/>
                  <a:gd name="T41" fmla="*/ 6 h 16"/>
                  <a:gd name="T42" fmla="*/ 17 w 18"/>
                  <a:gd name="T43" fmla="*/ 2 h 16"/>
                  <a:gd name="T44" fmla="*/ 15 w 18"/>
                  <a:gd name="T45" fmla="*/ 2 h 16"/>
                  <a:gd name="T46" fmla="*/ 12 w 18"/>
                  <a:gd name="T4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16">
                    <a:moveTo>
                      <a:pt x="12" y="1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3"/>
                      <a:pt x="6" y="3"/>
                    </a:cubicBezTo>
                    <a:cubicBezTo>
                      <a:pt x="5" y="3"/>
                      <a:pt x="4" y="5"/>
                      <a:pt x="4" y="5"/>
                    </a:cubicBezTo>
                    <a:cubicBezTo>
                      <a:pt x="3" y="6"/>
                      <a:pt x="2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9"/>
                      <a:pt x="2" y="9"/>
                    </a:cubicBezTo>
                    <a:cubicBezTo>
                      <a:pt x="3" y="9"/>
                      <a:pt x="5" y="10"/>
                      <a:pt x="5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9" y="15"/>
                      <a:pt x="11" y="15"/>
                      <a:pt x="11" y="15"/>
                    </a:cubicBezTo>
                    <a:cubicBezTo>
                      <a:pt x="11" y="16"/>
                      <a:pt x="13" y="15"/>
                      <a:pt x="13" y="16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7" y="11"/>
                      <a:pt x="18" y="10"/>
                      <a:pt x="17" y="10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6" y="7"/>
                      <a:pt x="17" y="7"/>
                      <a:pt x="17" y="6"/>
                    </a:cubicBezTo>
                    <a:cubicBezTo>
                      <a:pt x="17" y="5"/>
                      <a:pt x="17" y="3"/>
                      <a:pt x="17" y="2"/>
                    </a:cubicBezTo>
                    <a:cubicBezTo>
                      <a:pt x="17" y="2"/>
                      <a:pt x="15" y="2"/>
                      <a:pt x="15" y="2"/>
                    </a:cubicBezTo>
                    <a:cubicBezTo>
                      <a:pt x="14" y="1"/>
                      <a:pt x="12" y="1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28" name="Freeform 7"/>
              <p:cNvSpPr>
                <a:spLocks/>
              </p:cNvSpPr>
              <p:nvPr/>
            </p:nvSpPr>
            <p:spPr bwMode="auto">
              <a:xfrm>
                <a:off x="3254" y="2433"/>
                <a:ext cx="83" cy="91"/>
              </a:xfrm>
              <a:custGeom>
                <a:avLst/>
                <a:gdLst>
                  <a:gd name="T0" fmla="*/ 18 w 20"/>
                  <a:gd name="T1" fmla="*/ 9 h 22"/>
                  <a:gd name="T2" fmla="*/ 17 w 20"/>
                  <a:gd name="T3" fmla="*/ 7 h 22"/>
                  <a:gd name="T4" fmla="*/ 16 w 20"/>
                  <a:gd name="T5" fmla="*/ 6 h 22"/>
                  <a:gd name="T6" fmla="*/ 13 w 20"/>
                  <a:gd name="T7" fmla="*/ 4 h 22"/>
                  <a:gd name="T8" fmla="*/ 12 w 20"/>
                  <a:gd name="T9" fmla="*/ 1 h 22"/>
                  <a:gd name="T10" fmla="*/ 11 w 20"/>
                  <a:gd name="T11" fmla="*/ 0 h 22"/>
                  <a:gd name="T12" fmla="*/ 10 w 20"/>
                  <a:gd name="T13" fmla="*/ 0 h 22"/>
                  <a:gd name="T14" fmla="*/ 8 w 20"/>
                  <a:gd name="T15" fmla="*/ 1 h 22"/>
                  <a:gd name="T16" fmla="*/ 7 w 20"/>
                  <a:gd name="T17" fmla="*/ 1 h 22"/>
                  <a:gd name="T18" fmla="*/ 4 w 20"/>
                  <a:gd name="T19" fmla="*/ 1 h 22"/>
                  <a:gd name="T20" fmla="*/ 2 w 20"/>
                  <a:gd name="T21" fmla="*/ 2 h 22"/>
                  <a:gd name="T22" fmla="*/ 2 w 20"/>
                  <a:gd name="T23" fmla="*/ 9 h 22"/>
                  <a:gd name="T24" fmla="*/ 0 w 20"/>
                  <a:gd name="T25" fmla="*/ 10 h 22"/>
                  <a:gd name="T26" fmla="*/ 0 w 20"/>
                  <a:gd name="T27" fmla="*/ 16 h 22"/>
                  <a:gd name="T28" fmla="*/ 1 w 20"/>
                  <a:gd name="T29" fmla="*/ 17 h 22"/>
                  <a:gd name="T30" fmla="*/ 2 w 20"/>
                  <a:gd name="T31" fmla="*/ 20 h 22"/>
                  <a:gd name="T32" fmla="*/ 1 w 20"/>
                  <a:gd name="T33" fmla="*/ 20 h 22"/>
                  <a:gd name="T34" fmla="*/ 2 w 20"/>
                  <a:gd name="T35" fmla="*/ 21 h 22"/>
                  <a:gd name="T36" fmla="*/ 4 w 20"/>
                  <a:gd name="T37" fmla="*/ 21 h 22"/>
                  <a:gd name="T38" fmla="*/ 6 w 20"/>
                  <a:gd name="T39" fmla="*/ 19 h 22"/>
                  <a:gd name="T40" fmla="*/ 7 w 20"/>
                  <a:gd name="T41" fmla="*/ 18 h 22"/>
                  <a:gd name="T42" fmla="*/ 10 w 20"/>
                  <a:gd name="T43" fmla="*/ 18 h 22"/>
                  <a:gd name="T44" fmla="*/ 12 w 20"/>
                  <a:gd name="T45" fmla="*/ 17 h 22"/>
                  <a:gd name="T46" fmla="*/ 13 w 20"/>
                  <a:gd name="T47" fmla="*/ 16 h 22"/>
                  <a:gd name="T48" fmla="*/ 15 w 20"/>
                  <a:gd name="T49" fmla="*/ 14 h 22"/>
                  <a:gd name="T50" fmla="*/ 16 w 20"/>
                  <a:gd name="T51" fmla="*/ 13 h 22"/>
                  <a:gd name="T52" fmla="*/ 18 w 20"/>
                  <a:gd name="T53" fmla="*/ 12 h 22"/>
                  <a:gd name="T54" fmla="*/ 19 w 20"/>
                  <a:gd name="T55" fmla="*/ 11 h 22"/>
                  <a:gd name="T56" fmla="*/ 20 w 20"/>
                  <a:gd name="T57" fmla="*/ 10 h 22"/>
                  <a:gd name="T58" fmla="*/ 20 w 20"/>
                  <a:gd name="T59" fmla="*/ 10 h 22"/>
                  <a:gd name="T60" fmla="*/ 18 w 20"/>
                  <a:gd name="T6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" h="22">
                    <a:moveTo>
                      <a:pt x="18" y="9"/>
                    </a:moveTo>
                    <a:cubicBezTo>
                      <a:pt x="17" y="9"/>
                      <a:pt x="17" y="8"/>
                      <a:pt x="17" y="7"/>
                    </a:cubicBezTo>
                    <a:cubicBezTo>
                      <a:pt x="17" y="7"/>
                      <a:pt x="16" y="6"/>
                      <a:pt x="16" y="6"/>
                    </a:cubicBezTo>
                    <a:cubicBezTo>
                      <a:pt x="16" y="5"/>
                      <a:pt x="14" y="4"/>
                      <a:pt x="13" y="4"/>
                    </a:cubicBezTo>
                    <a:cubicBezTo>
                      <a:pt x="13" y="4"/>
                      <a:pt x="13" y="1"/>
                      <a:pt x="12" y="1"/>
                    </a:cubicBezTo>
                    <a:cubicBezTo>
                      <a:pt x="12" y="1"/>
                      <a:pt x="11" y="1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8" y="1"/>
                      <a:pt x="8" y="1"/>
                    </a:cubicBezTo>
                    <a:cubicBezTo>
                      <a:pt x="8" y="2"/>
                      <a:pt x="7" y="1"/>
                      <a:pt x="7" y="1"/>
                    </a:cubicBezTo>
                    <a:cubicBezTo>
                      <a:pt x="6" y="0"/>
                      <a:pt x="5" y="1"/>
                      <a:pt x="4" y="1"/>
                    </a:cubicBezTo>
                    <a:cubicBezTo>
                      <a:pt x="4" y="1"/>
                      <a:pt x="2" y="2"/>
                      <a:pt x="2" y="2"/>
                    </a:cubicBezTo>
                    <a:cubicBezTo>
                      <a:pt x="2" y="2"/>
                      <a:pt x="2" y="8"/>
                      <a:pt x="2" y="9"/>
                    </a:cubicBezTo>
                    <a:cubicBezTo>
                      <a:pt x="2" y="10"/>
                      <a:pt x="0" y="9"/>
                      <a:pt x="0" y="10"/>
                    </a:cubicBezTo>
                    <a:cubicBezTo>
                      <a:pt x="0" y="10"/>
                      <a:pt x="0" y="13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8"/>
                      <a:pt x="2" y="19"/>
                      <a:pt x="2" y="20"/>
                    </a:cubicBezTo>
                    <a:cubicBezTo>
                      <a:pt x="2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2" y="21"/>
                    </a:cubicBezTo>
                    <a:cubicBezTo>
                      <a:pt x="2" y="21"/>
                      <a:pt x="3" y="22"/>
                      <a:pt x="4" y="21"/>
                    </a:cubicBezTo>
                    <a:cubicBezTo>
                      <a:pt x="4" y="21"/>
                      <a:pt x="6" y="19"/>
                      <a:pt x="6" y="19"/>
                    </a:cubicBezTo>
                    <a:cubicBezTo>
                      <a:pt x="6" y="18"/>
                      <a:pt x="6" y="17"/>
                      <a:pt x="7" y="18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7"/>
                    </a:cubicBezTo>
                    <a:cubicBezTo>
                      <a:pt x="12" y="17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5" y="14"/>
                    </a:cubicBezTo>
                    <a:cubicBezTo>
                      <a:pt x="15" y="14"/>
                      <a:pt x="15" y="13"/>
                      <a:pt x="16" y="13"/>
                    </a:cubicBezTo>
                    <a:cubicBezTo>
                      <a:pt x="16" y="13"/>
                      <a:pt x="17" y="12"/>
                      <a:pt x="18" y="12"/>
                    </a:cubicBezTo>
                    <a:cubicBezTo>
                      <a:pt x="18" y="11"/>
                      <a:pt x="19" y="11"/>
                      <a:pt x="19" y="11"/>
                    </a:cubicBezTo>
                    <a:cubicBezTo>
                      <a:pt x="19" y="11"/>
                      <a:pt x="19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1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29" name="Freeform 8"/>
              <p:cNvSpPr>
                <a:spLocks/>
              </p:cNvSpPr>
              <p:nvPr/>
            </p:nvSpPr>
            <p:spPr bwMode="auto">
              <a:xfrm>
                <a:off x="3350" y="2512"/>
                <a:ext cx="12" cy="12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3 h 3"/>
                  <a:gd name="T8" fmla="*/ 3 w 3"/>
                  <a:gd name="T9" fmla="*/ 2 h 3"/>
                  <a:gd name="T10" fmla="*/ 3 w 3"/>
                  <a:gd name="T11" fmla="*/ 0 h 3"/>
                  <a:gd name="T12" fmla="*/ 2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30" name="Freeform 9"/>
              <p:cNvSpPr>
                <a:spLocks/>
              </p:cNvSpPr>
              <p:nvPr/>
            </p:nvSpPr>
            <p:spPr bwMode="auto">
              <a:xfrm>
                <a:off x="3316" y="2537"/>
                <a:ext cx="21" cy="20"/>
              </a:xfrm>
              <a:custGeom>
                <a:avLst/>
                <a:gdLst>
                  <a:gd name="T0" fmla="*/ 4 w 5"/>
                  <a:gd name="T1" fmla="*/ 0 h 5"/>
                  <a:gd name="T2" fmla="*/ 2 w 5"/>
                  <a:gd name="T3" fmla="*/ 1 h 5"/>
                  <a:gd name="T4" fmla="*/ 0 w 5"/>
                  <a:gd name="T5" fmla="*/ 3 h 5"/>
                  <a:gd name="T6" fmla="*/ 2 w 5"/>
                  <a:gd name="T7" fmla="*/ 5 h 5"/>
                  <a:gd name="T8" fmla="*/ 2 w 5"/>
                  <a:gd name="T9" fmla="*/ 5 h 5"/>
                  <a:gd name="T10" fmla="*/ 3 w 5"/>
                  <a:gd name="T11" fmla="*/ 4 h 5"/>
                  <a:gd name="T12" fmla="*/ 4 w 5"/>
                  <a:gd name="T13" fmla="*/ 4 h 5"/>
                  <a:gd name="T14" fmla="*/ 5 w 5"/>
                  <a:gd name="T15" fmla="*/ 2 h 5"/>
                  <a:gd name="T16" fmla="*/ 4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1" y="2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2"/>
                    </a:cubicBezTo>
                    <a:cubicBezTo>
                      <a:pt x="5" y="2"/>
                      <a:pt x="4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31" name="Freeform 10"/>
              <p:cNvSpPr>
                <a:spLocks noEditPoints="1"/>
              </p:cNvSpPr>
              <p:nvPr/>
            </p:nvSpPr>
            <p:spPr bwMode="auto">
              <a:xfrm>
                <a:off x="3221" y="2474"/>
                <a:ext cx="149" cy="129"/>
              </a:xfrm>
              <a:custGeom>
                <a:avLst/>
                <a:gdLst>
                  <a:gd name="T0" fmla="*/ 34 w 36"/>
                  <a:gd name="T1" fmla="*/ 11 h 31"/>
                  <a:gd name="T2" fmla="*/ 34 w 36"/>
                  <a:gd name="T3" fmla="*/ 11 h 31"/>
                  <a:gd name="T4" fmla="*/ 34 w 36"/>
                  <a:gd name="T5" fmla="*/ 12 h 31"/>
                  <a:gd name="T6" fmla="*/ 33 w 36"/>
                  <a:gd name="T7" fmla="*/ 12 h 31"/>
                  <a:gd name="T8" fmla="*/ 31 w 36"/>
                  <a:gd name="T9" fmla="*/ 10 h 31"/>
                  <a:gd name="T10" fmla="*/ 33 w 36"/>
                  <a:gd name="T11" fmla="*/ 9 h 31"/>
                  <a:gd name="T12" fmla="*/ 34 w 36"/>
                  <a:gd name="T13" fmla="*/ 9 h 31"/>
                  <a:gd name="T14" fmla="*/ 34 w 36"/>
                  <a:gd name="T15" fmla="*/ 9 h 31"/>
                  <a:gd name="T16" fmla="*/ 34 w 36"/>
                  <a:gd name="T17" fmla="*/ 5 h 31"/>
                  <a:gd name="T18" fmla="*/ 32 w 36"/>
                  <a:gd name="T19" fmla="*/ 1 h 31"/>
                  <a:gd name="T20" fmla="*/ 30 w 36"/>
                  <a:gd name="T21" fmla="*/ 0 h 31"/>
                  <a:gd name="T22" fmla="*/ 28 w 36"/>
                  <a:gd name="T23" fmla="*/ 0 h 31"/>
                  <a:gd name="T24" fmla="*/ 27 w 36"/>
                  <a:gd name="T25" fmla="*/ 1 h 31"/>
                  <a:gd name="T26" fmla="*/ 26 w 36"/>
                  <a:gd name="T27" fmla="*/ 2 h 31"/>
                  <a:gd name="T28" fmla="*/ 24 w 36"/>
                  <a:gd name="T29" fmla="*/ 3 h 31"/>
                  <a:gd name="T30" fmla="*/ 23 w 36"/>
                  <a:gd name="T31" fmla="*/ 4 h 31"/>
                  <a:gd name="T32" fmla="*/ 21 w 36"/>
                  <a:gd name="T33" fmla="*/ 6 h 31"/>
                  <a:gd name="T34" fmla="*/ 20 w 36"/>
                  <a:gd name="T35" fmla="*/ 7 h 31"/>
                  <a:gd name="T36" fmla="*/ 18 w 36"/>
                  <a:gd name="T37" fmla="*/ 8 h 31"/>
                  <a:gd name="T38" fmla="*/ 15 w 36"/>
                  <a:gd name="T39" fmla="*/ 8 h 31"/>
                  <a:gd name="T40" fmla="*/ 14 w 36"/>
                  <a:gd name="T41" fmla="*/ 9 h 31"/>
                  <a:gd name="T42" fmla="*/ 12 w 36"/>
                  <a:gd name="T43" fmla="*/ 11 h 31"/>
                  <a:gd name="T44" fmla="*/ 10 w 36"/>
                  <a:gd name="T45" fmla="*/ 11 h 31"/>
                  <a:gd name="T46" fmla="*/ 9 w 36"/>
                  <a:gd name="T47" fmla="*/ 10 h 31"/>
                  <a:gd name="T48" fmla="*/ 10 w 36"/>
                  <a:gd name="T49" fmla="*/ 10 h 31"/>
                  <a:gd name="T50" fmla="*/ 9 w 36"/>
                  <a:gd name="T51" fmla="*/ 7 h 31"/>
                  <a:gd name="T52" fmla="*/ 8 w 36"/>
                  <a:gd name="T53" fmla="*/ 6 h 31"/>
                  <a:gd name="T54" fmla="*/ 8 w 36"/>
                  <a:gd name="T55" fmla="*/ 15 h 31"/>
                  <a:gd name="T56" fmla="*/ 7 w 36"/>
                  <a:gd name="T57" fmla="*/ 16 h 31"/>
                  <a:gd name="T58" fmla="*/ 4 w 36"/>
                  <a:gd name="T59" fmla="*/ 16 h 31"/>
                  <a:gd name="T60" fmla="*/ 3 w 36"/>
                  <a:gd name="T61" fmla="*/ 14 h 31"/>
                  <a:gd name="T62" fmla="*/ 1 w 36"/>
                  <a:gd name="T63" fmla="*/ 15 h 31"/>
                  <a:gd name="T64" fmla="*/ 0 w 36"/>
                  <a:gd name="T65" fmla="*/ 15 h 31"/>
                  <a:gd name="T66" fmla="*/ 2 w 36"/>
                  <a:gd name="T67" fmla="*/ 19 h 31"/>
                  <a:gd name="T68" fmla="*/ 4 w 36"/>
                  <a:gd name="T69" fmla="*/ 23 h 31"/>
                  <a:gd name="T70" fmla="*/ 4 w 36"/>
                  <a:gd name="T71" fmla="*/ 25 h 31"/>
                  <a:gd name="T72" fmla="*/ 4 w 36"/>
                  <a:gd name="T73" fmla="*/ 27 h 31"/>
                  <a:gd name="T74" fmla="*/ 5 w 36"/>
                  <a:gd name="T75" fmla="*/ 29 h 31"/>
                  <a:gd name="T76" fmla="*/ 6 w 36"/>
                  <a:gd name="T77" fmla="*/ 30 h 31"/>
                  <a:gd name="T78" fmla="*/ 7 w 36"/>
                  <a:gd name="T79" fmla="*/ 31 h 31"/>
                  <a:gd name="T80" fmla="*/ 8 w 36"/>
                  <a:gd name="T81" fmla="*/ 30 h 31"/>
                  <a:gd name="T82" fmla="*/ 11 w 36"/>
                  <a:gd name="T83" fmla="*/ 30 h 31"/>
                  <a:gd name="T84" fmla="*/ 13 w 36"/>
                  <a:gd name="T85" fmla="*/ 29 h 31"/>
                  <a:gd name="T86" fmla="*/ 16 w 36"/>
                  <a:gd name="T87" fmla="*/ 29 h 31"/>
                  <a:gd name="T88" fmla="*/ 19 w 36"/>
                  <a:gd name="T89" fmla="*/ 29 h 31"/>
                  <a:gd name="T90" fmla="*/ 20 w 36"/>
                  <a:gd name="T91" fmla="*/ 28 h 31"/>
                  <a:gd name="T92" fmla="*/ 22 w 36"/>
                  <a:gd name="T93" fmla="*/ 28 h 31"/>
                  <a:gd name="T94" fmla="*/ 26 w 36"/>
                  <a:gd name="T95" fmla="*/ 25 h 31"/>
                  <a:gd name="T96" fmla="*/ 32 w 36"/>
                  <a:gd name="T97" fmla="*/ 18 h 31"/>
                  <a:gd name="T98" fmla="*/ 35 w 36"/>
                  <a:gd name="T99" fmla="*/ 15 h 31"/>
                  <a:gd name="T100" fmla="*/ 36 w 36"/>
                  <a:gd name="T101" fmla="*/ 11 h 31"/>
                  <a:gd name="T102" fmla="*/ 34 w 36"/>
                  <a:gd name="T103" fmla="*/ 11 h 31"/>
                  <a:gd name="T104" fmla="*/ 27 w 36"/>
                  <a:gd name="T105" fmla="*/ 19 h 31"/>
                  <a:gd name="T106" fmla="*/ 26 w 36"/>
                  <a:gd name="T107" fmla="*/ 19 h 31"/>
                  <a:gd name="T108" fmla="*/ 25 w 36"/>
                  <a:gd name="T109" fmla="*/ 20 h 31"/>
                  <a:gd name="T110" fmla="*/ 25 w 36"/>
                  <a:gd name="T111" fmla="*/ 20 h 31"/>
                  <a:gd name="T112" fmla="*/ 23 w 36"/>
                  <a:gd name="T113" fmla="*/ 18 h 31"/>
                  <a:gd name="T114" fmla="*/ 25 w 36"/>
                  <a:gd name="T115" fmla="*/ 16 h 31"/>
                  <a:gd name="T116" fmla="*/ 27 w 36"/>
                  <a:gd name="T117" fmla="*/ 15 h 31"/>
                  <a:gd name="T118" fmla="*/ 28 w 36"/>
                  <a:gd name="T119" fmla="*/ 17 h 31"/>
                  <a:gd name="T120" fmla="*/ 27 w 36"/>
                  <a:gd name="T121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" h="31">
                    <a:moveTo>
                      <a:pt x="34" y="11"/>
                    </a:move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2" y="12"/>
                      <a:pt x="31" y="10"/>
                      <a:pt x="31" y="10"/>
                    </a:cubicBezTo>
                    <a:cubicBezTo>
                      <a:pt x="31" y="10"/>
                      <a:pt x="32" y="9"/>
                      <a:pt x="33" y="9"/>
                    </a:cubicBezTo>
                    <a:cubicBezTo>
                      <a:pt x="33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5"/>
                      <a:pt x="34" y="5"/>
                    </a:cubicBezTo>
                    <a:cubicBezTo>
                      <a:pt x="33" y="4"/>
                      <a:pt x="33" y="1"/>
                      <a:pt x="32" y="1"/>
                    </a:cubicBezTo>
                    <a:cubicBezTo>
                      <a:pt x="32" y="0"/>
                      <a:pt x="30" y="1"/>
                      <a:pt x="30" y="0"/>
                    </a:cubicBezTo>
                    <a:cubicBezTo>
                      <a:pt x="30" y="0"/>
                      <a:pt x="28" y="0"/>
                      <a:pt x="28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1"/>
                      <a:pt x="26" y="1"/>
                      <a:pt x="26" y="2"/>
                    </a:cubicBezTo>
                    <a:cubicBezTo>
                      <a:pt x="25" y="2"/>
                      <a:pt x="24" y="3"/>
                      <a:pt x="24" y="3"/>
                    </a:cubicBezTo>
                    <a:cubicBezTo>
                      <a:pt x="23" y="3"/>
                      <a:pt x="23" y="4"/>
                      <a:pt x="23" y="4"/>
                    </a:cubicBezTo>
                    <a:cubicBezTo>
                      <a:pt x="23" y="5"/>
                      <a:pt x="22" y="6"/>
                      <a:pt x="21" y="6"/>
                    </a:cubicBezTo>
                    <a:cubicBezTo>
                      <a:pt x="20" y="6"/>
                      <a:pt x="20" y="7"/>
                      <a:pt x="20" y="7"/>
                    </a:cubicBezTo>
                    <a:cubicBezTo>
                      <a:pt x="20" y="8"/>
                      <a:pt x="19" y="8"/>
                      <a:pt x="18" y="8"/>
                    </a:cubicBezTo>
                    <a:cubicBezTo>
                      <a:pt x="17" y="8"/>
                      <a:pt x="17" y="8"/>
                      <a:pt x="15" y="8"/>
                    </a:cubicBezTo>
                    <a:cubicBezTo>
                      <a:pt x="14" y="7"/>
                      <a:pt x="14" y="8"/>
                      <a:pt x="14" y="9"/>
                    </a:cubicBezTo>
                    <a:cubicBezTo>
                      <a:pt x="14" y="9"/>
                      <a:pt x="12" y="11"/>
                      <a:pt x="12" y="11"/>
                    </a:cubicBezTo>
                    <a:cubicBezTo>
                      <a:pt x="11" y="12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9" y="7"/>
                    </a:cubicBezTo>
                    <a:cubicBezTo>
                      <a:pt x="9" y="7"/>
                      <a:pt x="8" y="7"/>
                      <a:pt x="8" y="6"/>
                    </a:cubicBezTo>
                    <a:cubicBezTo>
                      <a:pt x="8" y="10"/>
                      <a:pt x="8" y="14"/>
                      <a:pt x="8" y="15"/>
                    </a:cubicBezTo>
                    <a:cubicBezTo>
                      <a:pt x="8" y="15"/>
                      <a:pt x="7" y="16"/>
                      <a:pt x="7" y="16"/>
                    </a:cubicBezTo>
                    <a:cubicBezTo>
                      <a:pt x="6" y="16"/>
                      <a:pt x="5" y="16"/>
                      <a:pt x="4" y="16"/>
                    </a:cubicBezTo>
                    <a:cubicBezTo>
                      <a:pt x="3" y="16"/>
                      <a:pt x="3" y="15"/>
                      <a:pt x="3" y="14"/>
                    </a:cubicBezTo>
                    <a:cubicBezTo>
                      <a:pt x="2" y="14"/>
                      <a:pt x="1" y="15"/>
                      <a:pt x="1" y="15"/>
                    </a:cubicBezTo>
                    <a:cubicBezTo>
                      <a:pt x="1" y="15"/>
                      <a:pt x="1" y="15"/>
                      <a:pt x="0" y="15"/>
                    </a:cubicBezTo>
                    <a:cubicBezTo>
                      <a:pt x="1" y="17"/>
                      <a:pt x="2" y="18"/>
                      <a:pt x="2" y="19"/>
                    </a:cubicBezTo>
                    <a:cubicBezTo>
                      <a:pt x="3" y="21"/>
                      <a:pt x="4" y="22"/>
                      <a:pt x="4" y="23"/>
                    </a:cubicBezTo>
                    <a:cubicBezTo>
                      <a:pt x="4" y="24"/>
                      <a:pt x="5" y="25"/>
                      <a:pt x="4" y="25"/>
                    </a:cubicBezTo>
                    <a:cubicBezTo>
                      <a:pt x="3" y="25"/>
                      <a:pt x="3" y="26"/>
                      <a:pt x="4" y="27"/>
                    </a:cubicBezTo>
                    <a:cubicBezTo>
                      <a:pt x="5" y="28"/>
                      <a:pt x="4" y="29"/>
                      <a:pt x="5" y="29"/>
                    </a:cubicBezTo>
                    <a:cubicBezTo>
                      <a:pt x="6" y="29"/>
                      <a:pt x="5" y="30"/>
                      <a:pt x="6" y="30"/>
                    </a:cubicBezTo>
                    <a:cubicBezTo>
                      <a:pt x="6" y="30"/>
                      <a:pt x="7" y="30"/>
                      <a:pt x="7" y="31"/>
                    </a:cubicBezTo>
                    <a:cubicBezTo>
                      <a:pt x="7" y="31"/>
                      <a:pt x="8" y="31"/>
                      <a:pt x="8" y="30"/>
                    </a:cubicBezTo>
                    <a:cubicBezTo>
                      <a:pt x="9" y="30"/>
                      <a:pt x="10" y="30"/>
                      <a:pt x="11" y="30"/>
                    </a:cubicBezTo>
                    <a:cubicBezTo>
                      <a:pt x="12" y="30"/>
                      <a:pt x="12" y="29"/>
                      <a:pt x="13" y="29"/>
                    </a:cubicBezTo>
                    <a:cubicBezTo>
                      <a:pt x="14" y="29"/>
                      <a:pt x="16" y="29"/>
                      <a:pt x="16" y="29"/>
                    </a:cubicBezTo>
                    <a:cubicBezTo>
                      <a:pt x="17" y="29"/>
                      <a:pt x="18" y="29"/>
                      <a:pt x="19" y="29"/>
                    </a:cubicBezTo>
                    <a:cubicBezTo>
                      <a:pt x="19" y="28"/>
                      <a:pt x="20" y="29"/>
                      <a:pt x="20" y="28"/>
                    </a:cubicBezTo>
                    <a:cubicBezTo>
                      <a:pt x="20" y="28"/>
                      <a:pt x="21" y="28"/>
                      <a:pt x="22" y="28"/>
                    </a:cubicBezTo>
                    <a:cubicBezTo>
                      <a:pt x="23" y="28"/>
                      <a:pt x="25" y="26"/>
                      <a:pt x="26" y="25"/>
                    </a:cubicBezTo>
                    <a:cubicBezTo>
                      <a:pt x="28" y="23"/>
                      <a:pt x="31" y="20"/>
                      <a:pt x="32" y="18"/>
                    </a:cubicBezTo>
                    <a:cubicBezTo>
                      <a:pt x="33" y="17"/>
                      <a:pt x="34" y="16"/>
                      <a:pt x="35" y="15"/>
                    </a:cubicBezTo>
                    <a:cubicBezTo>
                      <a:pt x="35" y="14"/>
                      <a:pt x="36" y="13"/>
                      <a:pt x="36" y="11"/>
                    </a:cubicBezTo>
                    <a:cubicBezTo>
                      <a:pt x="35" y="11"/>
                      <a:pt x="34" y="11"/>
                      <a:pt x="34" y="11"/>
                    </a:cubicBezTo>
                    <a:close/>
                    <a:moveTo>
                      <a:pt x="27" y="19"/>
                    </a:moveTo>
                    <a:cubicBezTo>
                      <a:pt x="27" y="19"/>
                      <a:pt x="26" y="19"/>
                      <a:pt x="26" y="19"/>
                    </a:cubicBezTo>
                    <a:cubicBezTo>
                      <a:pt x="26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4" y="17"/>
                      <a:pt x="25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7" y="16"/>
                      <a:pt x="28" y="17"/>
                      <a:pt x="28" y="17"/>
                    </a:cubicBezTo>
                    <a:cubicBezTo>
                      <a:pt x="28" y="18"/>
                      <a:pt x="27" y="18"/>
                      <a:pt x="2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32" name="Freeform 11"/>
              <p:cNvSpPr>
                <a:spLocks/>
              </p:cNvSpPr>
              <p:nvPr/>
            </p:nvSpPr>
            <p:spPr bwMode="auto">
              <a:xfrm>
                <a:off x="3183" y="2320"/>
                <a:ext cx="108" cy="117"/>
              </a:xfrm>
              <a:custGeom>
                <a:avLst/>
                <a:gdLst>
                  <a:gd name="T0" fmla="*/ 1 w 26"/>
                  <a:gd name="T1" fmla="*/ 25 h 28"/>
                  <a:gd name="T2" fmla="*/ 2 w 26"/>
                  <a:gd name="T3" fmla="*/ 26 h 28"/>
                  <a:gd name="T4" fmla="*/ 4 w 26"/>
                  <a:gd name="T5" fmla="*/ 26 h 28"/>
                  <a:gd name="T6" fmla="*/ 6 w 26"/>
                  <a:gd name="T7" fmla="*/ 26 h 28"/>
                  <a:gd name="T8" fmla="*/ 14 w 26"/>
                  <a:gd name="T9" fmla="*/ 26 h 28"/>
                  <a:gd name="T10" fmla="*/ 15 w 26"/>
                  <a:gd name="T11" fmla="*/ 27 h 28"/>
                  <a:gd name="T12" fmla="*/ 20 w 26"/>
                  <a:gd name="T13" fmla="*/ 27 h 28"/>
                  <a:gd name="T14" fmla="*/ 23 w 26"/>
                  <a:gd name="T15" fmla="*/ 27 h 28"/>
                  <a:gd name="T16" fmla="*/ 24 w 26"/>
                  <a:gd name="T17" fmla="*/ 27 h 28"/>
                  <a:gd name="T18" fmla="*/ 21 w 26"/>
                  <a:gd name="T19" fmla="*/ 23 h 28"/>
                  <a:gd name="T20" fmla="*/ 21 w 26"/>
                  <a:gd name="T21" fmla="*/ 16 h 28"/>
                  <a:gd name="T22" fmla="*/ 25 w 26"/>
                  <a:gd name="T23" fmla="*/ 16 h 28"/>
                  <a:gd name="T24" fmla="*/ 25 w 26"/>
                  <a:gd name="T25" fmla="*/ 16 h 28"/>
                  <a:gd name="T26" fmla="*/ 26 w 26"/>
                  <a:gd name="T27" fmla="*/ 11 h 28"/>
                  <a:gd name="T28" fmla="*/ 25 w 26"/>
                  <a:gd name="T29" fmla="*/ 11 h 28"/>
                  <a:gd name="T30" fmla="*/ 23 w 26"/>
                  <a:gd name="T31" fmla="*/ 11 h 28"/>
                  <a:gd name="T32" fmla="*/ 22 w 26"/>
                  <a:gd name="T33" fmla="*/ 12 h 28"/>
                  <a:gd name="T34" fmla="*/ 22 w 26"/>
                  <a:gd name="T35" fmla="*/ 10 h 28"/>
                  <a:gd name="T36" fmla="*/ 21 w 26"/>
                  <a:gd name="T37" fmla="*/ 8 h 28"/>
                  <a:gd name="T38" fmla="*/ 21 w 26"/>
                  <a:gd name="T39" fmla="*/ 5 h 28"/>
                  <a:gd name="T40" fmla="*/ 21 w 26"/>
                  <a:gd name="T41" fmla="*/ 4 h 28"/>
                  <a:gd name="T42" fmla="*/ 19 w 26"/>
                  <a:gd name="T43" fmla="*/ 3 h 28"/>
                  <a:gd name="T44" fmla="*/ 18 w 26"/>
                  <a:gd name="T45" fmla="*/ 3 h 28"/>
                  <a:gd name="T46" fmla="*/ 17 w 26"/>
                  <a:gd name="T47" fmla="*/ 3 h 28"/>
                  <a:gd name="T48" fmla="*/ 16 w 26"/>
                  <a:gd name="T49" fmla="*/ 5 h 28"/>
                  <a:gd name="T50" fmla="*/ 13 w 26"/>
                  <a:gd name="T51" fmla="*/ 5 h 28"/>
                  <a:gd name="T52" fmla="*/ 11 w 26"/>
                  <a:gd name="T53" fmla="*/ 4 h 28"/>
                  <a:gd name="T54" fmla="*/ 10 w 26"/>
                  <a:gd name="T55" fmla="*/ 2 h 28"/>
                  <a:gd name="T56" fmla="*/ 10 w 26"/>
                  <a:gd name="T57" fmla="*/ 0 h 28"/>
                  <a:gd name="T58" fmla="*/ 3 w 26"/>
                  <a:gd name="T59" fmla="*/ 0 h 28"/>
                  <a:gd name="T60" fmla="*/ 2 w 26"/>
                  <a:gd name="T61" fmla="*/ 1 h 28"/>
                  <a:gd name="T62" fmla="*/ 4 w 26"/>
                  <a:gd name="T63" fmla="*/ 5 h 28"/>
                  <a:gd name="T64" fmla="*/ 3 w 26"/>
                  <a:gd name="T65" fmla="*/ 8 h 28"/>
                  <a:gd name="T66" fmla="*/ 5 w 26"/>
                  <a:gd name="T67" fmla="*/ 12 h 28"/>
                  <a:gd name="T68" fmla="*/ 3 w 26"/>
                  <a:gd name="T69" fmla="*/ 16 h 28"/>
                  <a:gd name="T70" fmla="*/ 1 w 26"/>
                  <a:gd name="T71" fmla="*/ 20 h 28"/>
                  <a:gd name="T72" fmla="*/ 0 w 26"/>
                  <a:gd name="T73" fmla="*/ 23 h 28"/>
                  <a:gd name="T74" fmla="*/ 0 w 26"/>
                  <a:gd name="T75" fmla="*/ 26 h 28"/>
                  <a:gd name="T76" fmla="*/ 0 w 26"/>
                  <a:gd name="T77" fmla="*/ 26 h 28"/>
                  <a:gd name="T78" fmla="*/ 1 w 26"/>
                  <a:gd name="T79" fmla="*/ 26 h 28"/>
                  <a:gd name="T80" fmla="*/ 1 w 26"/>
                  <a:gd name="T8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" h="28">
                    <a:moveTo>
                      <a:pt x="1" y="25"/>
                    </a:moveTo>
                    <a:cubicBezTo>
                      <a:pt x="2" y="25"/>
                      <a:pt x="2" y="26"/>
                      <a:pt x="2" y="26"/>
                    </a:cubicBezTo>
                    <a:cubicBezTo>
                      <a:pt x="3" y="25"/>
                      <a:pt x="4" y="25"/>
                      <a:pt x="4" y="26"/>
                    </a:cubicBezTo>
                    <a:cubicBezTo>
                      <a:pt x="5" y="26"/>
                      <a:pt x="6" y="26"/>
                      <a:pt x="6" y="26"/>
                    </a:cubicBezTo>
                    <a:cubicBezTo>
                      <a:pt x="7" y="26"/>
                      <a:pt x="14" y="26"/>
                      <a:pt x="14" y="26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9" y="27"/>
                      <a:pt x="20" y="27"/>
                    </a:cubicBezTo>
                    <a:cubicBezTo>
                      <a:pt x="20" y="28"/>
                      <a:pt x="23" y="27"/>
                      <a:pt x="23" y="27"/>
                    </a:cubicBezTo>
                    <a:cubicBezTo>
                      <a:pt x="23" y="27"/>
                      <a:pt x="24" y="27"/>
                      <a:pt x="24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5" y="11"/>
                      <a:pt x="25" y="11"/>
                    </a:cubicBezTo>
                    <a:cubicBezTo>
                      <a:pt x="25" y="11"/>
                      <a:pt x="24" y="11"/>
                      <a:pt x="23" y="11"/>
                    </a:cubicBezTo>
                    <a:cubicBezTo>
                      <a:pt x="23" y="11"/>
                      <a:pt x="22" y="12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2" y="10"/>
                      <a:pt x="21" y="9"/>
                      <a:pt x="21" y="8"/>
                    </a:cubicBezTo>
                    <a:cubicBezTo>
                      <a:pt x="20" y="8"/>
                      <a:pt x="22" y="6"/>
                      <a:pt x="21" y="5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2"/>
                      <a:pt x="17" y="3"/>
                    </a:cubicBezTo>
                    <a:cubicBezTo>
                      <a:pt x="16" y="3"/>
                      <a:pt x="16" y="5"/>
                      <a:pt x="16" y="5"/>
                    </a:cubicBezTo>
                    <a:cubicBezTo>
                      <a:pt x="15" y="5"/>
                      <a:pt x="14" y="5"/>
                      <a:pt x="13" y="5"/>
                    </a:cubicBezTo>
                    <a:cubicBezTo>
                      <a:pt x="12" y="5"/>
                      <a:pt x="12" y="5"/>
                      <a:pt x="11" y="4"/>
                    </a:cubicBezTo>
                    <a:cubicBezTo>
                      <a:pt x="11" y="3"/>
                      <a:pt x="10" y="3"/>
                      <a:pt x="10" y="2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10" y="0"/>
                      <a:pt x="4" y="0"/>
                      <a:pt x="3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2"/>
                      <a:pt x="3" y="5"/>
                      <a:pt x="4" y="5"/>
                    </a:cubicBezTo>
                    <a:cubicBezTo>
                      <a:pt x="4" y="6"/>
                      <a:pt x="3" y="7"/>
                      <a:pt x="3" y="8"/>
                    </a:cubicBezTo>
                    <a:cubicBezTo>
                      <a:pt x="3" y="9"/>
                      <a:pt x="4" y="11"/>
                      <a:pt x="5" y="12"/>
                    </a:cubicBezTo>
                    <a:cubicBezTo>
                      <a:pt x="5" y="14"/>
                      <a:pt x="4" y="15"/>
                      <a:pt x="3" y="16"/>
                    </a:cubicBezTo>
                    <a:cubicBezTo>
                      <a:pt x="2" y="17"/>
                      <a:pt x="1" y="19"/>
                      <a:pt x="1" y="20"/>
                    </a:cubicBezTo>
                    <a:cubicBezTo>
                      <a:pt x="1" y="21"/>
                      <a:pt x="0" y="22"/>
                      <a:pt x="0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5"/>
                      <a:pt x="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33" name="Freeform 12"/>
              <p:cNvSpPr>
                <a:spLocks/>
              </p:cNvSpPr>
              <p:nvPr/>
            </p:nvSpPr>
            <p:spPr bwMode="auto">
              <a:xfrm>
                <a:off x="3271" y="2341"/>
                <a:ext cx="108" cy="96"/>
              </a:xfrm>
              <a:custGeom>
                <a:avLst/>
                <a:gdLst>
                  <a:gd name="T0" fmla="*/ 20 w 26"/>
                  <a:gd name="T1" fmla="*/ 1 h 23"/>
                  <a:gd name="T2" fmla="*/ 18 w 26"/>
                  <a:gd name="T3" fmla="*/ 0 h 23"/>
                  <a:gd name="T4" fmla="*/ 16 w 26"/>
                  <a:gd name="T5" fmla="*/ 1 h 23"/>
                  <a:gd name="T6" fmla="*/ 15 w 26"/>
                  <a:gd name="T7" fmla="*/ 2 h 23"/>
                  <a:gd name="T8" fmla="*/ 15 w 26"/>
                  <a:gd name="T9" fmla="*/ 3 h 23"/>
                  <a:gd name="T10" fmla="*/ 15 w 26"/>
                  <a:gd name="T11" fmla="*/ 6 h 23"/>
                  <a:gd name="T12" fmla="*/ 14 w 26"/>
                  <a:gd name="T13" fmla="*/ 8 h 23"/>
                  <a:gd name="T14" fmla="*/ 16 w 26"/>
                  <a:gd name="T15" fmla="*/ 10 h 23"/>
                  <a:gd name="T16" fmla="*/ 17 w 26"/>
                  <a:gd name="T17" fmla="*/ 9 h 23"/>
                  <a:gd name="T18" fmla="*/ 17 w 26"/>
                  <a:gd name="T19" fmla="*/ 11 h 23"/>
                  <a:gd name="T20" fmla="*/ 17 w 26"/>
                  <a:gd name="T21" fmla="*/ 12 h 23"/>
                  <a:gd name="T22" fmla="*/ 15 w 26"/>
                  <a:gd name="T23" fmla="*/ 12 h 23"/>
                  <a:gd name="T24" fmla="*/ 15 w 26"/>
                  <a:gd name="T25" fmla="*/ 10 h 23"/>
                  <a:gd name="T26" fmla="*/ 13 w 26"/>
                  <a:gd name="T27" fmla="*/ 9 h 23"/>
                  <a:gd name="T28" fmla="*/ 12 w 26"/>
                  <a:gd name="T29" fmla="*/ 8 h 23"/>
                  <a:gd name="T30" fmla="*/ 11 w 26"/>
                  <a:gd name="T31" fmla="*/ 9 h 23"/>
                  <a:gd name="T32" fmla="*/ 10 w 26"/>
                  <a:gd name="T33" fmla="*/ 9 h 23"/>
                  <a:gd name="T34" fmla="*/ 8 w 26"/>
                  <a:gd name="T35" fmla="*/ 8 h 23"/>
                  <a:gd name="T36" fmla="*/ 7 w 26"/>
                  <a:gd name="T37" fmla="*/ 7 h 23"/>
                  <a:gd name="T38" fmla="*/ 6 w 26"/>
                  <a:gd name="T39" fmla="*/ 7 h 23"/>
                  <a:gd name="T40" fmla="*/ 5 w 26"/>
                  <a:gd name="T41" fmla="*/ 7 h 23"/>
                  <a:gd name="T42" fmla="*/ 5 w 26"/>
                  <a:gd name="T43" fmla="*/ 6 h 23"/>
                  <a:gd name="T44" fmla="*/ 4 w 26"/>
                  <a:gd name="T45" fmla="*/ 11 h 23"/>
                  <a:gd name="T46" fmla="*/ 4 w 26"/>
                  <a:gd name="T47" fmla="*/ 11 h 23"/>
                  <a:gd name="T48" fmla="*/ 0 w 26"/>
                  <a:gd name="T49" fmla="*/ 11 h 23"/>
                  <a:gd name="T50" fmla="*/ 0 w 26"/>
                  <a:gd name="T51" fmla="*/ 18 h 23"/>
                  <a:gd name="T52" fmla="*/ 3 w 26"/>
                  <a:gd name="T53" fmla="*/ 22 h 23"/>
                  <a:gd name="T54" fmla="*/ 7 w 26"/>
                  <a:gd name="T55" fmla="*/ 22 h 23"/>
                  <a:gd name="T56" fmla="*/ 7 w 26"/>
                  <a:gd name="T57" fmla="*/ 22 h 23"/>
                  <a:gd name="T58" fmla="*/ 8 w 26"/>
                  <a:gd name="T59" fmla="*/ 22 h 23"/>
                  <a:gd name="T60" fmla="*/ 11 w 26"/>
                  <a:gd name="T61" fmla="*/ 22 h 23"/>
                  <a:gd name="T62" fmla="*/ 13 w 26"/>
                  <a:gd name="T63" fmla="*/ 20 h 23"/>
                  <a:gd name="T64" fmla="*/ 15 w 26"/>
                  <a:gd name="T65" fmla="*/ 18 h 23"/>
                  <a:gd name="T66" fmla="*/ 16 w 26"/>
                  <a:gd name="T67" fmla="*/ 17 h 23"/>
                  <a:gd name="T68" fmla="*/ 18 w 26"/>
                  <a:gd name="T69" fmla="*/ 17 h 23"/>
                  <a:gd name="T70" fmla="*/ 19 w 26"/>
                  <a:gd name="T71" fmla="*/ 17 h 23"/>
                  <a:gd name="T72" fmla="*/ 18 w 26"/>
                  <a:gd name="T73" fmla="*/ 16 h 23"/>
                  <a:gd name="T74" fmla="*/ 24 w 26"/>
                  <a:gd name="T75" fmla="*/ 13 h 23"/>
                  <a:gd name="T76" fmla="*/ 24 w 26"/>
                  <a:gd name="T77" fmla="*/ 12 h 23"/>
                  <a:gd name="T78" fmla="*/ 24 w 26"/>
                  <a:gd name="T79" fmla="*/ 10 h 23"/>
                  <a:gd name="T80" fmla="*/ 25 w 26"/>
                  <a:gd name="T81" fmla="*/ 10 h 23"/>
                  <a:gd name="T82" fmla="*/ 25 w 26"/>
                  <a:gd name="T83" fmla="*/ 6 h 23"/>
                  <a:gd name="T84" fmla="*/ 26 w 26"/>
                  <a:gd name="T85" fmla="*/ 6 h 23"/>
                  <a:gd name="T86" fmla="*/ 25 w 26"/>
                  <a:gd name="T87" fmla="*/ 3 h 23"/>
                  <a:gd name="T88" fmla="*/ 22 w 26"/>
                  <a:gd name="T89" fmla="*/ 2 h 23"/>
                  <a:gd name="T90" fmla="*/ 20 w 26"/>
                  <a:gd name="T91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" h="23">
                    <a:moveTo>
                      <a:pt x="20" y="1"/>
                    </a:moveTo>
                    <a:cubicBezTo>
                      <a:pt x="20" y="1"/>
                      <a:pt x="19" y="1"/>
                      <a:pt x="18" y="0"/>
                    </a:cubicBezTo>
                    <a:cubicBezTo>
                      <a:pt x="18" y="1"/>
                      <a:pt x="16" y="1"/>
                      <a:pt x="16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5" y="3"/>
                      <a:pt x="14" y="3"/>
                      <a:pt x="15" y="3"/>
                    </a:cubicBezTo>
                    <a:cubicBezTo>
                      <a:pt x="15" y="4"/>
                      <a:pt x="15" y="5"/>
                      <a:pt x="15" y="6"/>
                    </a:cubicBezTo>
                    <a:cubicBezTo>
                      <a:pt x="15" y="6"/>
                      <a:pt x="14" y="8"/>
                      <a:pt x="14" y="8"/>
                    </a:cubicBezTo>
                    <a:cubicBezTo>
                      <a:pt x="14" y="8"/>
                      <a:pt x="15" y="9"/>
                      <a:pt x="16" y="10"/>
                    </a:cubicBezTo>
                    <a:cubicBezTo>
                      <a:pt x="16" y="10"/>
                      <a:pt x="17" y="9"/>
                      <a:pt x="17" y="9"/>
                    </a:cubicBezTo>
                    <a:cubicBezTo>
                      <a:pt x="17" y="9"/>
                      <a:pt x="17" y="10"/>
                      <a:pt x="17" y="11"/>
                    </a:cubicBezTo>
                    <a:cubicBezTo>
                      <a:pt x="17" y="11"/>
                      <a:pt x="17" y="12"/>
                      <a:pt x="17" y="12"/>
                    </a:cubicBezTo>
                    <a:cubicBezTo>
                      <a:pt x="17" y="12"/>
                      <a:pt x="16" y="12"/>
                      <a:pt x="15" y="12"/>
                    </a:cubicBezTo>
                    <a:cubicBezTo>
                      <a:pt x="15" y="11"/>
                      <a:pt x="15" y="10"/>
                      <a:pt x="15" y="10"/>
                    </a:cubicBezTo>
                    <a:cubicBezTo>
                      <a:pt x="15" y="9"/>
                      <a:pt x="13" y="9"/>
                      <a:pt x="13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1" y="8"/>
                      <a:pt x="11" y="8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9" y="9"/>
                      <a:pt x="8" y="8"/>
                      <a:pt x="8" y="8"/>
                    </a:cubicBezTo>
                    <a:cubicBezTo>
                      <a:pt x="8" y="8"/>
                      <a:pt x="7" y="8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2"/>
                      <a:pt x="7" y="21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8" y="22"/>
                      <a:pt x="8" y="22"/>
                    </a:cubicBezTo>
                    <a:cubicBezTo>
                      <a:pt x="9" y="22"/>
                      <a:pt x="10" y="23"/>
                      <a:pt x="11" y="22"/>
                    </a:cubicBezTo>
                    <a:cubicBezTo>
                      <a:pt x="11" y="22"/>
                      <a:pt x="12" y="20"/>
                      <a:pt x="13" y="20"/>
                    </a:cubicBezTo>
                    <a:cubicBezTo>
                      <a:pt x="14" y="20"/>
                      <a:pt x="15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24" y="13"/>
                      <a:pt x="24" y="13"/>
                    </a:cubicBezTo>
                    <a:cubicBezTo>
                      <a:pt x="24" y="13"/>
                      <a:pt x="24" y="12"/>
                      <a:pt x="24" y="12"/>
                    </a:cubicBezTo>
                    <a:cubicBezTo>
                      <a:pt x="24" y="12"/>
                      <a:pt x="24" y="11"/>
                      <a:pt x="24" y="10"/>
                    </a:cubicBezTo>
                    <a:cubicBezTo>
                      <a:pt x="24" y="10"/>
                      <a:pt x="25" y="10"/>
                      <a:pt x="25" y="10"/>
                    </a:cubicBezTo>
                    <a:cubicBezTo>
                      <a:pt x="25" y="9"/>
                      <a:pt x="25" y="7"/>
                      <a:pt x="25" y="6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6" y="5"/>
                      <a:pt x="25" y="4"/>
                      <a:pt x="25" y="3"/>
                    </a:cubicBezTo>
                    <a:cubicBezTo>
                      <a:pt x="24" y="3"/>
                      <a:pt x="22" y="2"/>
                      <a:pt x="22" y="2"/>
                    </a:cubicBezTo>
                    <a:cubicBezTo>
                      <a:pt x="21" y="2"/>
                      <a:pt x="20" y="1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34" name="Freeform 13"/>
              <p:cNvSpPr>
                <a:spLocks/>
              </p:cNvSpPr>
              <p:nvPr/>
            </p:nvSpPr>
            <p:spPr bwMode="auto">
              <a:xfrm>
                <a:off x="3333" y="2274"/>
                <a:ext cx="21" cy="17"/>
              </a:xfrm>
              <a:custGeom>
                <a:avLst/>
                <a:gdLst>
                  <a:gd name="T0" fmla="*/ 4 w 5"/>
                  <a:gd name="T1" fmla="*/ 0 h 4"/>
                  <a:gd name="T2" fmla="*/ 3 w 5"/>
                  <a:gd name="T3" fmla="*/ 1 h 4"/>
                  <a:gd name="T4" fmla="*/ 2 w 5"/>
                  <a:gd name="T5" fmla="*/ 1 h 4"/>
                  <a:gd name="T6" fmla="*/ 1 w 5"/>
                  <a:gd name="T7" fmla="*/ 1 h 4"/>
                  <a:gd name="T8" fmla="*/ 1 w 5"/>
                  <a:gd name="T9" fmla="*/ 3 h 4"/>
                  <a:gd name="T10" fmla="*/ 0 w 5"/>
                  <a:gd name="T11" fmla="*/ 3 h 4"/>
                  <a:gd name="T12" fmla="*/ 1 w 5"/>
                  <a:gd name="T13" fmla="*/ 4 h 4"/>
                  <a:gd name="T14" fmla="*/ 2 w 5"/>
                  <a:gd name="T15" fmla="*/ 4 h 4"/>
                  <a:gd name="T16" fmla="*/ 3 w 5"/>
                  <a:gd name="T17" fmla="*/ 3 h 4"/>
                  <a:gd name="T18" fmla="*/ 5 w 5"/>
                  <a:gd name="T19" fmla="*/ 3 h 4"/>
                  <a:gd name="T20" fmla="*/ 4 w 5"/>
                  <a:gd name="T21" fmla="*/ 1 h 4"/>
                  <a:gd name="T22" fmla="*/ 4 w 5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5" y="3"/>
                    </a:cubicBezTo>
                    <a:cubicBezTo>
                      <a:pt x="5" y="2"/>
                      <a:pt x="4" y="1"/>
                      <a:pt x="4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35" name="Freeform 14"/>
              <p:cNvSpPr>
                <a:spLocks/>
              </p:cNvSpPr>
              <p:nvPr/>
            </p:nvSpPr>
            <p:spPr bwMode="auto">
              <a:xfrm>
                <a:off x="3445" y="2154"/>
                <a:ext cx="96" cy="125"/>
              </a:xfrm>
              <a:custGeom>
                <a:avLst/>
                <a:gdLst>
                  <a:gd name="T0" fmla="*/ 5 w 23"/>
                  <a:gd name="T1" fmla="*/ 6 h 30"/>
                  <a:gd name="T2" fmla="*/ 7 w 23"/>
                  <a:gd name="T3" fmla="*/ 7 h 30"/>
                  <a:gd name="T4" fmla="*/ 11 w 23"/>
                  <a:gd name="T5" fmla="*/ 8 h 30"/>
                  <a:gd name="T6" fmla="*/ 14 w 23"/>
                  <a:gd name="T7" fmla="*/ 9 h 30"/>
                  <a:gd name="T8" fmla="*/ 15 w 23"/>
                  <a:gd name="T9" fmla="*/ 10 h 30"/>
                  <a:gd name="T10" fmla="*/ 9 w 23"/>
                  <a:gd name="T11" fmla="*/ 15 h 30"/>
                  <a:gd name="T12" fmla="*/ 7 w 23"/>
                  <a:gd name="T13" fmla="*/ 16 h 30"/>
                  <a:gd name="T14" fmla="*/ 4 w 23"/>
                  <a:gd name="T15" fmla="*/ 17 h 30"/>
                  <a:gd name="T16" fmla="*/ 2 w 23"/>
                  <a:gd name="T17" fmla="*/ 18 h 30"/>
                  <a:gd name="T18" fmla="*/ 1 w 23"/>
                  <a:gd name="T19" fmla="*/ 19 h 30"/>
                  <a:gd name="T20" fmla="*/ 0 w 23"/>
                  <a:gd name="T21" fmla="*/ 21 h 30"/>
                  <a:gd name="T22" fmla="*/ 0 w 23"/>
                  <a:gd name="T23" fmla="*/ 29 h 30"/>
                  <a:gd name="T24" fmla="*/ 1 w 23"/>
                  <a:gd name="T25" fmla="*/ 30 h 30"/>
                  <a:gd name="T26" fmla="*/ 6 w 23"/>
                  <a:gd name="T27" fmla="*/ 25 h 30"/>
                  <a:gd name="T28" fmla="*/ 10 w 23"/>
                  <a:gd name="T29" fmla="*/ 22 h 30"/>
                  <a:gd name="T30" fmla="*/ 15 w 23"/>
                  <a:gd name="T31" fmla="*/ 17 h 30"/>
                  <a:gd name="T32" fmla="*/ 18 w 23"/>
                  <a:gd name="T33" fmla="*/ 13 h 30"/>
                  <a:gd name="T34" fmla="*/ 20 w 23"/>
                  <a:gd name="T35" fmla="*/ 9 h 30"/>
                  <a:gd name="T36" fmla="*/ 22 w 23"/>
                  <a:gd name="T37" fmla="*/ 5 h 30"/>
                  <a:gd name="T38" fmla="*/ 23 w 23"/>
                  <a:gd name="T39" fmla="*/ 1 h 30"/>
                  <a:gd name="T40" fmla="*/ 21 w 23"/>
                  <a:gd name="T41" fmla="*/ 0 h 30"/>
                  <a:gd name="T42" fmla="*/ 16 w 23"/>
                  <a:gd name="T43" fmla="*/ 2 h 30"/>
                  <a:gd name="T44" fmla="*/ 13 w 23"/>
                  <a:gd name="T45" fmla="*/ 3 h 30"/>
                  <a:gd name="T46" fmla="*/ 10 w 23"/>
                  <a:gd name="T47" fmla="*/ 3 h 30"/>
                  <a:gd name="T48" fmla="*/ 6 w 23"/>
                  <a:gd name="T49" fmla="*/ 3 h 30"/>
                  <a:gd name="T50" fmla="*/ 5 w 23"/>
                  <a:gd name="T51" fmla="*/ 2 h 30"/>
                  <a:gd name="T52" fmla="*/ 4 w 23"/>
                  <a:gd name="T53" fmla="*/ 4 h 30"/>
                  <a:gd name="T54" fmla="*/ 5 w 23"/>
                  <a:gd name="T55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0">
                    <a:moveTo>
                      <a:pt x="5" y="6"/>
                    </a:moveTo>
                    <a:cubicBezTo>
                      <a:pt x="6" y="6"/>
                      <a:pt x="6" y="7"/>
                      <a:pt x="7" y="7"/>
                    </a:cubicBezTo>
                    <a:cubicBezTo>
                      <a:pt x="7" y="7"/>
                      <a:pt x="10" y="8"/>
                      <a:pt x="11" y="8"/>
                    </a:cubicBezTo>
                    <a:cubicBezTo>
                      <a:pt x="13" y="9"/>
                      <a:pt x="14" y="9"/>
                      <a:pt x="14" y="9"/>
                    </a:cubicBezTo>
                    <a:cubicBezTo>
                      <a:pt x="15" y="9"/>
                      <a:pt x="16" y="9"/>
                      <a:pt x="15" y="10"/>
                    </a:cubicBezTo>
                    <a:cubicBezTo>
                      <a:pt x="15" y="10"/>
                      <a:pt x="10" y="15"/>
                      <a:pt x="9" y="15"/>
                    </a:cubicBezTo>
                    <a:cubicBezTo>
                      <a:pt x="9" y="16"/>
                      <a:pt x="8" y="16"/>
                      <a:pt x="7" y="16"/>
                    </a:cubicBezTo>
                    <a:cubicBezTo>
                      <a:pt x="5" y="16"/>
                      <a:pt x="4" y="17"/>
                      <a:pt x="4" y="17"/>
                    </a:cubicBezTo>
                    <a:cubicBezTo>
                      <a:pt x="4" y="17"/>
                      <a:pt x="3" y="18"/>
                      <a:pt x="2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29"/>
                      <a:pt x="4" y="27"/>
                      <a:pt x="6" y="25"/>
                    </a:cubicBezTo>
                    <a:cubicBezTo>
                      <a:pt x="8" y="23"/>
                      <a:pt x="9" y="23"/>
                      <a:pt x="10" y="22"/>
                    </a:cubicBezTo>
                    <a:cubicBezTo>
                      <a:pt x="11" y="22"/>
                      <a:pt x="14" y="19"/>
                      <a:pt x="15" y="17"/>
                    </a:cubicBezTo>
                    <a:cubicBezTo>
                      <a:pt x="17" y="16"/>
                      <a:pt x="18" y="14"/>
                      <a:pt x="18" y="13"/>
                    </a:cubicBezTo>
                    <a:cubicBezTo>
                      <a:pt x="18" y="12"/>
                      <a:pt x="19" y="10"/>
                      <a:pt x="20" y="9"/>
                    </a:cubicBezTo>
                    <a:cubicBezTo>
                      <a:pt x="21" y="8"/>
                      <a:pt x="22" y="6"/>
                      <a:pt x="22" y="5"/>
                    </a:cubicBezTo>
                    <a:cubicBezTo>
                      <a:pt x="22" y="4"/>
                      <a:pt x="23" y="3"/>
                      <a:pt x="23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1"/>
                      <a:pt x="18" y="2"/>
                      <a:pt x="16" y="2"/>
                    </a:cubicBezTo>
                    <a:cubicBezTo>
                      <a:pt x="15" y="2"/>
                      <a:pt x="14" y="2"/>
                      <a:pt x="13" y="3"/>
                    </a:cubicBezTo>
                    <a:cubicBezTo>
                      <a:pt x="12" y="3"/>
                      <a:pt x="11" y="2"/>
                      <a:pt x="10" y="3"/>
                    </a:cubicBezTo>
                    <a:cubicBezTo>
                      <a:pt x="9" y="4"/>
                      <a:pt x="7" y="4"/>
                      <a:pt x="6" y="3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3"/>
                      <a:pt x="4" y="4"/>
                    </a:cubicBezTo>
                    <a:cubicBezTo>
                      <a:pt x="4" y="4"/>
                      <a:pt x="5" y="5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36" name="Freeform 15"/>
              <p:cNvSpPr>
                <a:spLocks/>
              </p:cNvSpPr>
              <p:nvPr/>
            </p:nvSpPr>
            <p:spPr bwMode="auto">
              <a:xfrm>
                <a:off x="2955" y="1917"/>
                <a:ext cx="112" cy="91"/>
              </a:xfrm>
              <a:custGeom>
                <a:avLst/>
                <a:gdLst>
                  <a:gd name="T0" fmla="*/ 10 w 27"/>
                  <a:gd name="T1" fmla="*/ 22 h 22"/>
                  <a:gd name="T2" fmla="*/ 10 w 27"/>
                  <a:gd name="T3" fmla="*/ 19 h 22"/>
                  <a:gd name="T4" fmla="*/ 13 w 27"/>
                  <a:gd name="T5" fmla="*/ 16 h 22"/>
                  <a:gd name="T6" fmla="*/ 15 w 27"/>
                  <a:gd name="T7" fmla="*/ 16 h 22"/>
                  <a:gd name="T8" fmla="*/ 17 w 27"/>
                  <a:gd name="T9" fmla="*/ 15 h 22"/>
                  <a:gd name="T10" fmla="*/ 18 w 27"/>
                  <a:gd name="T11" fmla="*/ 14 h 22"/>
                  <a:gd name="T12" fmla="*/ 19 w 27"/>
                  <a:gd name="T13" fmla="*/ 14 h 22"/>
                  <a:gd name="T14" fmla="*/ 20 w 27"/>
                  <a:gd name="T15" fmla="*/ 13 h 22"/>
                  <a:gd name="T16" fmla="*/ 21 w 27"/>
                  <a:gd name="T17" fmla="*/ 12 h 22"/>
                  <a:gd name="T18" fmla="*/ 21 w 27"/>
                  <a:gd name="T19" fmla="*/ 11 h 22"/>
                  <a:gd name="T20" fmla="*/ 23 w 27"/>
                  <a:gd name="T21" fmla="*/ 10 h 22"/>
                  <a:gd name="T22" fmla="*/ 26 w 27"/>
                  <a:gd name="T23" fmla="*/ 10 h 22"/>
                  <a:gd name="T24" fmla="*/ 26 w 27"/>
                  <a:gd name="T25" fmla="*/ 9 h 22"/>
                  <a:gd name="T26" fmla="*/ 26 w 27"/>
                  <a:gd name="T27" fmla="*/ 8 h 22"/>
                  <a:gd name="T28" fmla="*/ 25 w 27"/>
                  <a:gd name="T29" fmla="*/ 6 h 22"/>
                  <a:gd name="T30" fmla="*/ 25 w 27"/>
                  <a:gd name="T31" fmla="*/ 3 h 22"/>
                  <a:gd name="T32" fmla="*/ 24 w 27"/>
                  <a:gd name="T33" fmla="*/ 3 h 22"/>
                  <a:gd name="T34" fmla="*/ 22 w 27"/>
                  <a:gd name="T35" fmla="*/ 2 h 22"/>
                  <a:gd name="T36" fmla="*/ 18 w 27"/>
                  <a:gd name="T37" fmla="*/ 2 h 22"/>
                  <a:gd name="T38" fmla="*/ 16 w 27"/>
                  <a:gd name="T39" fmla="*/ 1 h 22"/>
                  <a:gd name="T40" fmla="*/ 14 w 27"/>
                  <a:gd name="T41" fmla="*/ 5 h 22"/>
                  <a:gd name="T42" fmla="*/ 10 w 27"/>
                  <a:gd name="T43" fmla="*/ 7 h 22"/>
                  <a:gd name="T44" fmla="*/ 9 w 27"/>
                  <a:gd name="T45" fmla="*/ 9 h 22"/>
                  <a:gd name="T46" fmla="*/ 7 w 27"/>
                  <a:gd name="T47" fmla="*/ 11 h 22"/>
                  <a:gd name="T48" fmla="*/ 7 w 27"/>
                  <a:gd name="T49" fmla="*/ 14 h 22"/>
                  <a:gd name="T50" fmla="*/ 5 w 27"/>
                  <a:gd name="T51" fmla="*/ 18 h 22"/>
                  <a:gd name="T52" fmla="*/ 2 w 27"/>
                  <a:gd name="T53" fmla="*/ 20 h 22"/>
                  <a:gd name="T54" fmla="*/ 0 w 27"/>
                  <a:gd name="T55" fmla="*/ 21 h 22"/>
                  <a:gd name="T56" fmla="*/ 8 w 27"/>
                  <a:gd name="T57" fmla="*/ 21 h 22"/>
                  <a:gd name="T58" fmla="*/ 10 w 27"/>
                  <a:gd name="T5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2">
                    <a:moveTo>
                      <a:pt x="10" y="22"/>
                    </a:moveTo>
                    <a:cubicBezTo>
                      <a:pt x="10" y="20"/>
                      <a:pt x="10" y="19"/>
                      <a:pt x="10" y="19"/>
                    </a:cubicBezTo>
                    <a:cubicBezTo>
                      <a:pt x="10" y="18"/>
                      <a:pt x="13" y="17"/>
                      <a:pt x="13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5" y="15"/>
                      <a:pt x="16" y="16"/>
                      <a:pt x="17" y="15"/>
                    </a:cubicBezTo>
                    <a:cubicBezTo>
                      <a:pt x="17" y="15"/>
                      <a:pt x="18" y="15"/>
                      <a:pt x="18" y="14"/>
                    </a:cubicBezTo>
                    <a:cubicBezTo>
                      <a:pt x="18" y="13"/>
                      <a:pt x="19" y="14"/>
                      <a:pt x="19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1"/>
                      <a:pt x="23" y="11"/>
                      <a:pt x="23" y="10"/>
                    </a:cubicBezTo>
                    <a:cubicBezTo>
                      <a:pt x="23" y="10"/>
                      <a:pt x="26" y="10"/>
                      <a:pt x="26" y="10"/>
                    </a:cubicBezTo>
                    <a:cubicBezTo>
                      <a:pt x="26" y="10"/>
                      <a:pt x="27" y="10"/>
                      <a:pt x="26" y="9"/>
                    </a:cubicBezTo>
                    <a:cubicBezTo>
                      <a:pt x="26" y="9"/>
                      <a:pt x="26" y="8"/>
                      <a:pt x="26" y="8"/>
                    </a:cubicBezTo>
                    <a:cubicBezTo>
                      <a:pt x="25" y="8"/>
                      <a:pt x="25" y="6"/>
                      <a:pt x="25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1" y="2"/>
                      <a:pt x="19" y="3"/>
                      <a:pt x="18" y="2"/>
                    </a:cubicBezTo>
                    <a:cubicBezTo>
                      <a:pt x="17" y="1"/>
                      <a:pt x="17" y="0"/>
                      <a:pt x="16" y="1"/>
                    </a:cubicBezTo>
                    <a:cubicBezTo>
                      <a:pt x="15" y="1"/>
                      <a:pt x="14" y="4"/>
                      <a:pt x="14" y="5"/>
                    </a:cubicBezTo>
                    <a:cubicBezTo>
                      <a:pt x="13" y="6"/>
                      <a:pt x="11" y="7"/>
                      <a:pt x="10" y="7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7" y="11"/>
                    </a:cubicBezTo>
                    <a:cubicBezTo>
                      <a:pt x="7" y="11"/>
                      <a:pt x="7" y="13"/>
                      <a:pt x="7" y="14"/>
                    </a:cubicBezTo>
                    <a:cubicBezTo>
                      <a:pt x="8" y="15"/>
                      <a:pt x="6" y="17"/>
                      <a:pt x="5" y="18"/>
                    </a:cubicBezTo>
                    <a:cubicBezTo>
                      <a:pt x="4" y="18"/>
                      <a:pt x="3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3" y="21"/>
                      <a:pt x="7" y="21"/>
                      <a:pt x="8" y="21"/>
                    </a:cubicBezTo>
                    <a:cubicBezTo>
                      <a:pt x="10" y="21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37" name="Freeform 16"/>
              <p:cNvSpPr>
                <a:spLocks/>
              </p:cNvSpPr>
              <p:nvPr/>
            </p:nvSpPr>
            <p:spPr bwMode="auto">
              <a:xfrm>
                <a:off x="3142" y="1904"/>
                <a:ext cx="41" cy="75"/>
              </a:xfrm>
              <a:custGeom>
                <a:avLst/>
                <a:gdLst>
                  <a:gd name="T0" fmla="*/ 3 w 10"/>
                  <a:gd name="T1" fmla="*/ 4 h 18"/>
                  <a:gd name="T2" fmla="*/ 2 w 10"/>
                  <a:gd name="T3" fmla="*/ 7 h 18"/>
                  <a:gd name="T4" fmla="*/ 1 w 10"/>
                  <a:gd name="T5" fmla="*/ 8 h 18"/>
                  <a:gd name="T6" fmla="*/ 2 w 10"/>
                  <a:gd name="T7" fmla="*/ 10 h 18"/>
                  <a:gd name="T8" fmla="*/ 3 w 10"/>
                  <a:gd name="T9" fmla="*/ 12 h 18"/>
                  <a:gd name="T10" fmla="*/ 4 w 10"/>
                  <a:gd name="T11" fmla="*/ 13 h 18"/>
                  <a:gd name="T12" fmla="*/ 5 w 10"/>
                  <a:gd name="T13" fmla="*/ 17 h 18"/>
                  <a:gd name="T14" fmla="*/ 6 w 10"/>
                  <a:gd name="T15" fmla="*/ 18 h 18"/>
                  <a:gd name="T16" fmla="*/ 6 w 10"/>
                  <a:gd name="T17" fmla="*/ 17 h 18"/>
                  <a:gd name="T18" fmla="*/ 7 w 10"/>
                  <a:gd name="T19" fmla="*/ 15 h 18"/>
                  <a:gd name="T20" fmla="*/ 7 w 10"/>
                  <a:gd name="T21" fmla="*/ 14 h 18"/>
                  <a:gd name="T22" fmla="*/ 9 w 10"/>
                  <a:gd name="T23" fmla="*/ 12 h 18"/>
                  <a:gd name="T24" fmla="*/ 10 w 10"/>
                  <a:gd name="T25" fmla="*/ 12 h 18"/>
                  <a:gd name="T26" fmla="*/ 10 w 10"/>
                  <a:gd name="T27" fmla="*/ 11 h 18"/>
                  <a:gd name="T28" fmla="*/ 9 w 10"/>
                  <a:gd name="T29" fmla="*/ 10 h 18"/>
                  <a:gd name="T30" fmla="*/ 8 w 10"/>
                  <a:gd name="T31" fmla="*/ 9 h 18"/>
                  <a:gd name="T32" fmla="*/ 6 w 10"/>
                  <a:gd name="T33" fmla="*/ 8 h 18"/>
                  <a:gd name="T34" fmla="*/ 8 w 10"/>
                  <a:gd name="T35" fmla="*/ 7 h 18"/>
                  <a:gd name="T36" fmla="*/ 8 w 10"/>
                  <a:gd name="T37" fmla="*/ 4 h 18"/>
                  <a:gd name="T38" fmla="*/ 8 w 10"/>
                  <a:gd name="T39" fmla="*/ 2 h 18"/>
                  <a:gd name="T40" fmla="*/ 8 w 10"/>
                  <a:gd name="T41" fmla="*/ 1 h 18"/>
                  <a:gd name="T42" fmla="*/ 7 w 10"/>
                  <a:gd name="T43" fmla="*/ 1 h 18"/>
                  <a:gd name="T44" fmla="*/ 4 w 10"/>
                  <a:gd name="T45" fmla="*/ 0 h 18"/>
                  <a:gd name="T46" fmla="*/ 3 w 10"/>
                  <a:gd name="T47" fmla="*/ 1 h 18"/>
                  <a:gd name="T48" fmla="*/ 3 w 10"/>
                  <a:gd name="T4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18">
                    <a:moveTo>
                      <a:pt x="3" y="4"/>
                    </a:moveTo>
                    <a:cubicBezTo>
                      <a:pt x="3" y="5"/>
                      <a:pt x="3" y="6"/>
                      <a:pt x="2" y="7"/>
                    </a:cubicBezTo>
                    <a:cubicBezTo>
                      <a:pt x="2" y="7"/>
                      <a:pt x="1" y="8"/>
                      <a:pt x="1" y="8"/>
                    </a:cubicBezTo>
                    <a:cubicBezTo>
                      <a:pt x="0" y="8"/>
                      <a:pt x="1" y="10"/>
                      <a:pt x="2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4" y="13"/>
                      <a:pt x="4" y="13"/>
                    </a:cubicBezTo>
                    <a:cubicBezTo>
                      <a:pt x="5" y="14"/>
                      <a:pt x="5" y="16"/>
                      <a:pt x="5" y="17"/>
                    </a:cubicBezTo>
                    <a:cubicBezTo>
                      <a:pt x="5" y="17"/>
                      <a:pt x="5" y="17"/>
                      <a:pt x="6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8" y="8"/>
                      <a:pt x="8" y="9"/>
                    </a:cubicBezTo>
                    <a:cubicBezTo>
                      <a:pt x="8" y="9"/>
                      <a:pt x="6" y="9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6"/>
                      <a:pt x="9" y="4"/>
                      <a:pt x="8" y="4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0"/>
                      <a:pt x="5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2"/>
                      <a:pt x="3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38" name="Freeform 17"/>
              <p:cNvSpPr>
                <a:spLocks/>
              </p:cNvSpPr>
              <p:nvPr/>
            </p:nvSpPr>
            <p:spPr bwMode="auto">
              <a:xfrm>
                <a:off x="2997" y="1904"/>
                <a:ext cx="191" cy="183"/>
              </a:xfrm>
              <a:custGeom>
                <a:avLst/>
                <a:gdLst>
                  <a:gd name="T0" fmla="*/ 15 w 46"/>
                  <a:gd name="T1" fmla="*/ 9 h 44"/>
                  <a:gd name="T2" fmla="*/ 16 w 46"/>
                  <a:gd name="T3" fmla="*/ 11 h 44"/>
                  <a:gd name="T4" fmla="*/ 16 w 46"/>
                  <a:gd name="T5" fmla="*/ 12 h 44"/>
                  <a:gd name="T6" fmla="*/ 16 w 46"/>
                  <a:gd name="T7" fmla="*/ 13 h 44"/>
                  <a:gd name="T8" fmla="*/ 13 w 46"/>
                  <a:gd name="T9" fmla="*/ 13 h 44"/>
                  <a:gd name="T10" fmla="*/ 11 w 46"/>
                  <a:gd name="T11" fmla="*/ 14 h 44"/>
                  <a:gd name="T12" fmla="*/ 11 w 46"/>
                  <a:gd name="T13" fmla="*/ 15 h 44"/>
                  <a:gd name="T14" fmla="*/ 10 w 46"/>
                  <a:gd name="T15" fmla="*/ 16 h 44"/>
                  <a:gd name="T16" fmla="*/ 9 w 46"/>
                  <a:gd name="T17" fmla="*/ 17 h 44"/>
                  <a:gd name="T18" fmla="*/ 8 w 46"/>
                  <a:gd name="T19" fmla="*/ 17 h 44"/>
                  <a:gd name="T20" fmla="*/ 7 w 46"/>
                  <a:gd name="T21" fmla="*/ 18 h 44"/>
                  <a:gd name="T22" fmla="*/ 5 w 46"/>
                  <a:gd name="T23" fmla="*/ 19 h 44"/>
                  <a:gd name="T24" fmla="*/ 3 w 46"/>
                  <a:gd name="T25" fmla="*/ 19 h 44"/>
                  <a:gd name="T26" fmla="*/ 0 w 46"/>
                  <a:gd name="T27" fmla="*/ 22 h 44"/>
                  <a:gd name="T28" fmla="*/ 0 w 46"/>
                  <a:gd name="T29" fmla="*/ 25 h 44"/>
                  <a:gd name="T30" fmla="*/ 0 w 46"/>
                  <a:gd name="T31" fmla="*/ 25 h 44"/>
                  <a:gd name="T32" fmla="*/ 22 w 46"/>
                  <a:gd name="T33" fmla="*/ 39 h 44"/>
                  <a:gd name="T34" fmla="*/ 23 w 46"/>
                  <a:gd name="T35" fmla="*/ 41 h 44"/>
                  <a:gd name="T36" fmla="*/ 25 w 46"/>
                  <a:gd name="T37" fmla="*/ 42 h 44"/>
                  <a:gd name="T38" fmla="*/ 27 w 46"/>
                  <a:gd name="T39" fmla="*/ 44 h 44"/>
                  <a:gd name="T40" fmla="*/ 29 w 46"/>
                  <a:gd name="T41" fmla="*/ 44 h 44"/>
                  <a:gd name="T42" fmla="*/ 32 w 46"/>
                  <a:gd name="T43" fmla="*/ 43 h 44"/>
                  <a:gd name="T44" fmla="*/ 36 w 46"/>
                  <a:gd name="T45" fmla="*/ 40 h 44"/>
                  <a:gd name="T46" fmla="*/ 46 w 46"/>
                  <a:gd name="T47" fmla="*/ 34 h 44"/>
                  <a:gd name="T48" fmla="*/ 46 w 46"/>
                  <a:gd name="T49" fmla="*/ 34 h 44"/>
                  <a:gd name="T50" fmla="*/ 45 w 46"/>
                  <a:gd name="T51" fmla="*/ 32 h 44"/>
                  <a:gd name="T52" fmla="*/ 43 w 46"/>
                  <a:gd name="T53" fmla="*/ 31 h 44"/>
                  <a:gd name="T54" fmla="*/ 41 w 46"/>
                  <a:gd name="T55" fmla="*/ 30 h 44"/>
                  <a:gd name="T56" fmla="*/ 41 w 46"/>
                  <a:gd name="T57" fmla="*/ 29 h 44"/>
                  <a:gd name="T58" fmla="*/ 40 w 46"/>
                  <a:gd name="T59" fmla="*/ 27 h 44"/>
                  <a:gd name="T60" fmla="*/ 41 w 46"/>
                  <a:gd name="T61" fmla="*/ 26 h 44"/>
                  <a:gd name="T62" fmla="*/ 41 w 46"/>
                  <a:gd name="T63" fmla="*/ 25 h 44"/>
                  <a:gd name="T64" fmla="*/ 41 w 46"/>
                  <a:gd name="T65" fmla="*/ 24 h 44"/>
                  <a:gd name="T66" fmla="*/ 41 w 46"/>
                  <a:gd name="T67" fmla="*/ 22 h 44"/>
                  <a:gd name="T68" fmla="*/ 41 w 46"/>
                  <a:gd name="T69" fmla="*/ 20 h 44"/>
                  <a:gd name="T70" fmla="*/ 40 w 46"/>
                  <a:gd name="T71" fmla="*/ 18 h 44"/>
                  <a:gd name="T72" fmla="*/ 41 w 46"/>
                  <a:gd name="T73" fmla="*/ 18 h 44"/>
                  <a:gd name="T74" fmla="*/ 40 w 46"/>
                  <a:gd name="T75" fmla="*/ 17 h 44"/>
                  <a:gd name="T76" fmla="*/ 39 w 46"/>
                  <a:gd name="T77" fmla="*/ 13 h 44"/>
                  <a:gd name="T78" fmla="*/ 38 w 46"/>
                  <a:gd name="T79" fmla="*/ 12 h 44"/>
                  <a:gd name="T80" fmla="*/ 37 w 46"/>
                  <a:gd name="T81" fmla="*/ 10 h 44"/>
                  <a:gd name="T82" fmla="*/ 36 w 46"/>
                  <a:gd name="T83" fmla="*/ 8 h 44"/>
                  <a:gd name="T84" fmla="*/ 37 w 46"/>
                  <a:gd name="T85" fmla="*/ 7 h 44"/>
                  <a:gd name="T86" fmla="*/ 38 w 46"/>
                  <a:gd name="T87" fmla="*/ 4 h 44"/>
                  <a:gd name="T88" fmla="*/ 38 w 46"/>
                  <a:gd name="T89" fmla="*/ 1 h 44"/>
                  <a:gd name="T90" fmla="*/ 36 w 46"/>
                  <a:gd name="T91" fmla="*/ 0 h 44"/>
                  <a:gd name="T92" fmla="*/ 34 w 46"/>
                  <a:gd name="T93" fmla="*/ 1 h 44"/>
                  <a:gd name="T94" fmla="*/ 30 w 46"/>
                  <a:gd name="T95" fmla="*/ 1 h 44"/>
                  <a:gd name="T96" fmla="*/ 22 w 46"/>
                  <a:gd name="T97" fmla="*/ 2 h 44"/>
                  <a:gd name="T98" fmla="*/ 19 w 46"/>
                  <a:gd name="T99" fmla="*/ 3 h 44"/>
                  <a:gd name="T100" fmla="*/ 15 w 46"/>
                  <a:gd name="T101" fmla="*/ 5 h 44"/>
                  <a:gd name="T102" fmla="*/ 14 w 46"/>
                  <a:gd name="T103" fmla="*/ 6 h 44"/>
                  <a:gd name="T104" fmla="*/ 15 w 46"/>
                  <a:gd name="T105" fmla="*/ 6 h 44"/>
                  <a:gd name="T106" fmla="*/ 15 w 46"/>
                  <a:gd name="T107" fmla="*/ 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44">
                    <a:moveTo>
                      <a:pt x="15" y="9"/>
                    </a:moveTo>
                    <a:cubicBezTo>
                      <a:pt x="15" y="9"/>
                      <a:pt x="15" y="11"/>
                      <a:pt x="16" y="11"/>
                    </a:cubicBezTo>
                    <a:cubicBezTo>
                      <a:pt x="16" y="11"/>
                      <a:pt x="16" y="12"/>
                      <a:pt x="16" y="12"/>
                    </a:cubicBezTo>
                    <a:cubicBezTo>
                      <a:pt x="17" y="13"/>
                      <a:pt x="16" y="13"/>
                      <a:pt x="16" y="13"/>
                    </a:cubicBezTo>
                    <a:cubicBezTo>
                      <a:pt x="16" y="13"/>
                      <a:pt x="13" y="13"/>
                      <a:pt x="13" y="13"/>
                    </a:cubicBezTo>
                    <a:cubicBezTo>
                      <a:pt x="13" y="14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1" y="15"/>
                    </a:cubicBezTo>
                    <a:cubicBezTo>
                      <a:pt x="11" y="15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9" y="17"/>
                    </a:cubicBezTo>
                    <a:cubicBezTo>
                      <a:pt x="9" y="17"/>
                      <a:pt x="8" y="16"/>
                      <a:pt x="8" y="17"/>
                    </a:cubicBezTo>
                    <a:cubicBezTo>
                      <a:pt x="8" y="18"/>
                      <a:pt x="7" y="18"/>
                      <a:pt x="7" y="18"/>
                    </a:cubicBezTo>
                    <a:cubicBezTo>
                      <a:pt x="6" y="19"/>
                      <a:pt x="5" y="18"/>
                      <a:pt x="5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3" y="20"/>
                      <a:pt x="0" y="21"/>
                      <a:pt x="0" y="22"/>
                    </a:cubicBezTo>
                    <a:cubicBezTo>
                      <a:pt x="0" y="22"/>
                      <a:pt x="0" y="23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6"/>
                      <a:pt x="21" y="39"/>
                      <a:pt x="22" y="39"/>
                    </a:cubicBezTo>
                    <a:cubicBezTo>
                      <a:pt x="22" y="40"/>
                      <a:pt x="23" y="41"/>
                      <a:pt x="23" y="41"/>
                    </a:cubicBezTo>
                    <a:cubicBezTo>
                      <a:pt x="23" y="41"/>
                      <a:pt x="24" y="41"/>
                      <a:pt x="25" y="42"/>
                    </a:cubicBezTo>
                    <a:cubicBezTo>
                      <a:pt x="27" y="43"/>
                      <a:pt x="27" y="44"/>
                      <a:pt x="27" y="44"/>
                    </a:cubicBezTo>
                    <a:cubicBezTo>
                      <a:pt x="27" y="44"/>
                      <a:pt x="28" y="44"/>
                      <a:pt x="29" y="44"/>
                    </a:cubicBezTo>
                    <a:cubicBezTo>
                      <a:pt x="30" y="44"/>
                      <a:pt x="32" y="43"/>
                      <a:pt x="32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5" y="33"/>
                      <a:pt x="45" y="32"/>
                      <a:pt x="45" y="32"/>
                    </a:cubicBezTo>
                    <a:cubicBezTo>
                      <a:pt x="44" y="32"/>
                      <a:pt x="44" y="31"/>
                      <a:pt x="43" y="31"/>
                    </a:cubicBezTo>
                    <a:cubicBezTo>
                      <a:pt x="42" y="31"/>
                      <a:pt x="41" y="31"/>
                      <a:pt x="41" y="30"/>
                    </a:cubicBezTo>
                    <a:cubicBezTo>
                      <a:pt x="41" y="30"/>
                      <a:pt x="42" y="29"/>
                      <a:pt x="41" y="29"/>
                    </a:cubicBezTo>
                    <a:cubicBezTo>
                      <a:pt x="41" y="28"/>
                      <a:pt x="40" y="28"/>
                      <a:pt x="40" y="27"/>
                    </a:cubicBezTo>
                    <a:cubicBezTo>
                      <a:pt x="40" y="27"/>
                      <a:pt x="41" y="26"/>
                      <a:pt x="41" y="26"/>
                    </a:cubicBezTo>
                    <a:cubicBezTo>
                      <a:pt x="41" y="26"/>
                      <a:pt x="41" y="26"/>
                      <a:pt x="41" y="25"/>
                    </a:cubicBezTo>
                    <a:cubicBezTo>
                      <a:pt x="41" y="25"/>
                      <a:pt x="40" y="24"/>
                      <a:pt x="41" y="24"/>
                    </a:cubicBezTo>
                    <a:cubicBezTo>
                      <a:pt x="41" y="23"/>
                      <a:pt x="41" y="23"/>
                      <a:pt x="41" y="22"/>
                    </a:cubicBezTo>
                    <a:cubicBezTo>
                      <a:pt x="41" y="22"/>
                      <a:pt x="41" y="21"/>
                      <a:pt x="41" y="20"/>
                    </a:cubicBezTo>
                    <a:cubicBezTo>
                      <a:pt x="41" y="19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1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6"/>
                      <a:pt x="40" y="14"/>
                      <a:pt x="39" y="13"/>
                    </a:cubicBezTo>
                    <a:cubicBezTo>
                      <a:pt x="39" y="13"/>
                      <a:pt x="38" y="12"/>
                      <a:pt x="38" y="12"/>
                    </a:cubicBezTo>
                    <a:cubicBezTo>
                      <a:pt x="38" y="11"/>
                      <a:pt x="38" y="11"/>
                      <a:pt x="37" y="10"/>
                    </a:cubicBezTo>
                    <a:cubicBezTo>
                      <a:pt x="36" y="10"/>
                      <a:pt x="35" y="8"/>
                      <a:pt x="36" y="8"/>
                    </a:cubicBezTo>
                    <a:cubicBezTo>
                      <a:pt x="36" y="8"/>
                      <a:pt x="37" y="7"/>
                      <a:pt x="37" y="7"/>
                    </a:cubicBezTo>
                    <a:cubicBezTo>
                      <a:pt x="38" y="6"/>
                      <a:pt x="38" y="5"/>
                      <a:pt x="38" y="4"/>
                    </a:cubicBezTo>
                    <a:cubicBezTo>
                      <a:pt x="38" y="4"/>
                      <a:pt x="38" y="2"/>
                      <a:pt x="38" y="1"/>
                    </a:cubicBezTo>
                    <a:cubicBezTo>
                      <a:pt x="37" y="1"/>
                      <a:pt x="36" y="0"/>
                      <a:pt x="36" y="0"/>
                    </a:cubicBezTo>
                    <a:cubicBezTo>
                      <a:pt x="35" y="0"/>
                      <a:pt x="34" y="0"/>
                      <a:pt x="34" y="1"/>
                    </a:cubicBezTo>
                    <a:cubicBezTo>
                      <a:pt x="33" y="1"/>
                      <a:pt x="31" y="2"/>
                      <a:pt x="30" y="1"/>
                    </a:cubicBezTo>
                    <a:cubicBezTo>
                      <a:pt x="30" y="1"/>
                      <a:pt x="24" y="2"/>
                      <a:pt x="22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8" y="3"/>
                      <a:pt x="16" y="4"/>
                      <a:pt x="15" y="5"/>
                    </a:cubicBezTo>
                    <a:cubicBezTo>
                      <a:pt x="15" y="6"/>
                      <a:pt x="15" y="6"/>
                      <a:pt x="14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8"/>
                      <a:pt x="1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39" name="Freeform 18"/>
              <p:cNvSpPr>
                <a:spLocks/>
              </p:cNvSpPr>
              <p:nvPr/>
            </p:nvSpPr>
            <p:spPr bwMode="auto">
              <a:xfrm>
                <a:off x="3163" y="1950"/>
                <a:ext cx="141" cy="133"/>
              </a:xfrm>
              <a:custGeom>
                <a:avLst/>
                <a:gdLst>
                  <a:gd name="T0" fmla="*/ 4 w 34"/>
                  <a:gd name="T1" fmla="*/ 1 h 32"/>
                  <a:gd name="T2" fmla="*/ 2 w 34"/>
                  <a:gd name="T3" fmla="*/ 3 h 32"/>
                  <a:gd name="T4" fmla="*/ 2 w 34"/>
                  <a:gd name="T5" fmla="*/ 4 h 32"/>
                  <a:gd name="T6" fmla="*/ 1 w 34"/>
                  <a:gd name="T7" fmla="*/ 6 h 32"/>
                  <a:gd name="T8" fmla="*/ 0 w 34"/>
                  <a:gd name="T9" fmla="*/ 7 h 32"/>
                  <a:gd name="T10" fmla="*/ 1 w 34"/>
                  <a:gd name="T11" fmla="*/ 9 h 32"/>
                  <a:gd name="T12" fmla="*/ 1 w 34"/>
                  <a:gd name="T13" fmla="*/ 11 h 32"/>
                  <a:gd name="T14" fmla="*/ 1 w 34"/>
                  <a:gd name="T15" fmla="*/ 13 h 32"/>
                  <a:gd name="T16" fmla="*/ 1 w 34"/>
                  <a:gd name="T17" fmla="*/ 14 h 32"/>
                  <a:gd name="T18" fmla="*/ 1 w 34"/>
                  <a:gd name="T19" fmla="*/ 15 h 32"/>
                  <a:gd name="T20" fmla="*/ 0 w 34"/>
                  <a:gd name="T21" fmla="*/ 16 h 32"/>
                  <a:gd name="T22" fmla="*/ 1 w 34"/>
                  <a:gd name="T23" fmla="*/ 18 h 32"/>
                  <a:gd name="T24" fmla="*/ 1 w 34"/>
                  <a:gd name="T25" fmla="*/ 19 h 32"/>
                  <a:gd name="T26" fmla="*/ 3 w 34"/>
                  <a:gd name="T27" fmla="*/ 20 h 32"/>
                  <a:gd name="T28" fmla="*/ 5 w 34"/>
                  <a:gd name="T29" fmla="*/ 21 h 32"/>
                  <a:gd name="T30" fmla="*/ 6 w 34"/>
                  <a:gd name="T31" fmla="*/ 23 h 32"/>
                  <a:gd name="T32" fmla="*/ 9 w 34"/>
                  <a:gd name="T33" fmla="*/ 23 h 32"/>
                  <a:gd name="T34" fmla="*/ 10 w 34"/>
                  <a:gd name="T35" fmla="*/ 25 h 32"/>
                  <a:gd name="T36" fmla="*/ 14 w 34"/>
                  <a:gd name="T37" fmla="*/ 23 h 32"/>
                  <a:gd name="T38" fmla="*/ 31 w 34"/>
                  <a:gd name="T39" fmla="*/ 32 h 32"/>
                  <a:gd name="T40" fmla="*/ 31 w 34"/>
                  <a:gd name="T41" fmla="*/ 31 h 32"/>
                  <a:gd name="T42" fmla="*/ 33 w 34"/>
                  <a:gd name="T43" fmla="*/ 31 h 32"/>
                  <a:gd name="T44" fmla="*/ 33 w 34"/>
                  <a:gd name="T45" fmla="*/ 9 h 32"/>
                  <a:gd name="T46" fmla="*/ 33 w 34"/>
                  <a:gd name="T47" fmla="*/ 6 h 32"/>
                  <a:gd name="T48" fmla="*/ 33 w 34"/>
                  <a:gd name="T49" fmla="*/ 3 h 32"/>
                  <a:gd name="T50" fmla="*/ 33 w 34"/>
                  <a:gd name="T51" fmla="*/ 2 h 32"/>
                  <a:gd name="T52" fmla="*/ 33 w 34"/>
                  <a:gd name="T53" fmla="*/ 2 h 32"/>
                  <a:gd name="T54" fmla="*/ 30 w 34"/>
                  <a:gd name="T55" fmla="*/ 2 h 32"/>
                  <a:gd name="T56" fmla="*/ 27 w 34"/>
                  <a:gd name="T57" fmla="*/ 0 h 32"/>
                  <a:gd name="T58" fmla="*/ 22 w 34"/>
                  <a:gd name="T59" fmla="*/ 2 h 32"/>
                  <a:gd name="T60" fmla="*/ 22 w 34"/>
                  <a:gd name="T61" fmla="*/ 5 h 32"/>
                  <a:gd name="T62" fmla="*/ 19 w 34"/>
                  <a:gd name="T63" fmla="*/ 5 h 32"/>
                  <a:gd name="T64" fmla="*/ 15 w 34"/>
                  <a:gd name="T65" fmla="*/ 4 h 32"/>
                  <a:gd name="T66" fmla="*/ 13 w 34"/>
                  <a:gd name="T67" fmla="*/ 2 h 32"/>
                  <a:gd name="T68" fmla="*/ 11 w 34"/>
                  <a:gd name="T69" fmla="*/ 1 h 32"/>
                  <a:gd name="T70" fmla="*/ 7 w 34"/>
                  <a:gd name="T71" fmla="*/ 0 h 32"/>
                  <a:gd name="T72" fmla="*/ 5 w 34"/>
                  <a:gd name="T73" fmla="*/ 0 h 32"/>
                  <a:gd name="T74" fmla="*/ 5 w 34"/>
                  <a:gd name="T75" fmla="*/ 1 h 32"/>
                  <a:gd name="T76" fmla="*/ 4 w 34"/>
                  <a:gd name="T7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" h="32">
                    <a:moveTo>
                      <a:pt x="4" y="1"/>
                    </a:moveTo>
                    <a:cubicBezTo>
                      <a:pt x="4" y="1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6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0" y="7"/>
                      <a:pt x="1" y="8"/>
                      <a:pt x="1" y="9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8"/>
                    </a:cubicBezTo>
                    <a:cubicBezTo>
                      <a:pt x="2" y="18"/>
                      <a:pt x="1" y="19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4" y="20"/>
                      <a:pt x="4" y="21"/>
                      <a:pt x="5" y="21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6" y="23"/>
                      <a:pt x="8" y="23"/>
                      <a:pt x="9" y="23"/>
                    </a:cubicBezTo>
                    <a:cubicBezTo>
                      <a:pt x="10" y="24"/>
                      <a:pt x="10" y="25"/>
                      <a:pt x="10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10"/>
                      <a:pt x="33" y="9"/>
                    </a:cubicBezTo>
                    <a:cubicBezTo>
                      <a:pt x="33" y="7"/>
                      <a:pt x="32" y="6"/>
                      <a:pt x="33" y="6"/>
                    </a:cubicBezTo>
                    <a:cubicBezTo>
                      <a:pt x="34" y="5"/>
                      <a:pt x="33" y="4"/>
                      <a:pt x="33" y="3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2" y="2"/>
                      <a:pt x="30" y="2"/>
                    </a:cubicBezTo>
                    <a:cubicBezTo>
                      <a:pt x="29" y="1"/>
                      <a:pt x="29" y="0"/>
                      <a:pt x="27" y="0"/>
                    </a:cubicBezTo>
                    <a:cubicBezTo>
                      <a:pt x="25" y="0"/>
                      <a:pt x="22" y="1"/>
                      <a:pt x="22" y="2"/>
                    </a:cubicBezTo>
                    <a:cubicBezTo>
                      <a:pt x="22" y="3"/>
                      <a:pt x="23" y="4"/>
                      <a:pt x="22" y="5"/>
                    </a:cubicBezTo>
                    <a:cubicBezTo>
                      <a:pt x="22" y="6"/>
                      <a:pt x="20" y="6"/>
                      <a:pt x="19" y="5"/>
                    </a:cubicBezTo>
                    <a:cubicBezTo>
                      <a:pt x="18" y="4"/>
                      <a:pt x="16" y="4"/>
                      <a:pt x="15" y="4"/>
                    </a:cubicBezTo>
                    <a:cubicBezTo>
                      <a:pt x="14" y="4"/>
                      <a:pt x="13" y="3"/>
                      <a:pt x="13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40" name="Freeform 19"/>
              <p:cNvSpPr>
                <a:spLocks/>
              </p:cNvSpPr>
              <p:nvPr/>
            </p:nvSpPr>
            <p:spPr bwMode="auto">
              <a:xfrm>
                <a:off x="2922" y="2137"/>
                <a:ext cx="25" cy="9"/>
              </a:xfrm>
              <a:custGeom>
                <a:avLst/>
                <a:gdLst>
                  <a:gd name="T0" fmla="*/ 3 w 6"/>
                  <a:gd name="T1" fmla="*/ 1 h 2"/>
                  <a:gd name="T2" fmla="*/ 5 w 6"/>
                  <a:gd name="T3" fmla="*/ 1 h 2"/>
                  <a:gd name="T4" fmla="*/ 6 w 6"/>
                  <a:gd name="T5" fmla="*/ 1 h 2"/>
                  <a:gd name="T6" fmla="*/ 5 w 6"/>
                  <a:gd name="T7" fmla="*/ 1 h 2"/>
                  <a:gd name="T8" fmla="*/ 3 w 6"/>
                  <a:gd name="T9" fmla="*/ 0 h 2"/>
                  <a:gd name="T10" fmla="*/ 0 w 6"/>
                  <a:gd name="T11" fmla="*/ 0 h 2"/>
                  <a:gd name="T12" fmla="*/ 0 w 6"/>
                  <a:gd name="T13" fmla="*/ 2 h 2"/>
                  <a:gd name="T14" fmla="*/ 1 w 6"/>
                  <a:gd name="T15" fmla="*/ 2 h 2"/>
                  <a:gd name="T16" fmla="*/ 3 w 6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">
                    <a:moveTo>
                      <a:pt x="3" y="1"/>
                    </a:moveTo>
                    <a:cubicBezTo>
                      <a:pt x="4" y="1"/>
                      <a:pt x="4" y="1"/>
                      <a:pt x="5" y="1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41" name="Freeform 20"/>
              <p:cNvSpPr>
                <a:spLocks/>
              </p:cNvSpPr>
              <p:nvPr/>
            </p:nvSpPr>
            <p:spPr bwMode="auto">
              <a:xfrm>
                <a:off x="2918" y="2112"/>
                <a:ext cx="54" cy="42"/>
              </a:xfrm>
              <a:custGeom>
                <a:avLst/>
                <a:gdLst>
                  <a:gd name="T0" fmla="*/ 3 w 13"/>
                  <a:gd name="T1" fmla="*/ 9 h 10"/>
                  <a:gd name="T2" fmla="*/ 4 w 13"/>
                  <a:gd name="T3" fmla="*/ 9 h 10"/>
                  <a:gd name="T4" fmla="*/ 7 w 13"/>
                  <a:gd name="T5" fmla="*/ 9 h 10"/>
                  <a:gd name="T6" fmla="*/ 8 w 13"/>
                  <a:gd name="T7" fmla="*/ 9 h 10"/>
                  <a:gd name="T8" fmla="*/ 8 w 13"/>
                  <a:gd name="T9" fmla="*/ 9 h 10"/>
                  <a:gd name="T10" fmla="*/ 9 w 13"/>
                  <a:gd name="T11" fmla="*/ 9 h 10"/>
                  <a:gd name="T12" fmla="*/ 12 w 13"/>
                  <a:gd name="T13" fmla="*/ 9 h 10"/>
                  <a:gd name="T14" fmla="*/ 13 w 13"/>
                  <a:gd name="T15" fmla="*/ 9 h 10"/>
                  <a:gd name="T16" fmla="*/ 13 w 13"/>
                  <a:gd name="T17" fmla="*/ 8 h 10"/>
                  <a:gd name="T18" fmla="*/ 11 w 13"/>
                  <a:gd name="T19" fmla="*/ 7 h 10"/>
                  <a:gd name="T20" fmla="*/ 11 w 13"/>
                  <a:gd name="T21" fmla="*/ 5 h 10"/>
                  <a:gd name="T22" fmla="*/ 11 w 13"/>
                  <a:gd name="T23" fmla="*/ 5 h 10"/>
                  <a:gd name="T24" fmla="*/ 10 w 13"/>
                  <a:gd name="T25" fmla="*/ 3 h 10"/>
                  <a:gd name="T26" fmla="*/ 8 w 13"/>
                  <a:gd name="T27" fmla="*/ 1 h 10"/>
                  <a:gd name="T28" fmla="*/ 7 w 13"/>
                  <a:gd name="T29" fmla="*/ 1 h 10"/>
                  <a:gd name="T30" fmla="*/ 6 w 13"/>
                  <a:gd name="T31" fmla="*/ 0 h 10"/>
                  <a:gd name="T32" fmla="*/ 4 w 13"/>
                  <a:gd name="T33" fmla="*/ 0 h 10"/>
                  <a:gd name="T34" fmla="*/ 2 w 13"/>
                  <a:gd name="T35" fmla="*/ 0 h 10"/>
                  <a:gd name="T36" fmla="*/ 1 w 13"/>
                  <a:gd name="T37" fmla="*/ 1 h 10"/>
                  <a:gd name="T38" fmla="*/ 1 w 13"/>
                  <a:gd name="T39" fmla="*/ 1 h 10"/>
                  <a:gd name="T40" fmla="*/ 0 w 13"/>
                  <a:gd name="T41" fmla="*/ 3 h 10"/>
                  <a:gd name="T42" fmla="*/ 1 w 13"/>
                  <a:gd name="T43" fmla="*/ 6 h 10"/>
                  <a:gd name="T44" fmla="*/ 1 w 13"/>
                  <a:gd name="T45" fmla="*/ 6 h 10"/>
                  <a:gd name="T46" fmla="*/ 4 w 13"/>
                  <a:gd name="T47" fmla="*/ 6 h 10"/>
                  <a:gd name="T48" fmla="*/ 6 w 13"/>
                  <a:gd name="T49" fmla="*/ 7 h 10"/>
                  <a:gd name="T50" fmla="*/ 7 w 13"/>
                  <a:gd name="T51" fmla="*/ 7 h 10"/>
                  <a:gd name="T52" fmla="*/ 6 w 13"/>
                  <a:gd name="T53" fmla="*/ 7 h 10"/>
                  <a:gd name="T54" fmla="*/ 4 w 13"/>
                  <a:gd name="T55" fmla="*/ 7 h 10"/>
                  <a:gd name="T56" fmla="*/ 2 w 13"/>
                  <a:gd name="T57" fmla="*/ 8 h 10"/>
                  <a:gd name="T58" fmla="*/ 1 w 13"/>
                  <a:gd name="T59" fmla="*/ 8 h 10"/>
                  <a:gd name="T60" fmla="*/ 1 w 13"/>
                  <a:gd name="T61" fmla="*/ 9 h 10"/>
                  <a:gd name="T62" fmla="*/ 1 w 13"/>
                  <a:gd name="T63" fmla="*/ 9 h 10"/>
                  <a:gd name="T64" fmla="*/ 3 w 13"/>
                  <a:gd name="T6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10">
                    <a:moveTo>
                      <a:pt x="3" y="9"/>
                    </a:moveTo>
                    <a:cubicBezTo>
                      <a:pt x="3" y="9"/>
                      <a:pt x="4" y="9"/>
                      <a:pt x="4" y="9"/>
                    </a:cubicBezTo>
                    <a:cubicBezTo>
                      <a:pt x="4" y="9"/>
                      <a:pt x="7" y="9"/>
                      <a:pt x="7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0"/>
                      <a:pt x="11" y="10"/>
                      <a:pt x="12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8"/>
                      <a:pt x="13" y="8"/>
                    </a:cubicBezTo>
                    <a:cubicBezTo>
                      <a:pt x="13" y="8"/>
                      <a:pt x="12" y="7"/>
                      <a:pt x="11" y="7"/>
                    </a:cubicBezTo>
                    <a:cubicBezTo>
                      <a:pt x="11" y="6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3"/>
                      <a:pt x="10" y="3"/>
                    </a:cubicBezTo>
                    <a:cubicBezTo>
                      <a:pt x="9" y="3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4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3" y="6"/>
                      <a:pt x="4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9"/>
                      <a:pt x="2" y="9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42" name="Freeform 21"/>
              <p:cNvSpPr>
                <a:spLocks/>
              </p:cNvSpPr>
              <p:nvPr/>
            </p:nvSpPr>
            <p:spPr bwMode="auto">
              <a:xfrm>
                <a:off x="2922" y="2150"/>
                <a:ext cx="29" cy="12"/>
              </a:xfrm>
              <a:custGeom>
                <a:avLst/>
                <a:gdLst>
                  <a:gd name="T0" fmla="*/ 4 w 7"/>
                  <a:gd name="T1" fmla="*/ 3 h 3"/>
                  <a:gd name="T2" fmla="*/ 6 w 7"/>
                  <a:gd name="T3" fmla="*/ 2 h 3"/>
                  <a:gd name="T4" fmla="*/ 6 w 7"/>
                  <a:gd name="T5" fmla="*/ 2 h 3"/>
                  <a:gd name="T6" fmla="*/ 6 w 7"/>
                  <a:gd name="T7" fmla="*/ 1 h 3"/>
                  <a:gd name="T8" fmla="*/ 7 w 7"/>
                  <a:gd name="T9" fmla="*/ 0 h 3"/>
                  <a:gd name="T10" fmla="*/ 6 w 7"/>
                  <a:gd name="T11" fmla="*/ 0 h 3"/>
                  <a:gd name="T12" fmla="*/ 3 w 7"/>
                  <a:gd name="T13" fmla="*/ 0 h 3"/>
                  <a:gd name="T14" fmla="*/ 2 w 7"/>
                  <a:gd name="T15" fmla="*/ 0 h 3"/>
                  <a:gd name="T16" fmla="*/ 0 w 7"/>
                  <a:gd name="T17" fmla="*/ 0 h 3"/>
                  <a:gd name="T18" fmla="*/ 2 w 7"/>
                  <a:gd name="T19" fmla="*/ 1 h 3"/>
                  <a:gd name="T20" fmla="*/ 3 w 7"/>
                  <a:gd name="T21" fmla="*/ 3 h 3"/>
                  <a:gd name="T22" fmla="*/ 3 w 7"/>
                  <a:gd name="T23" fmla="*/ 3 h 3"/>
                  <a:gd name="T24" fmla="*/ 4 w 7"/>
                  <a:gd name="T2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">
                    <a:moveTo>
                      <a:pt x="4" y="3"/>
                    </a:moveTo>
                    <a:cubicBezTo>
                      <a:pt x="4" y="3"/>
                      <a:pt x="5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2" y="0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4" y="2"/>
                      <a:pt x="2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43" name="Freeform 22"/>
              <p:cNvSpPr>
                <a:spLocks/>
              </p:cNvSpPr>
              <p:nvPr/>
            </p:nvSpPr>
            <p:spPr bwMode="auto">
              <a:xfrm>
                <a:off x="3208" y="2162"/>
                <a:ext cx="112" cy="79"/>
              </a:xfrm>
              <a:custGeom>
                <a:avLst/>
                <a:gdLst>
                  <a:gd name="T0" fmla="*/ 25 w 27"/>
                  <a:gd name="T1" fmla="*/ 11 h 19"/>
                  <a:gd name="T2" fmla="*/ 24 w 27"/>
                  <a:gd name="T3" fmla="*/ 9 h 19"/>
                  <a:gd name="T4" fmla="*/ 23 w 27"/>
                  <a:gd name="T5" fmla="*/ 8 h 19"/>
                  <a:gd name="T6" fmla="*/ 22 w 27"/>
                  <a:gd name="T7" fmla="*/ 7 h 19"/>
                  <a:gd name="T8" fmla="*/ 20 w 27"/>
                  <a:gd name="T9" fmla="*/ 6 h 19"/>
                  <a:gd name="T10" fmla="*/ 20 w 27"/>
                  <a:gd name="T11" fmla="*/ 5 h 19"/>
                  <a:gd name="T12" fmla="*/ 19 w 27"/>
                  <a:gd name="T13" fmla="*/ 5 h 19"/>
                  <a:gd name="T14" fmla="*/ 19 w 27"/>
                  <a:gd name="T15" fmla="*/ 4 h 19"/>
                  <a:gd name="T16" fmla="*/ 19 w 27"/>
                  <a:gd name="T17" fmla="*/ 2 h 19"/>
                  <a:gd name="T18" fmla="*/ 17 w 27"/>
                  <a:gd name="T19" fmla="*/ 0 h 19"/>
                  <a:gd name="T20" fmla="*/ 17 w 27"/>
                  <a:gd name="T21" fmla="*/ 0 h 19"/>
                  <a:gd name="T22" fmla="*/ 15 w 27"/>
                  <a:gd name="T23" fmla="*/ 1 h 19"/>
                  <a:gd name="T24" fmla="*/ 15 w 27"/>
                  <a:gd name="T25" fmla="*/ 2 h 19"/>
                  <a:gd name="T26" fmla="*/ 13 w 27"/>
                  <a:gd name="T27" fmla="*/ 4 h 19"/>
                  <a:gd name="T28" fmla="*/ 9 w 27"/>
                  <a:gd name="T29" fmla="*/ 5 h 19"/>
                  <a:gd name="T30" fmla="*/ 9 w 27"/>
                  <a:gd name="T31" fmla="*/ 6 h 19"/>
                  <a:gd name="T32" fmla="*/ 7 w 27"/>
                  <a:gd name="T33" fmla="*/ 7 h 19"/>
                  <a:gd name="T34" fmla="*/ 5 w 27"/>
                  <a:gd name="T35" fmla="*/ 8 h 19"/>
                  <a:gd name="T36" fmla="*/ 4 w 27"/>
                  <a:gd name="T37" fmla="*/ 8 h 19"/>
                  <a:gd name="T38" fmla="*/ 2 w 27"/>
                  <a:gd name="T39" fmla="*/ 8 h 19"/>
                  <a:gd name="T40" fmla="*/ 2 w 27"/>
                  <a:gd name="T41" fmla="*/ 8 h 19"/>
                  <a:gd name="T42" fmla="*/ 1 w 27"/>
                  <a:gd name="T43" fmla="*/ 9 h 19"/>
                  <a:gd name="T44" fmla="*/ 0 w 27"/>
                  <a:gd name="T45" fmla="*/ 12 h 19"/>
                  <a:gd name="T46" fmla="*/ 0 w 27"/>
                  <a:gd name="T47" fmla="*/ 13 h 19"/>
                  <a:gd name="T48" fmla="*/ 1 w 27"/>
                  <a:gd name="T49" fmla="*/ 15 h 19"/>
                  <a:gd name="T50" fmla="*/ 1 w 27"/>
                  <a:gd name="T51" fmla="*/ 17 h 19"/>
                  <a:gd name="T52" fmla="*/ 2 w 27"/>
                  <a:gd name="T53" fmla="*/ 17 h 19"/>
                  <a:gd name="T54" fmla="*/ 3 w 27"/>
                  <a:gd name="T55" fmla="*/ 19 h 19"/>
                  <a:gd name="T56" fmla="*/ 3 w 27"/>
                  <a:gd name="T57" fmla="*/ 19 h 19"/>
                  <a:gd name="T58" fmla="*/ 4 w 27"/>
                  <a:gd name="T59" fmla="*/ 19 h 19"/>
                  <a:gd name="T60" fmla="*/ 4 w 27"/>
                  <a:gd name="T61" fmla="*/ 17 h 19"/>
                  <a:gd name="T62" fmla="*/ 5 w 27"/>
                  <a:gd name="T63" fmla="*/ 17 h 19"/>
                  <a:gd name="T64" fmla="*/ 6 w 27"/>
                  <a:gd name="T65" fmla="*/ 17 h 19"/>
                  <a:gd name="T66" fmla="*/ 8 w 27"/>
                  <a:gd name="T67" fmla="*/ 17 h 19"/>
                  <a:gd name="T68" fmla="*/ 8 w 27"/>
                  <a:gd name="T69" fmla="*/ 15 h 19"/>
                  <a:gd name="T70" fmla="*/ 10 w 27"/>
                  <a:gd name="T71" fmla="*/ 14 h 19"/>
                  <a:gd name="T72" fmla="*/ 12 w 27"/>
                  <a:gd name="T73" fmla="*/ 15 h 19"/>
                  <a:gd name="T74" fmla="*/ 16 w 27"/>
                  <a:gd name="T75" fmla="*/ 16 h 19"/>
                  <a:gd name="T76" fmla="*/ 17 w 27"/>
                  <a:gd name="T77" fmla="*/ 14 h 19"/>
                  <a:gd name="T78" fmla="*/ 19 w 27"/>
                  <a:gd name="T79" fmla="*/ 14 h 19"/>
                  <a:gd name="T80" fmla="*/ 21 w 27"/>
                  <a:gd name="T81" fmla="*/ 14 h 19"/>
                  <a:gd name="T82" fmla="*/ 23 w 27"/>
                  <a:gd name="T83" fmla="*/ 13 h 19"/>
                  <a:gd name="T84" fmla="*/ 25 w 27"/>
                  <a:gd name="T85" fmla="*/ 14 h 19"/>
                  <a:gd name="T86" fmla="*/ 27 w 27"/>
                  <a:gd name="T87" fmla="*/ 13 h 19"/>
                  <a:gd name="T88" fmla="*/ 26 w 27"/>
                  <a:gd name="T89" fmla="*/ 12 h 19"/>
                  <a:gd name="T90" fmla="*/ 25 w 27"/>
                  <a:gd name="T91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9">
                    <a:moveTo>
                      <a:pt x="25" y="11"/>
                    </a:moveTo>
                    <a:cubicBezTo>
                      <a:pt x="25" y="10"/>
                      <a:pt x="25" y="10"/>
                      <a:pt x="24" y="9"/>
                    </a:cubicBezTo>
                    <a:cubicBezTo>
                      <a:pt x="23" y="9"/>
                      <a:pt x="23" y="9"/>
                      <a:pt x="23" y="8"/>
                    </a:cubicBezTo>
                    <a:cubicBezTo>
                      <a:pt x="23" y="8"/>
                      <a:pt x="23" y="8"/>
                      <a:pt x="22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8" y="5"/>
                      <a:pt x="19" y="4"/>
                    </a:cubicBezTo>
                    <a:cubicBezTo>
                      <a:pt x="20" y="4"/>
                      <a:pt x="19" y="3"/>
                      <a:pt x="19" y="2"/>
                    </a:cubicBezTo>
                    <a:cubicBezTo>
                      <a:pt x="19" y="2"/>
                      <a:pt x="18" y="1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5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4" y="2"/>
                      <a:pt x="13" y="3"/>
                      <a:pt x="13" y="4"/>
                    </a:cubicBezTo>
                    <a:cubicBezTo>
                      <a:pt x="12" y="5"/>
                      <a:pt x="10" y="5"/>
                      <a:pt x="9" y="5"/>
                    </a:cubicBezTo>
                    <a:cubicBezTo>
                      <a:pt x="9" y="5"/>
                      <a:pt x="10" y="6"/>
                      <a:pt x="9" y="6"/>
                    </a:cubicBezTo>
                    <a:cubicBezTo>
                      <a:pt x="9" y="6"/>
                      <a:pt x="8" y="7"/>
                      <a:pt x="7" y="7"/>
                    </a:cubicBezTo>
                    <a:cubicBezTo>
                      <a:pt x="7" y="7"/>
                      <a:pt x="5" y="7"/>
                      <a:pt x="5" y="8"/>
                    </a:cubicBezTo>
                    <a:cubicBezTo>
                      <a:pt x="4" y="8"/>
                      <a:pt x="4" y="7"/>
                      <a:pt x="4" y="8"/>
                    </a:cubicBezTo>
                    <a:cubicBezTo>
                      <a:pt x="3" y="8"/>
                      <a:pt x="3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1" y="10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7"/>
                      <a:pt x="1" y="17"/>
                      <a:pt x="2" y="17"/>
                    </a:cubicBezTo>
                    <a:cubicBezTo>
                      <a:pt x="2" y="18"/>
                      <a:pt x="3" y="18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7"/>
                      <a:pt x="4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10" y="14"/>
                    </a:cubicBezTo>
                    <a:cubicBezTo>
                      <a:pt x="11" y="14"/>
                      <a:pt x="12" y="15"/>
                      <a:pt x="12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7" y="14"/>
                      <a:pt x="18" y="15"/>
                      <a:pt x="19" y="14"/>
                    </a:cubicBezTo>
                    <a:cubicBezTo>
                      <a:pt x="19" y="14"/>
                      <a:pt x="20" y="14"/>
                      <a:pt x="21" y="14"/>
                    </a:cubicBezTo>
                    <a:cubicBezTo>
                      <a:pt x="22" y="14"/>
                      <a:pt x="23" y="14"/>
                      <a:pt x="23" y="13"/>
                    </a:cubicBezTo>
                    <a:cubicBezTo>
                      <a:pt x="23" y="12"/>
                      <a:pt x="25" y="14"/>
                      <a:pt x="25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5" y="11"/>
                      <a:pt x="2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44" name="Freeform 23"/>
              <p:cNvSpPr>
                <a:spLocks/>
              </p:cNvSpPr>
              <p:nvPr/>
            </p:nvSpPr>
            <p:spPr bwMode="auto">
              <a:xfrm>
                <a:off x="3100" y="2137"/>
                <a:ext cx="108" cy="88"/>
              </a:xfrm>
              <a:custGeom>
                <a:avLst/>
                <a:gdLst>
                  <a:gd name="T0" fmla="*/ 16 w 26"/>
                  <a:gd name="T1" fmla="*/ 16 h 21"/>
                  <a:gd name="T2" fmla="*/ 18 w 26"/>
                  <a:gd name="T3" fmla="*/ 15 h 21"/>
                  <a:gd name="T4" fmla="*/ 19 w 26"/>
                  <a:gd name="T5" fmla="*/ 17 h 21"/>
                  <a:gd name="T6" fmla="*/ 20 w 26"/>
                  <a:gd name="T7" fmla="*/ 16 h 21"/>
                  <a:gd name="T8" fmla="*/ 22 w 26"/>
                  <a:gd name="T9" fmla="*/ 12 h 21"/>
                  <a:gd name="T10" fmla="*/ 23 w 26"/>
                  <a:gd name="T11" fmla="*/ 11 h 21"/>
                  <a:gd name="T12" fmla="*/ 23 w 26"/>
                  <a:gd name="T13" fmla="*/ 10 h 21"/>
                  <a:gd name="T14" fmla="*/ 24 w 26"/>
                  <a:gd name="T15" fmla="*/ 8 h 21"/>
                  <a:gd name="T16" fmla="*/ 25 w 26"/>
                  <a:gd name="T17" fmla="*/ 6 h 21"/>
                  <a:gd name="T18" fmla="*/ 26 w 26"/>
                  <a:gd name="T19" fmla="*/ 5 h 21"/>
                  <a:gd name="T20" fmla="*/ 26 w 26"/>
                  <a:gd name="T21" fmla="*/ 4 h 21"/>
                  <a:gd name="T22" fmla="*/ 25 w 26"/>
                  <a:gd name="T23" fmla="*/ 3 h 21"/>
                  <a:gd name="T24" fmla="*/ 25 w 26"/>
                  <a:gd name="T25" fmla="*/ 2 h 21"/>
                  <a:gd name="T26" fmla="*/ 24 w 26"/>
                  <a:gd name="T27" fmla="*/ 1 h 21"/>
                  <a:gd name="T28" fmla="*/ 24 w 26"/>
                  <a:gd name="T29" fmla="*/ 0 h 21"/>
                  <a:gd name="T30" fmla="*/ 22 w 26"/>
                  <a:gd name="T31" fmla="*/ 2 h 21"/>
                  <a:gd name="T32" fmla="*/ 20 w 26"/>
                  <a:gd name="T33" fmla="*/ 1 h 21"/>
                  <a:gd name="T34" fmla="*/ 17 w 26"/>
                  <a:gd name="T35" fmla="*/ 1 h 21"/>
                  <a:gd name="T36" fmla="*/ 16 w 26"/>
                  <a:gd name="T37" fmla="*/ 2 h 21"/>
                  <a:gd name="T38" fmla="*/ 14 w 26"/>
                  <a:gd name="T39" fmla="*/ 2 h 21"/>
                  <a:gd name="T40" fmla="*/ 12 w 26"/>
                  <a:gd name="T41" fmla="*/ 1 h 21"/>
                  <a:gd name="T42" fmla="*/ 10 w 26"/>
                  <a:gd name="T43" fmla="*/ 2 h 21"/>
                  <a:gd name="T44" fmla="*/ 9 w 26"/>
                  <a:gd name="T45" fmla="*/ 1 h 21"/>
                  <a:gd name="T46" fmla="*/ 7 w 26"/>
                  <a:gd name="T47" fmla="*/ 0 h 21"/>
                  <a:gd name="T48" fmla="*/ 6 w 26"/>
                  <a:gd name="T49" fmla="*/ 1 h 21"/>
                  <a:gd name="T50" fmla="*/ 4 w 26"/>
                  <a:gd name="T51" fmla="*/ 1 h 21"/>
                  <a:gd name="T52" fmla="*/ 3 w 26"/>
                  <a:gd name="T53" fmla="*/ 2 h 21"/>
                  <a:gd name="T54" fmla="*/ 2 w 26"/>
                  <a:gd name="T55" fmla="*/ 4 h 21"/>
                  <a:gd name="T56" fmla="*/ 2 w 26"/>
                  <a:gd name="T57" fmla="*/ 4 h 21"/>
                  <a:gd name="T58" fmla="*/ 2 w 26"/>
                  <a:gd name="T59" fmla="*/ 6 h 21"/>
                  <a:gd name="T60" fmla="*/ 2 w 26"/>
                  <a:gd name="T61" fmla="*/ 9 h 21"/>
                  <a:gd name="T62" fmla="*/ 1 w 26"/>
                  <a:gd name="T63" fmla="*/ 10 h 21"/>
                  <a:gd name="T64" fmla="*/ 0 w 26"/>
                  <a:gd name="T65" fmla="*/ 12 h 21"/>
                  <a:gd name="T66" fmla="*/ 0 w 26"/>
                  <a:gd name="T67" fmla="*/ 14 h 21"/>
                  <a:gd name="T68" fmla="*/ 1 w 26"/>
                  <a:gd name="T69" fmla="*/ 16 h 21"/>
                  <a:gd name="T70" fmla="*/ 1 w 26"/>
                  <a:gd name="T71" fmla="*/ 16 h 21"/>
                  <a:gd name="T72" fmla="*/ 4 w 26"/>
                  <a:gd name="T73" fmla="*/ 17 h 21"/>
                  <a:gd name="T74" fmla="*/ 6 w 26"/>
                  <a:gd name="T75" fmla="*/ 19 h 21"/>
                  <a:gd name="T76" fmla="*/ 8 w 26"/>
                  <a:gd name="T77" fmla="*/ 21 h 21"/>
                  <a:gd name="T78" fmla="*/ 10 w 26"/>
                  <a:gd name="T79" fmla="*/ 21 h 21"/>
                  <a:gd name="T80" fmla="*/ 13 w 26"/>
                  <a:gd name="T81" fmla="*/ 20 h 21"/>
                  <a:gd name="T82" fmla="*/ 13 w 26"/>
                  <a:gd name="T83" fmla="*/ 20 h 21"/>
                  <a:gd name="T84" fmla="*/ 14 w 26"/>
                  <a:gd name="T85" fmla="*/ 18 h 21"/>
                  <a:gd name="T86" fmla="*/ 16 w 26"/>
                  <a:gd name="T87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" h="21">
                    <a:moveTo>
                      <a:pt x="16" y="16"/>
                    </a:moveTo>
                    <a:cubicBezTo>
                      <a:pt x="17" y="16"/>
                      <a:pt x="17" y="16"/>
                      <a:pt x="18" y="15"/>
                    </a:cubicBezTo>
                    <a:cubicBezTo>
                      <a:pt x="18" y="15"/>
                      <a:pt x="19" y="16"/>
                      <a:pt x="19" y="17"/>
                    </a:cubicBezTo>
                    <a:cubicBezTo>
                      <a:pt x="19" y="17"/>
                      <a:pt x="20" y="16"/>
                      <a:pt x="20" y="16"/>
                    </a:cubicBezTo>
                    <a:cubicBezTo>
                      <a:pt x="20" y="15"/>
                      <a:pt x="22" y="13"/>
                      <a:pt x="22" y="12"/>
                    </a:cubicBezTo>
                    <a:cubicBezTo>
                      <a:pt x="22" y="12"/>
                      <a:pt x="23" y="11"/>
                      <a:pt x="23" y="11"/>
                    </a:cubicBezTo>
                    <a:cubicBezTo>
                      <a:pt x="23" y="11"/>
                      <a:pt x="23" y="10"/>
                      <a:pt x="23" y="10"/>
                    </a:cubicBezTo>
                    <a:cubicBezTo>
                      <a:pt x="23" y="10"/>
                      <a:pt x="24" y="9"/>
                      <a:pt x="24" y="8"/>
                    </a:cubicBezTo>
                    <a:cubicBezTo>
                      <a:pt x="23" y="8"/>
                      <a:pt x="25" y="6"/>
                      <a:pt x="25" y="6"/>
                    </a:cubicBezTo>
                    <a:cubicBezTo>
                      <a:pt x="25" y="6"/>
                      <a:pt x="26" y="6"/>
                      <a:pt x="26" y="5"/>
                    </a:cubicBezTo>
                    <a:cubicBezTo>
                      <a:pt x="26" y="5"/>
                      <a:pt x="26" y="4"/>
                      <a:pt x="26" y="4"/>
                    </a:cubicBezTo>
                    <a:cubicBezTo>
                      <a:pt x="26" y="4"/>
                      <a:pt x="25" y="3"/>
                      <a:pt x="25" y="3"/>
                    </a:cubicBezTo>
                    <a:cubicBezTo>
                      <a:pt x="25" y="3"/>
                      <a:pt x="25" y="2"/>
                      <a:pt x="25" y="2"/>
                    </a:cubicBezTo>
                    <a:cubicBezTo>
                      <a:pt x="25" y="2"/>
                      <a:pt x="25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1"/>
                      <a:pt x="22" y="2"/>
                    </a:cubicBezTo>
                    <a:cubicBezTo>
                      <a:pt x="21" y="2"/>
                      <a:pt x="21" y="1"/>
                      <a:pt x="20" y="1"/>
                    </a:cubicBezTo>
                    <a:cubicBezTo>
                      <a:pt x="20" y="1"/>
                      <a:pt x="18" y="1"/>
                      <a:pt x="17" y="1"/>
                    </a:cubicBezTo>
                    <a:cubicBezTo>
                      <a:pt x="17" y="1"/>
                      <a:pt x="16" y="2"/>
                      <a:pt x="16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3" y="2"/>
                      <a:pt x="12" y="1"/>
                      <a:pt x="12" y="1"/>
                    </a:cubicBezTo>
                    <a:cubicBezTo>
                      <a:pt x="11" y="1"/>
                      <a:pt x="11" y="1"/>
                      <a:pt x="10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0"/>
                      <a:pt x="8" y="1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5" y="1"/>
                      <a:pt x="4" y="0"/>
                      <a:pt x="4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8"/>
                      <a:pt x="2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0" y="11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1" y="15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3" y="17"/>
                      <a:pt x="4" y="17"/>
                    </a:cubicBezTo>
                    <a:cubicBezTo>
                      <a:pt x="5" y="17"/>
                      <a:pt x="6" y="19"/>
                      <a:pt x="6" y="19"/>
                    </a:cubicBezTo>
                    <a:cubicBezTo>
                      <a:pt x="6" y="20"/>
                      <a:pt x="7" y="21"/>
                      <a:pt x="8" y="21"/>
                    </a:cubicBezTo>
                    <a:cubicBezTo>
                      <a:pt x="8" y="21"/>
                      <a:pt x="9" y="21"/>
                      <a:pt x="10" y="21"/>
                    </a:cubicBezTo>
                    <a:cubicBezTo>
                      <a:pt x="10" y="21"/>
                      <a:pt x="12" y="21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8"/>
                      <a:pt x="14" y="18"/>
                    </a:cubicBezTo>
                    <a:cubicBezTo>
                      <a:pt x="14" y="18"/>
                      <a:pt x="16" y="16"/>
                      <a:pt x="1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45" name="Freeform 24"/>
              <p:cNvSpPr>
                <a:spLocks/>
              </p:cNvSpPr>
              <p:nvPr/>
            </p:nvSpPr>
            <p:spPr bwMode="auto">
              <a:xfrm>
                <a:off x="3084" y="2150"/>
                <a:ext cx="25" cy="58"/>
              </a:xfrm>
              <a:custGeom>
                <a:avLst/>
                <a:gdLst>
                  <a:gd name="T0" fmla="*/ 4 w 6"/>
                  <a:gd name="T1" fmla="*/ 9 h 14"/>
                  <a:gd name="T2" fmla="*/ 5 w 6"/>
                  <a:gd name="T3" fmla="*/ 7 h 14"/>
                  <a:gd name="T4" fmla="*/ 6 w 6"/>
                  <a:gd name="T5" fmla="*/ 6 h 14"/>
                  <a:gd name="T6" fmla="*/ 6 w 6"/>
                  <a:gd name="T7" fmla="*/ 3 h 14"/>
                  <a:gd name="T8" fmla="*/ 6 w 6"/>
                  <a:gd name="T9" fmla="*/ 1 h 14"/>
                  <a:gd name="T10" fmla="*/ 5 w 6"/>
                  <a:gd name="T11" fmla="*/ 1 h 14"/>
                  <a:gd name="T12" fmla="*/ 5 w 6"/>
                  <a:gd name="T13" fmla="*/ 0 h 14"/>
                  <a:gd name="T14" fmla="*/ 4 w 6"/>
                  <a:gd name="T15" fmla="*/ 1 h 14"/>
                  <a:gd name="T16" fmla="*/ 3 w 6"/>
                  <a:gd name="T17" fmla="*/ 2 h 14"/>
                  <a:gd name="T18" fmla="*/ 1 w 6"/>
                  <a:gd name="T19" fmla="*/ 3 h 14"/>
                  <a:gd name="T20" fmla="*/ 0 w 6"/>
                  <a:gd name="T21" fmla="*/ 3 h 14"/>
                  <a:gd name="T22" fmla="*/ 0 w 6"/>
                  <a:gd name="T23" fmla="*/ 3 h 14"/>
                  <a:gd name="T24" fmla="*/ 1 w 6"/>
                  <a:gd name="T25" fmla="*/ 5 h 14"/>
                  <a:gd name="T26" fmla="*/ 1 w 6"/>
                  <a:gd name="T27" fmla="*/ 7 h 14"/>
                  <a:gd name="T28" fmla="*/ 2 w 6"/>
                  <a:gd name="T29" fmla="*/ 10 h 14"/>
                  <a:gd name="T30" fmla="*/ 2 w 6"/>
                  <a:gd name="T31" fmla="*/ 14 h 14"/>
                  <a:gd name="T32" fmla="*/ 3 w 6"/>
                  <a:gd name="T33" fmla="*/ 14 h 14"/>
                  <a:gd name="T34" fmla="*/ 5 w 6"/>
                  <a:gd name="T35" fmla="*/ 13 h 14"/>
                  <a:gd name="T36" fmla="*/ 4 w 6"/>
                  <a:gd name="T37" fmla="*/ 11 h 14"/>
                  <a:gd name="T38" fmla="*/ 4 w 6"/>
                  <a:gd name="T3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14">
                    <a:moveTo>
                      <a:pt x="4" y="9"/>
                    </a:moveTo>
                    <a:cubicBezTo>
                      <a:pt x="4" y="8"/>
                      <a:pt x="5" y="7"/>
                      <a:pt x="5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2" y="8"/>
                      <a:pt x="2" y="9"/>
                      <a:pt x="2" y="10"/>
                    </a:cubicBezTo>
                    <a:cubicBezTo>
                      <a:pt x="2" y="10"/>
                      <a:pt x="2" y="12"/>
                      <a:pt x="2" y="14"/>
                    </a:cubicBezTo>
                    <a:cubicBezTo>
                      <a:pt x="2" y="14"/>
                      <a:pt x="3" y="14"/>
                      <a:pt x="3" y="14"/>
                    </a:cubicBezTo>
                    <a:cubicBezTo>
                      <a:pt x="4" y="14"/>
                      <a:pt x="5" y="13"/>
                      <a:pt x="5" y="13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1"/>
                      <a:pt x="4" y="10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46" name="Freeform 25"/>
              <p:cNvSpPr>
                <a:spLocks/>
              </p:cNvSpPr>
              <p:nvPr/>
            </p:nvSpPr>
            <p:spPr bwMode="auto">
              <a:xfrm>
                <a:off x="3075" y="2162"/>
                <a:ext cx="17" cy="50"/>
              </a:xfrm>
              <a:custGeom>
                <a:avLst/>
                <a:gdLst>
                  <a:gd name="T0" fmla="*/ 3 w 4"/>
                  <a:gd name="T1" fmla="*/ 4 h 12"/>
                  <a:gd name="T2" fmla="*/ 3 w 4"/>
                  <a:gd name="T3" fmla="*/ 2 h 12"/>
                  <a:gd name="T4" fmla="*/ 2 w 4"/>
                  <a:gd name="T5" fmla="*/ 0 h 12"/>
                  <a:gd name="T6" fmla="*/ 0 w 4"/>
                  <a:gd name="T7" fmla="*/ 0 h 12"/>
                  <a:gd name="T8" fmla="*/ 0 w 4"/>
                  <a:gd name="T9" fmla="*/ 0 h 12"/>
                  <a:gd name="T10" fmla="*/ 0 w 4"/>
                  <a:gd name="T11" fmla="*/ 2 h 12"/>
                  <a:gd name="T12" fmla="*/ 1 w 4"/>
                  <a:gd name="T13" fmla="*/ 3 h 12"/>
                  <a:gd name="T14" fmla="*/ 1 w 4"/>
                  <a:gd name="T15" fmla="*/ 6 h 12"/>
                  <a:gd name="T16" fmla="*/ 1 w 4"/>
                  <a:gd name="T17" fmla="*/ 9 h 12"/>
                  <a:gd name="T18" fmla="*/ 2 w 4"/>
                  <a:gd name="T19" fmla="*/ 12 h 12"/>
                  <a:gd name="T20" fmla="*/ 3 w 4"/>
                  <a:gd name="T21" fmla="*/ 11 h 12"/>
                  <a:gd name="T22" fmla="*/ 4 w 4"/>
                  <a:gd name="T23" fmla="*/ 11 h 12"/>
                  <a:gd name="T24" fmla="*/ 4 w 4"/>
                  <a:gd name="T25" fmla="*/ 7 h 12"/>
                  <a:gd name="T26" fmla="*/ 3 w 4"/>
                  <a:gd name="T27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12">
                    <a:moveTo>
                      <a:pt x="3" y="4"/>
                    </a:moveTo>
                    <a:cubicBezTo>
                      <a:pt x="3" y="4"/>
                      <a:pt x="4" y="3"/>
                      <a:pt x="3" y="2"/>
                    </a:cubicBezTo>
                    <a:cubicBezTo>
                      <a:pt x="2" y="2"/>
                      <a:pt x="2" y="2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1" y="7"/>
                      <a:pt x="1" y="8"/>
                      <a:pt x="1" y="9"/>
                    </a:cubicBezTo>
                    <a:cubicBezTo>
                      <a:pt x="1" y="10"/>
                      <a:pt x="2" y="11"/>
                      <a:pt x="2" y="12"/>
                    </a:cubicBezTo>
                    <a:cubicBezTo>
                      <a:pt x="2" y="12"/>
                      <a:pt x="3" y="11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9"/>
                      <a:pt x="4" y="7"/>
                      <a:pt x="4" y="7"/>
                    </a:cubicBezTo>
                    <a:cubicBezTo>
                      <a:pt x="4" y="6"/>
                      <a:pt x="4" y="5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47" name="Freeform 26"/>
              <p:cNvSpPr>
                <a:spLocks/>
              </p:cNvSpPr>
              <p:nvPr/>
            </p:nvSpPr>
            <p:spPr bwMode="auto">
              <a:xfrm>
                <a:off x="3154" y="2146"/>
                <a:ext cx="67" cy="104"/>
              </a:xfrm>
              <a:custGeom>
                <a:avLst/>
                <a:gdLst>
                  <a:gd name="T0" fmla="*/ 7 w 16"/>
                  <a:gd name="T1" fmla="*/ 24 h 25"/>
                  <a:gd name="T2" fmla="*/ 13 w 16"/>
                  <a:gd name="T3" fmla="*/ 24 h 25"/>
                  <a:gd name="T4" fmla="*/ 16 w 16"/>
                  <a:gd name="T5" fmla="*/ 25 h 25"/>
                  <a:gd name="T6" fmla="*/ 16 w 16"/>
                  <a:gd name="T7" fmla="*/ 23 h 25"/>
                  <a:gd name="T8" fmla="*/ 16 w 16"/>
                  <a:gd name="T9" fmla="*/ 23 h 25"/>
                  <a:gd name="T10" fmla="*/ 15 w 16"/>
                  <a:gd name="T11" fmla="*/ 21 h 25"/>
                  <a:gd name="T12" fmla="*/ 14 w 16"/>
                  <a:gd name="T13" fmla="*/ 21 h 25"/>
                  <a:gd name="T14" fmla="*/ 14 w 16"/>
                  <a:gd name="T15" fmla="*/ 19 h 25"/>
                  <a:gd name="T16" fmla="*/ 13 w 16"/>
                  <a:gd name="T17" fmla="*/ 17 h 25"/>
                  <a:gd name="T18" fmla="*/ 13 w 16"/>
                  <a:gd name="T19" fmla="*/ 16 h 25"/>
                  <a:gd name="T20" fmla="*/ 14 w 16"/>
                  <a:gd name="T21" fmla="*/ 13 h 25"/>
                  <a:gd name="T22" fmla="*/ 15 w 16"/>
                  <a:gd name="T23" fmla="*/ 12 h 25"/>
                  <a:gd name="T24" fmla="*/ 14 w 16"/>
                  <a:gd name="T25" fmla="*/ 10 h 25"/>
                  <a:gd name="T26" fmla="*/ 13 w 16"/>
                  <a:gd name="T27" fmla="*/ 9 h 25"/>
                  <a:gd name="T28" fmla="*/ 12 w 16"/>
                  <a:gd name="T29" fmla="*/ 7 h 25"/>
                  <a:gd name="T30" fmla="*/ 14 w 16"/>
                  <a:gd name="T31" fmla="*/ 7 h 25"/>
                  <a:gd name="T32" fmla="*/ 15 w 16"/>
                  <a:gd name="T33" fmla="*/ 6 h 25"/>
                  <a:gd name="T34" fmla="*/ 14 w 16"/>
                  <a:gd name="T35" fmla="*/ 4 h 25"/>
                  <a:gd name="T36" fmla="*/ 14 w 16"/>
                  <a:gd name="T37" fmla="*/ 2 h 25"/>
                  <a:gd name="T38" fmla="*/ 12 w 16"/>
                  <a:gd name="T39" fmla="*/ 0 h 25"/>
                  <a:gd name="T40" fmla="*/ 12 w 16"/>
                  <a:gd name="T41" fmla="*/ 0 h 25"/>
                  <a:gd name="T42" fmla="*/ 12 w 16"/>
                  <a:gd name="T43" fmla="*/ 1 h 25"/>
                  <a:gd name="T44" fmla="*/ 13 w 16"/>
                  <a:gd name="T45" fmla="*/ 2 h 25"/>
                  <a:gd name="T46" fmla="*/ 13 w 16"/>
                  <a:gd name="T47" fmla="*/ 3 h 25"/>
                  <a:gd name="T48" fmla="*/ 12 w 16"/>
                  <a:gd name="T49" fmla="*/ 4 h 25"/>
                  <a:gd name="T50" fmla="*/ 11 w 16"/>
                  <a:gd name="T51" fmla="*/ 6 h 25"/>
                  <a:gd name="T52" fmla="*/ 10 w 16"/>
                  <a:gd name="T53" fmla="*/ 8 h 25"/>
                  <a:gd name="T54" fmla="*/ 10 w 16"/>
                  <a:gd name="T55" fmla="*/ 9 h 25"/>
                  <a:gd name="T56" fmla="*/ 9 w 16"/>
                  <a:gd name="T57" fmla="*/ 10 h 25"/>
                  <a:gd name="T58" fmla="*/ 7 w 16"/>
                  <a:gd name="T59" fmla="*/ 14 h 25"/>
                  <a:gd name="T60" fmla="*/ 6 w 16"/>
                  <a:gd name="T61" fmla="*/ 15 h 25"/>
                  <a:gd name="T62" fmla="*/ 5 w 16"/>
                  <a:gd name="T63" fmla="*/ 13 h 25"/>
                  <a:gd name="T64" fmla="*/ 3 w 16"/>
                  <a:gd name="T65" fmla="*/ 14 h 25"/>
                  <a:gd name="T66" fmla="*/ 1 w 16"/>
                  <a:gd name="T67" fmla="*/ 16 h 25"/>
                  <a:gd name="T68" fmla="*/ 0 w 16"/>
                  <a:gd name="T69" fmla="*/ 18 h 25"/>
                  <a:gd name="T70" fmla="*/ 1 w 16"/>
                  <a:gd name="T71" fmla="*/ 20 h 25"/>
                  <a:gd name="T72" fmla="*/ 3 w 16"/>
                  <a:gd name="T73" fmla="*/ 20 h 25"/>
                  <a:gd name="T74" fmla="*/ 3 w 16"/>
                  <a:gd name="T75" fmla="*/ 22 h 25"/>
                  <a:gd name="T76" fmla="*/ 3 w 16"/>
                  <a:gd name="T77" fmla="*/ 24 h 25"/>
                  <a:gd name="T78" fmla="*/ 6 w 16"/>
                  <a:gd name="T79" fmla="*/ 24 h 25"/>
                  <a:gd name="T80" fmla="*/ 7 w 16"/>
                  <a:gd name="T8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25">
                    <a:moveTo>
                      <a:pt x="7" y="24"/>
                    </a:moveTo>
                    <a:cubicBezTo>
                      <a:pt x="7" y="24"/>
                      <a:pt x="12" y="24"/>
                      <a:pt x="13" y="24"/>
                    </a:cubicBezTo>
                    <a:cubicBezTo>
                      <a:pt x="13" y="24"/>
                      <a:pt x="16" y="25"/>
                      <a:pt x="16" y="25"/>
                    </a:cubicBezTo>
                    <a:cubicBezTo>
                      <a:pt x="16" y="25"/>
                      <a:pt x="16" y="24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5" y="22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0"/>
                      <a:pt x="14" y="19"/>
                    </a:cubicBezTo>
                    <a:cubicBezTo>
                      <a:pt x="13" y="19"/>
                      <a:pt x="13" y="18"/>
                      <a:pt x="13" y="17"/>
                    </a:cubicBezTo>
                    <a:cubicBezTo>
                      <a:pt x="13" y="17"/>
                      <a:pt x="13" y="16"/>
                      <a:pt x="13" y="16"/>
                    </a:cubicBezTo>
                    <a:cubicBezTo>
                      <a:pt x="13" y="15"/>
                      <a:pt x="14" y="14"/>
                      <a:pt x="14" y="13"/>
                    </a:cubicBezTo>
                    <a:cubicBezTo>
                      <a:pt x="14" y="13"/>
                      <a:pt x="15" y="12"/>
                      <a:pt x="15" y="12"/>
                    </a:cubicBezTo>
                    <a:cubicBezTo>
                      <a:pt x="15" y="12"/>
                      <a:pt x="15" y="11"/>
                      <a:pt x="14" y="10"/>
                    </a:cubicBezTo>
                    <a:cubicBezTo>
                      <a:pt x="14" y="10"/>
                      <a:pt x="13" y="9"/>
                      <a:pt x="13" y="9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3" y="7"/>
                      <a:pt x="14" y="7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6"/>
                      <a:pt x="14" y="5"/>
                      <a:pt x="14" y="4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1"/>
                      <a:pt x="12" y="1"/>
                    </a:cubicBezTo>
                    <a:cubicBezTo>
                      <a:pt x="12" y="1"/>
                      <a:pt x="13" y="2"/>
                      <a:pt x="13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2" y="4"/>
                      <a:pt x="10" y="6"/>
                      <a:pt x="11" y="6"/>
                    </a:cubicBezTo>
                    <a:cubicBezTo>
                      <a:pt x="11" y="7"/>
                      <a:pt x="10" y="8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9" y="11"/>
                      <a:pt x="7" y="13"/>
                      <a:pt x="7" y="14"/>
                    </a:cubicBezTo>
                    <a:cubicBezTo>
                      <a:pt x="7" y="14"/>
                      <a:pt x="6" y="15"/>
                      <a:pt x="6" y="15"/>
                    </a:cubicBezTo>
                    <a:cubicBezTo>
                      <a:pt x="6" y="14"/>
                      <a:pt x="5" y="13"/>
                      <a:pt x="5" y="13"/>
                    </a:cubicBezTo>
                    <a:cubicBezTo>
                      <a:pt x="4" y="14"/>
                      <a:pt x="4" y="14"/>
                      <a:pt x="3" y="14"/>
                    </a:cubicBezTo>
                    <a:cubicBezTo>
                      <a:pt x="3" y="14"/>
                      <a:pt x="1" y="16"/>
                      <a:pt x="1" y="16"/>
                    </a:cubicBezTo>
                    <a:cubicBezTo>
                      <a:pt x="1" y="16"/>
                      <a:pt x="1" y="17"/>
                      <a:pt x="0" y="18"/>
                    </a:cubicBezTo>
                    <a:cubicBezTo>
                      <a:pt x="0" y="19"/>
                      <a:pt x="1" y="19"/>
                      <a:pt x="1" y="20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3" y="22"/>
                      <a:pt x="3" y="22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6" y="24"/>
                      <a:pt x="6" y="24"/>
                      <a:pt x="6" y="24"/>
                    </a:cubicBezTo>
                    <a:lnTo>
                      <a:pt x="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48" name="Freeform 27"/>
              <p:cNvSpPr>
                <a:spLocks/>
              </p:cNvSpPr>
              <p:nvPr/>
            </p:nvSpPr>
            <p:spPr bwMode="auto">
              <a:xfrm>
                <a:off x="2997" y="2166"/>
                <a:ext cx="58" cy="59"/>
              </a:xfrm>
              <a:custGeom>
                <a:avLst/>
                <a:gdLst>
                  <a:gd name="T0" fmla="*/ 13 w 14"/>
                  <a:gd name="T1" fmla="*/ 12 h 14"/>
                  <a:gd name="T2" fmla="*/ 12 w 14"/>
                  <a:gd name="T3" fmla="*/ 9 h 14"/>
                  <a:gd name="T4" fmla="*/ 13 w 14"/>
                  <a:gd name="T5" fmla="*/ 7 h 14"/>
                  <a:gd name="T6" fmla="*/ 14 w 14"/>
                  <a:gd name="T7" fmla="*/ 6 h 14"/>
                  <a:gd name="T8" fmla="*/ 13 w 14"/>
                  <a:gd name="T9" fmla="*/ 2 h 14"/>
                  <a:gd name="T10" fmla="*/ 12 w 14"/>
                  <a:gd name="T11" fmla="*/ 2 h 14"/>
                  <a:gd name="T12" fmla="*/ 10 w 14"/>
                  <a:gd name="T13" fmla="*/ 2 h 14"/>
                  <a:gd name="T14" fmla="*/ 8 w 14"/>
                  <a:gd name="T15" fmla="*/ 1 h 14"/>
                  <a:gd name="T16" fmla="*/ 6 w 14"/>
                  <a:gd name="T17" fmla="*/ 1 h 14"/>
                  <a:gd name="T18" fmla="*/ 5 w 14"/>
                  <a:gd name="T19" fmla="*/ 1 h 14"/>
                  <a:gd name="T20" fmla="*/ 4 w 14"/>
                  <a:gd name="T21" fmla="*/ 1 h 14"/>
                  <a:gd name="T22" fmla="*/ 3 w 14"/>
                  <a:gd name="T23" fmla="*/ 1 h 14"/>
                  <a:gd name="T24" fmla="*/ 2 w 14"/>
                  <a:gd name="T25" fmla="*/ 1 h 14"/>
                  <a:gd name="T26" fmla="*/ 1 w 14"/>
                  <a:gd name="T27" fmla="*/ 1 h 14"/>
                  <a:gd name="T28" fmla="*/ 1 w 14"/>
                  <a:gd name="T29" fmla="*/ 3 h 14"/>
                  <a:gd name="T30" fmla="*/ 1 w 14"/>
                  <a:gd name="T31" fmla="*/ 4 h 14"/>
                  <a:gd name="T32" fmla="*/ 2 w 14"/>
                  <a:gd name="T33" fmla="*/ 5 h 14"/>
                  <a:gd name="T34" fmla="*/ 1 w 14"/>
                  <a:gd name="T35" fmla="*/ 5 h 14"/>
                  <a:gd name="T36" fmla="*/ 1 w 14"/>
                  <a:gd name="T37" fmla="*/ 7 h 14"/>
                  <a:gd name="T38" fmla="*/ 0 w 14"/>
                  <a:gd name="T39" fmla="*/ 8 h 14"/>
                  <a:gd name="T40" fmla="*/ 0 w 14"/>
                  <a:gd name="T41" fmla="*/ 10 h 14"/>
                  <a:gd name="T42" fmla="*/ 1 w 14"/>
                  <a:gd name="T43" fmla="*/ 10 h 14"/>
                  <a:gd name="T44" fmla="*/ 3 w 14"/>
                  <a:gd name="T45" fmla="*/ 12 h 14"/>
                  <a:gd name="T46" fmla="*/ 2 w 14"/>
                  <a:gd name="T47" fmla="*/ 14 h 14"/>
                  <a:gd name="T48" fmla="*/ 8 w 14"/>
                  <a:gd name="T49" fmla="*/ 13 h 14"/>
                  <a:gd name="T50" fmla="*/ 13 w 14"/>
                  <a:gd name="T51" fmla="*/ 13 h 14"/>
                  <a:gd name="T52" fmla="*/ 13 w 14"/>
                  <a:gd name="T53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" h="14">
                    <a:moveTo>
                      <a:pt x="13" y="12"/>
                    </a:moveTo>
                    <a:cubicBezTo>
                      <a:pt x="13" y="11"/>
                      <a:pt x="12" y="10"/>
                      <a:pt x="12" y="9"/>
                    </a:cubicBezTo>
                    <a:cubicBezTo>
                      <a:pt x="12" y="9"/>
                      <a:pt x="13" y="8"/>
                      <a:pt x="13" y="7"/>
                    </a:cubicBezTo>
                    <a:cubicBezTo>
                      <a:pt x="13" y="7"/>
                      <a:pt x="14" y="6"/>
                      <a:pt x="14" y="6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9" y="3"/>
                      <a:pt x="8" y="2"/>
                      <a:pt x="8" y="1"/>
                    </a:cubicBezTo>
                    <a:cubicBezTo>
                      <a:pt x="8" y="1"/>
                      <a:pt x="7" y="0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4" y="0"/>
                      <a:pt x="4" y="1"/>
                    </a:cubicBezTo>
                    <a:cubicBezTo>
                      <a:pt x="4" y="1"/>
                      <a:pt x="3" y="2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2" y="5"/>
                      <a:pt x="2" y="5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2" y="11"/>
                      <a:pt x="3" y="11"/>
                      <a:pt x="3" y="12"/>
                    </a:cubicBezTo>
                    <a:cubicBezTo>
                      <a:pt x="3" y="13"/>
                      <a:pt x="2" y="13"/>
                      <a:pt x="2" y="14"/>
                    </a:cubicBezTo>
                    <a:cubicBezTo>
                      <a:pt x="3" y="14"/>
                      <a:pt x="6" y="13"/>
                      <a:pt x="8" y="13"/>
                    </a:cubicBezTo>
                    <a:cubicBezTo>
                      <a:pt x="10" y="12"/>
                      <a:pt x="12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49" name="Freeform 28"/>
              <p:cNvSpPr>
                <a:spLocks/>
              </p:cNvSpPr>
              <p:nvPr/>
            </p:nvSpPr>
            <p:spPr bwMode="auto">
              <a:xfrm>
                <a:off x="3046" y="2162"/>
                <a:ext cx="38" cy="63"/>
              </a:xfrm>
              <a:custGeom>
                <a:avLst/>
                <a:gdLst>
                  <a:gd name="T0" fmla="*/ 8 w 9"/>
                  <a:gd name="T1" fmla="*/ 6 h 15"/>
                  <a:gd name="T2" fmla="*/ 8 w 9"/>
                  <a:gd name="T3" fmla="*/ 3 h 15"/>
                  <a:gd name="T4" fmla="*/ 7 w 9"/>
                  <a:gd name="T5" fmla="*/ 2 h 15"/>
                  <a:gd name="T6" fmla="*/ 7 w 9"/>
                  <a:gd name="T7" fmla="*/ 0 h 15"/>
                  <a:gd name="T8" fmla="*/ 6 w 9"/>
                  <a:gd name="T9" fmla="*/ 1 h 15"/>
                  <a:gd name="T10" fmla="*/ 1 w 9"/>
                  <a:gd name="T11" fmla="*/ 1 h 15"/>
                  <a:gd name="T12" fmla="*/ 1 w 9"/>
                  <a:gd name="T13" fmla="*/ 3 h 15"/>
                  <a:gd name="T14" fmla="*/ 1 w 9"/>
                  <a:gd name="T15" fmla="*/ 3 h 15"/>
                  <a:gd name="T16" fmla="*/ 2 w 9"/>
                  <a:gd name="T17" fmla="*/ 7 h 15"/>
                  <a:gd name="T18" fmla="*/ 1 w 9"/>
                  <a:gd name="T19" fmla="*/ 8 h 15"/>
                  <a:gd name="T20" fmla="*/ 0 w 9"/>
                  <a:gd name="T21" fmla="*/ 10 h 15"/>
                  <a:gd name="T22" fmla="*/ 1 w 9"/>
                  <a:gd name="T23" fmla="*/ 13 h 15"/>
                  <a:gd name="T24" fmla="*/ 1 w 9"/>
                  <a:gd name="T25" fmla="*/ 14 h 15"/>
                  <a:gd name="T26" fmla="*/ 2 w 9"/>
                  <a:gd name="T27" fmla="*/ 14 h 15"/>
                  <a:gd name="T28" fmla="*/ 7 w 9"/>
                  <a:gd name="T29" fmla="*/ 13 h 15"/>
                  <a:gd name="T30" fmla="*/ 9 w 9"/>
                  <a:gd name="T31" fmla="*/ 12 h 15"/>
                  <a:gd name="T32" fmla="*/ 8 w 9"/>
                  <a:gd name="T33" fmla="*/ 9 h 15"/>
                  <a:gd name="T34" fmla="*/ 8 w 9"/>
                  <a:gd name="T35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5">
                    <a:moveTo>
                      <a:pt x="8" y="6"/>
                    </a:moveTo>
                    <a:cubicBezTo>
                      <a:pt x="8" y="5"/>
                      <a:pt x="8" y="4"/>
                      <a:pt x="8" y="3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1"/>
                      <a:pt x="7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0"/>
                      <a:pt x="1" y="0"/>
                      <a:pt x="1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6"/>
                      <a:pt x="2" y="7"/>
                    </a:cubicBezTo>
                    <a:cubicBezTo>
                      <a:pt x="2" y="7"/>
                      <a:pt x="1" y="8"/>
                      <a:pt x="1" y="8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1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5"/>
                      <a:pt x="6" y="13"/>
                      <a:pt x="7" y="13"/>
                    </a:cubicBezTo>
                    <a:cubicBezTo>
                      <a:pt x="8" y="12"/>
                      <a:pt x="9" y="12"/>
                      <a:pt x="9" y="12"/>
                    </a:cubicBezTo>
                    <a:cubicBezTo>
                      <a:pt x="9" y="11"/>
                      <a:pt x="8" y="10"/>
                      <a:pt x="8" y="9"/>
                    </a:cubicBezTo>
                    <a:cubicBezTo>
                      <a:pt x="8" y="8"/>
                      <a:pt x="8" y="7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50" name="Freeform 29"/>
              <p:cNvSpPr>
                <a:spLocks/>
              </p:cNvSpPr>
              <p:nvPr/>
            </p:nvSpPr>
            <p:spPr bwMode="auto">
              <a:xfrm>
                <a:off x="2934" y="2150"/>
                <a:ext cx="71" cy="50"/>
              </a:xfrm>
              <a:custGeom>
                <a:avLst/>
                <a:gdLst>
                  <a:gd name="T0" fmla="*/ 6 w 17"/>
                  <a:gd name="T1" fmla="*/ 6 h 12"/>
                  <a:gd name="T2" fmla="*/ 7 w 17"/>
                  <a:gd name="T3" fmla="*/ 6 h 12"/>
                  <a:gd name="T4" fmla="*/ 9 w 17"/>
                  <a:gd name="T5" fmla="*/ 6 h 12"/>
                  <a:gd name="T6" fmla="*/ 10 w 17"/>
                  <a:gd name="T7" fmla="*/ 8 h 12"/>
                  <a:gd name="T8" fmla="*/ 11 w 17"/>
                  <a:gd name="T9" fmla="*/ 9 h 12"/>
                  <a:gd name="T10" fmla="*/ 11 w 17"/>
                  <a:gd name="T11" fmla="*/ 9 h 12"/>
                  <a:gd name="T12" fmla="*/ 12 w 17"/>
                  <a:gd name="T13" fmla="*/ 9 h 12"/>
                  <a:gd name="T14" fmla="*/ 13 w 17"/>
                  <a:gd name="T15" fmla="*/ 11 h 12"/>
                  <a:gd name="T16" fmla="*/ 14 w 17"/>
                  <a:gd name="T17" fmla="*/ 12 h 12"/>
                  <a:gd name="T18" fmla="*/ 15 w 17"/>
                  <a:gd name="T19" fmla="*/ 11 h 12"/>
                  <a:gd name="T20" fmla="*/ 15 w 17"/>
                  <a:gd name="T21" fmla="*/ 11 h 12"/>
                  <a:gd name="T22" fmla="*/ 16 w 17"/>
                  <a:gd name="T23" fmla="*/ 11 h 12"/>
                  <a:gd name="T24" fmla="*/ 16 w 17"/>
                  <a:gd name="T25" fmla="*/ 9 h 12"/>
                  <a:gd name="T26" fmla="*/ 17 w 17"/>
                  <a:gd name="T27" fmla="*/ 9 h 12"/>
                  <a:gd name="T28" fmla="*/ 16 w 17"/>
                  <a:gd name="T29" fmla="*/ 8 h 12"/>
                  <a:gd name="T30" fmla="*/ 16 w 17"/>
                  <a:gd name="T31" fmla="*/ 7 h 12"/>
                  <a:gd name="T32" fmla="*/ 16 w 17"/>
                  <a:gd name="T33" fmla="*/ 5 h 12"/>
                  <a:gd name="T34" fmla="*/ 16 w 17"/>
                  <a:gd name="T35" fmla="*/ 5 h 12"/>
                  <a:gd name="T36" fmla="*/ 15 w 17"/>
                  <a:gd name="T37" fmla="*/ 4 h 12"/>
                  <a:gd name="T38" fmla="*/ 15 w 17"/>
                  <a:gd name="T39" fmla="*/ 3 h 12"/>
                  <a:gd name="T40" fmla="*/ 14 w 17"/>
                  <a:gd name="T41" fmla="*/ 2 h 12"/>
                  <a:gd name="T42" fmla="*/ 14 w 17"/>
                  <a:gd name="T43" fmla="*/ 0 h 12"/>
                  <a:gd name="T44" fmla="*/ 12 w 17"/>
                  <a:gd name="T45" fmla="*/ 1 h 12"/>
                  <a:gd name="T46" fmla="*/ 11 w 17"/>
                  <a:gd name="T47" fmla="*/ 1 h 12"/>
                  <a:gd name="T48" fmla="*/ 9 w 17"/>
                  <a:gd name="T49" fmla="*/ 1 h 12"/>
                  <a:gd name="T50" fmla="*/ 9 w 17"/>
                  <a:gd name="T51" fmla="*/ 1 h 12"/>
                  <a:gd name="T52" fmla="*/ 9 w 17"/>
                  <a:gd name="T53" fmla="*/ 0 h 12"/>
                  <a:gd name="T54" fmla="*/ 8 w 17"/>
                  <a:gd name="T55" fmla="*/ 0 h 12"/>
                  <a:gd name="T56" fmla="*/ 5 w 17"/>
                  <a:gd name="T57" fmla="*/ 0 h 12"/>
                  <a:gd name="T58" fmla="*/ 4 w 17"/>
                  <a:gd name="T59" fmla="*/ 0 h 12"/>
                  <a:gd name="T60" fmla="*/ 3 w 17"/>
                  <a:gd name="T61" fmla="*/ 1 h 12"/>
                  <a:gd name="T62" fmla="*/ 3 w 17"/>
                  <a:gd name="T63" fmla="*/ 2 h 12"/>
                  <a:gd name="T64" fmla="*/ 3 w 17"/>
                  <a:gd name="T65" fmla="*/ 2 h 12"/>
                  <a:gd name="T66" fmla="*/ 1 w 17"/>
                  <a:gd name="T67" fmla="*/ 3 h 12"/>
                  <a:gd name="T68" fmla="*/ 0 w 17"/>
                  <a:gd name="T69" fmla="*/ 3 h 12"/>
                  <a:gd name="T70" fmla="*/ 2 w 17"/>
                  <a:gd name="T71" fmla="*/ 5 h 12"/>
                  <a:gd name="T72" fmla="*/ 5 w 17"/>
                  <a:gd name="T73" fmla="*/ 8 h 12"/>
                  <a:gd name="T74" fmla="*/ 6 w 17"/>
                  <a:gd name="T7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" h="12">
                    <a:moveTo>
                      <a:pt x="6" y="6"/>
                    </a:moveTo>
                    <a:cubicBezTo>
                      <a:pt x="6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10" y="7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9"/>
                      <a:pt x="13" y="10"/>
                      <a:pt x="13" y="11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9"/>
                    </a:cubicBezTo>
                    <a:cubicBezTo>
                      <a:pt x="16" y="9"/>
                      <a:pt x="17" y="10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cubicBezTo>
                      <a:pt x="17" y="8"/>
                      <a:pt x="17" y="7"/>
                      <a:pt x="16" y="7"/>
                    </a:cubicBezTo>
                    <a:cubicBezTo>
                      <a:pt x="16" y="7"/>
                      <a:pt x="16" y="6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5" y="3"/>
                      <a:pt x="15" y="3"/>
                    </a:cubicBezTo>
                    <a:cubicBezTo>
                      <a:pt x="16" y="3"/>
                      <a:pt x="14" y="2"/>
                      <a:pt x="14" y="2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1"/>
                      <a:pt x="11" y="0"/>
                      <a:pt x="11" y="1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7" y="1"/>
                      <a:pt x="5" y="1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3" y="6"/>
                      <a:pt x="4" y="7"/>
                      <a:pt x="5" y="8"/>
                    </a:cubicBezTo>
                    <a:cubicBezTo>
                      <a:pt x="5" y="7"/>
                      <a:pt x="6" y="7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51" name="Freeform 30"/>
              <p:cNvSpPr>
                <a:spLocks/>
              </p:cNvSpPr>
              <p:nvPr/>
            </p:nvSpPr>
            <p:spPr bwMode="auto">
              <a:xfrm>
                <a:off x="2967" y="2187"/>
                <a:ext cx="42" cy="38"/>
              </a:xfrm>
              <a:custGeom>
                <a:avLst/>
                <a:gdLst>
                  <a:gd name="T0" fmla="*/ 8 w 10"/>
                  <a:gd name="T1" fmla="*/ 5 h 9"/>
                  <a:gd name="T2" fmla="*/ 7 w 10"/>
                  <a:gd name="T3" fmla="*/ 5 h 9"/>
                  <a:gd name="T4" fmla="*/ 7 w 10"/>
                  <a:gd name="T5" fmla="*/ 3 h 9"/>
                  <a:gd name="T6" fmla="*/ 7 w 10"/>
                  <a:gd name="T7" fmla="*/ 2 h 9"/>
                  <a:gd name="T8" fmla="*/ 7 w 10"/>
                  <a:gd name="T9" fmla="*/ 2 h 9"/>
                  <a:gd name="T10" fmla="*/ 6 w 10"/>
                  <a:gd name="T11" fmla="*/ 3 h 9"/>
                  <a:gd name="T12" fmla="*/ 5 w 10"/>
                  <a:gd name="T13" fmla="*/ 2 h 9"/>
                  <a:gd name="T14" fmla="*/ 4 w 10"/>
                  <a:gd name="T15" fmla="*/ 0 h 9"/>
                  <a:gd name="T16" fmla="*/ 3 w 10"/>
                  <a:gd name="T17" fmla="*/ 0 h 9"/>
                  <a:gd name="T18" fmla="*/ 3 w 10"/>
                  <a:gd name="T19" fmla="*/ 2 h 9"/>
                  <a:gd name="T20" fmla="*/ 1 w 10"/>
                  <a:gd name="T21" fmla="*/ 3 h 9"/>
                  <a:gd name="T22" fmla="*/ 0 w 10"/>
                  <a:gd name="T23" fmla="*/ 4 h 9"/>
                  <a:gd name="T24" fmla="*/ 3 w 10"/>
                  <a:gd name="T25" fmla="*/ 6 h 9"/>
                  <a:gd name="T26" fmla="*/ 8 w 10"/>
                  <a:gd name="T27" fmla="*/ 9 h 9"/>
                  <a:gd name="T28" fmla="*/ 9 w 10"/>
                  <a:gd name="T29" fmla="*/ 9 h 9"/>
                  <a:gd name="T30" fmla="*/ 10 w 10"/>
                  <a:gd name="T31" fmla="*/ 7 h 9"/>
                  <a:gd name="T32" fmla="*/ 8 w 10"/>
                  <a:gd name="T3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9">
                    <a:moveTo>
                      <a:pt x="8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6" y="3"/>
                    </a:cubicBezTo>
                    <a:cubicBezTo>
                      <a:pt x="6" y="3"/>
                      <a:pt x="5" y="3"/>
                      <a:pt x="5" y="2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1" y="4"/>
                      <a:pt x="2" y="5"/>
                      <a:pt x="3" y="6"/>
                    </a:cubicBezTo>
                    <a:cubicBezTo>
                      <a:pt x="5" y="7"/>
                      <a:pt x="7" y="8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8"/>
                      <a:pt x="10" y="8"/>
                      <a:pt x="10" y="7"/>
                    </a:cubicBezTo>
                    <a:cubicBezTo>
                      <a:pt x="10" y="6"/>
                      <a:pt x="9" y="6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52" name="Freeform 31"/>
              <p:cNvSpPr>
                <a:spLocks/>
              </p:cNvSpPr>
              <p:nvPr/>
            </p:nvSpPr>
            <p:spPr bwMode="auto">
              <a:xfrm>
                <a:off x="2955" y="2175"/>
                <a:ext cx="25" cy="29"/>
              </a:xfrm>
              <a:custGeom>
                <a:avLst/>
                <a:gdLst>
                  <a:gd name="T0" fmla="*/ 6 w 6"/>
                  <a:gd name="T1" fmla="*/ 5 h 7"/>
                  <a:gd name="T2" fmla="*/ 6 w 6"/>
                  <a:gd name="T3" fmla="*/ 3 h 7"/>
                  <a:gd name="T4" fmla="*/ 5 w 6"/>
                  <a:gd name="T5" fmla="*/ 2 h 7"/>
                  <a:gd name="T6" fmla="*/ 4 w 6"/>
                  <a:gd name="T7" fmla="*/ 0 h 7"/>
                  <a:gd name="T8" fmla="*/ 2 w 6"/>
                  <a:gd name="T9" fmla="*/ 0 h 7"/>
                  <a:gd name="T10" fmla="*/ 1 w 6"/>
                  <a:gd name="T11" fmla="*/ 0 h 7"/>
                  <a:gd name="T12" fmla="*/ 0 w 6"/>
                  <a:gd name="T13" fmla="*/ 2 h 7"/>
                  <a:gd name="T14" fmla="*/ 0 w 6"/>
                  <a:gd name="T15" fmla="*/ 3 h 7"/>
                  <a:gd name="T16" fmla="*/ 2 w 6"/>
                  <a:gd name="T17" fmla="*/ 6 h 7"/>
                  <a:gd name="T18" fmla="*/ 3 w 6"/>
                  <a:gd name="T19" fmla="*/ 7 h 7"/>
                  <a:gd name="T20" fmla="*/ 4 w 6"/>
                  <a:gd name="T21" fmla="*/ 6 h 7"/>
                  <a:gd name="T22" fmla="*/ 6 w 6"/>
                  <a:gd name="T2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7">
                    <a:moveTo>
                      <a:pt x="6" y="5"/>
                    </a:move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6" y="5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53" name="Freeform 32"/>
              <p:cNvSpPr>
                <a:spLocks/>
              </p:cNvSpPr>
              <p:nvPr/>
            </p:nvSpPr>
            <p:spPr bwMode="auto">
              <a:xfrm>
                <a:off x="2918" y="2004"/>
                <a:ext cx="79" cy="62"/>
              </a:xfrm>
              <a:custGeom>
                <a:avLst/>
                <a:gdLst>
                  <a:gd name="T0" fmla="*/ 9 w 19"/>
                  <a:gd name="T1" fmla="*/ 11 h 15"/>
                  <a:gd name="T2" fmla="*/ 11 w 19"/>
                  <a:gd name="T3" fmla="*/ 10 h 15"/>
                  <a:gd name="T4" fmla="*/ 11 w 19"/>
                  <a:gd name="T5" fmla="*/ 4 h 15"/>
                  <a:gd name="T6" fmla="*/ 19 w 19"/>
                  <a:gd name="T7" fmla="*/ 4 h 15"/>
                  <a:gd name="T8" fmla="*/ 19 w 19"/>
                  <a:gd name="T9" fmla="*/ 1 h 15"/>
                  <a:gd name="T10" fmla="*/ 17 w 19"/>
                  <a:gd name="T11" fmla="*/ 0 h 15"/>
                  <a:gd name="T12" fmla="*/ 9 w 19"/>
                  <a:gd name="T13" fmla="*/ 0 h 15"/>
                  <a:gd name="T14" fmla="*/ 8 w 19"/>
                  <a:gd name="T15" fmla="*/ 2 h 15"/>
                  <a:gd name="T16" fmla="*/ 5 w 19"/>
                  <a:gd name="T17" fmla="*/ 6 h 15"/>
                  <a:gd name="T18" fmla="*/ 1 w 19"/>
                  <a:gd name="T19" fmla="*/ 13 h 15"/>
                  <a:gd name="T20" fmla="*/ 0 w 19"/>
                  <a:gd name="T21" fmla="*/ 15 h 15"/>
                  <a:gd name="T22" fmla="*/ 9 w 19"/>
                  <a:gd name="T23" fmla="*/ 15 h 15"/>
                  <a:gd name="T24" fmla="*/ 9 w 19"/>
                  <a:gd name="T25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15">
                    <a:moveTo>
                      <a:pt x="9" y="11"/>
                    </a:moveTo>
                    <a:cubicBezTo>
                      <a:pt x="9" y="11"/>
                      <a:pt x="11" y="10"/>
                      <a:pt x="11" y="10"/>
                    </a:cubicBezTo>
                    <a:cubicBezTo>
                      <a:pt x="11" y="9"/>
                      <a:pt x="11" y="4"/>
                      <a:pt x="11" y="4"/>
                    </a:cubicBezTo>
                    <a:cubicBezTo>
                      <a:pt x="11" y="4"/>
                      <a:pt x="18" y="4"/>
                      <a:pt x="19" y="4"/>
                    </a:cubicBezTo>
                    <a:cubicBezTo>
                      <a:pt x="19" y="4"/>
                      <a:pt x="19" y="2"/>
                      <a:pt x="19" y="1"/>
                    </a:cubicBezTo>
                    <a:cubicBezTo>
                      <a:pt x="18" y="0"/>
                      <a:pt x="19" y="0"/>
                      <a:pt x="17" y="0"/>
                    </a:cubicBezTo>
                    <a:cubicBezTo>
                      <a:pt x="16" y="0"/>
                      <a:pt x="12" y="0"/>
                      <a:pt x="9" y="0"/>
                    </a:cubicBezTo>
                    <a:cubicBezTo>
                      <a:pt x="8" y="0"/>
                      <a:pt x="8" y="1"/>
                      <a:pt x="8" y="2"/>
                    </a:cubicBezTo>
                    <a:cubicBezTo>
                      <a:pt x="7" y="3"/>
                      <a:pt x="5" y="4"/>
                      <a:pt x="5" y="6"/>
                    </a:cubicBezTo>
                    <a:cubicBezTo>
                      <a:pt x="5" y="7"/>
                      <a:pt x="2" y="10"/>
                      <a:pt x="1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2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54" name="Freeform 33"/>
              <p:cNvSpPr>
                <a:spLocks/>
              </p:cNvSpPr>
              <p:nvPr/>
            </p:nvSpPr>
            <p:spPr bwMode="auto">
              <a:xfrm>
                <a:off x="2918" y="2008"/>
                <a:ext cx="112" cy="121"/>
              </a:xfrm>
              <a:custGeom>
                <a:avLst/>
                <a:gdLst>
                  <a:gd name="T0" fmla="*/ 2 w 27"/>
                  <a:gd name="T1" fmla="*/ 25 h 29"/>
                  <a:gd name="T2" fmla="*/ 4 w 27"/>
                  <a:gd name="T3" fmla="*/ 25 h 29"/>
                  <a:gd name="T4" fmla="*/ 6 w 27"/>
                  <a:gd name="T5" fmla="*/ 25 h 29"/>
                  <a:gd name="T6" fmla="*/ 7 w 27"/>
                  <a:gd name="T7" fmla="*/ 26 h 29"/>
                  <a:gd name="T8" fmla="*/ 8 w 27"/>
                  <a:gd name="T9" fmla="*/ 26 h 29"/>
                  <a:gd name="T10" fmla="*/ 10 w 27"/>
                  <a:gd name="T11" fmla="*/ 28 h 29"/>
                  <a:gd name="T12" fmla="*/ 11 w 27"/>
                  <a:gd name="T13" fmla="*/ 29 h 29"/>
                  <a:gd name="T14" fmla="*/ 12 w 27"/>
                  <a:gd name="T15" fmla="*/ 28 h 29"/>
                  <a:gd name="T16" fmla="*/ 13 w 27"/>
                  <a:gd name="T17" fmla="*/ 28 h 29"/>
                  <a:gd name="T18" fmla="*/ 14 w 27"/>
                  <a:gd name="T19" fmla="*/ 28 h 29"/>
                  <a:gd name="T20" fmla="*/ 16 w 27"/>
                  <a:gd name="T21" fmla="*/ 28 h 29"/>
                  <a:gd name="T22" fmla="*/ 17 w 27"/>
                  <a:gd name="T23" fmla="*/ 27 h 29"/>
                  <a:gd name="T24" fmla="*/ 26 w 27"/>
                  <a:gd name="T25" fmla="*/ 27 h 29"/>
                  <a:gd name="T26" fmla="*/ 26 w 27"/>
                  <a:gd name="T27" fmla="*/ 25 h 29"/>
                  <a:gd name="T28" fmla="*/ 25 w 27"/>
                  <a:gd name="T29" fmla="*/ 25 h 29"/>
                  <a:gd name="T30" fmla="*/ 23 w 27"/>
                  <a:gd name="T31" fmla="*/ 5 h 29"/>
                  <a:gd name="T32" fmla="*/ 27 w 27"/>
                  <a:gd name="T33" fmla="*/ 5 h 29"/>
                  <a:gd name="T34" fmla="*/ 19 w 27"/>
                  <a:gd name="T35" fmla="*/ 0 h 29"/>
                  <a:gd name="T36" fmla="*/ 19 w 27"/>
                  <a:gd name="T37" fmla="*/ 0 h 29"/>
                  <a:gd name="T38" fmla="*/ 19 w 27"/>
                  <a:gd name="T39" fmla="*/ 3 h 29"/>
                  <a:gd name="T40" fmla="*/ 11 w 27"/>
                  <a:gd name="T41" fmla="*/ 3 h 29"/>
                  <a:gd name="T42" fmla="*/ 11 w 27"/>
                  <a:gd name="T43" fmla="*/ 9 h 29"/>
                  <a:gd name="T44" fmla="*/ 9 w 27"/>
                  <a:gd name="T45" fmla="*/ 10 h 29"/>
                  <a:gd name="T46" fmla="*/ 9 w 27"/>
                  <a:gd name="T47" fmla="*/ 14 h 29"/>
                  <a:gd name="T48" fmla="*/ 0 w 27"/>
                  <a:gd name="T49" fmla="*/ 14 h 29"/>
                  <a:gd name="T50" fmla="*/ 1 w 27"/>
                  <a:gd name="T51" fmla="*/ 16 h 29"/>
                  <a:gd name="T52" fmla="*/ 2 w 27"/>
                  <a:gd name="T53" fmla="*/ 20 h 29"/>
                  <a:gd name="T54" fmla="*/ 1 w 27"/>
                  <a:gd name="T55" fmla="*/ 24 h 29"/>
                  <a:gd name="T56" fmla="*/ 1 w 27"/>
                  <a:gd name="T57" fmla="*/ 26 h 29"/>
                  <a:gd name="T58" fmla="*/ 1 w 27"/>
                  <a:gd name="T59" fmla="*/ 26 h 29"/>
                  <a:gd name="T60" fmla="*/ 2 w 27"/>
                  <a:gd name="T61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29">
                    <a:moveTo>
                      <a:pt x="2" y="25"/>
                    </a:moveTo>
                    <a:cubicBezTo>
                      <a:pt x="3" y="25"/>
                      <a:pt x="4" y="25"/>
                      <a:pt x="4" y="25"/>
                    </a:cubicBezTo>
                    <a:cubicBezTo>
                      <a:pt x="4" y="25"/>
                      <a:pt x="5" y="25"/>
                      <a:pt x="6" y="25"/>
                    </a:cubicBezTo>
                    <a:cubicBezTo>
                      <a:pt x="7" y="25"/>
                      <a:pt x="7" y="26"/>
                      <a:pt x="7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9" y="28"/>
                      <a:pt x="10" y="28"/>
                    </a:cubicBezTo>
                    <a:cubicBezTo>
                      <a:pt x="10" y="28"/>
                      <a:pt x="10" y="29"/>
                      <a:pt x="11" y="29"/>
                    </a:cubicBezTo>
                    <a:cubicBezTo>
                      <a:pt x="11" y="29"/>
                      <a:pt x="12" y="29"/>
                      <a:pt x="12" y="28"/>
                    </a:cubicBezTo>
                    <a:cubicBezTo>
                      <a:pt x="12" y="28"/>
                      <a:pt x="12" y="27"/>
                      <a:pt x="13" y="28"/>
                    </a:cubicBezTo>
                    <a:cubicBezTo>
                      <a:pt x="14" y="29"/>
                      <a:pt x="14" y="28"/>
                      <a:pt x="14" y="28"/>
                    </a:cubicBezTo>
                    <a:cubicBezTo>
                      <a:pt x="14" y="27"/>
                      <a:pt x="15" y="28"/>
                      <a:pt x="16" y="28"/>
                    </a:cubicBezTo>
                    <a:cubicBezTo>
                      <a:pt x="16" y="28"/>
                      <a:pt x="17" y="27"/>
                      <a:pt x="17" y="27"/>
                    </a:cubicBezTo>
                    <a:cubicBezTo>
                      <a:pt x="17" y="27"/>
                      <a:pt x="25" y="27"/>
                      <a:pt x="26" y="27"/>
                    </a:cubicBezTo>
                    <a:cubicBezTo>
                      <a:pt x="26" y="27"/>
                      <a:pt x="26" y="25"/>
                      <a:pt x="26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3" y="2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3"/>
                      <a:pt x="19" y="3"/>
                    </a:cubicBezTo>
                    <a:cubicBezTo>
                      <a:pt x="18" y="3"/>
                      <a:pt x="11" y="3"/>
                      <a:pt x="11" y="3"/>
                    </a:cubicBezTo>
                    <a:cubicBezTo>
                      <a:pt x="11" y="3"/>
                      <a:pt x="11" y="8"/>
                      <a:pt x="11" y="9"/>
                    </a:cubicBezTo>
                    <a:cubicBezTo>
                      <a:pt x="11" y="9"/>
                      <a:pt x="9" y="10"/>
                      <a:pt x="9" y="10"/>
                    </a:cubicBezTo>
                    <a:cubicBezTo>
                      <a:pt x="9" y="11"/>
                      <a:pt x="9" y="14"/>
                      <a:pt x="9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1" y="16"/>
                    </a:cubicBezTo>
                    <a:cubicBezTo>
                      <a:pt x="2" y="17"/>
                      <a:pt x="1" y="18"/>
                      <a:pt x="2" y="20"/>
                    </a:cubicBezTo>
                    <a:cubicBezTo>
                      <a:pt x="3" y="21"/>
                      <a:pt x="2" y="23"/>
                      <a:pt x="1" y="24"/>
                    </a:cubicBezTo>
                    <a:cubicBezTo>
                      <a:pt x="1" y="25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1" y="25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55" name="Freeform 34"/>
              <p:cNvSpPr>
                <a:spLocks/>
              </p:cNvSpPr>
              <p:nvPr/>
            </p:nvSpPr>
            <p:spPr bwMode="auto">
              <a:xfrm>
                <a:off x="2963" y="2029"/>
                <a:ext cx="154" cy="146"/>
              </a:xfrm>
              <a:custGeom>
                <a:avLst/>
                <a:gdLst>
                  <a:gd name="T0" fmla="*/ 35 w 37"/>
                  <a:gd name="T1" fmla="*/ 14 h 35"/>
                  <a:gd name="T2" fmla="*/ 33 w 37"/>
                  <a:gd name="T3" fmla="*/ 12 h 35"/>
                  <a:gd name="T4" fmla="*/ 31 w 37"/>
                  <a:gd name="T5" fmla="*/ 11 h 35"/>
                  <a:gd name="T6" fmla="*/ 30 w 37"/>
                  <a:gd name="T7" fmla="*/ 9 h 35"/>
                  <a:gd name="T8" fmla="*/ 16 w 37"/>
                  <a:gd name="T9" fmla="*/ 0 h 35"/>
                  <a:gd name="T10" fmla="*/ 12 w 37"/>
                  <a:gd name="T11" fmla="*/ 0 h 35"/>
                  <a:gd name="T12" fmla="*/ 14 w 37"/>
                  <a:gd name="T13" fmla="*/ 20 h 35"/>
                  <a:gd name="T14" fmla="*/ 15 w 37"/>
                  <a:gd name="T15" fmla="*/ 20 h 35"/>
                  <a:gd name="T16" fmla="*/ 15 w 37"/>
                  <a:gd name="T17" fmla="*/ 22 h 35"/>
                  <a:gd name="T18" fmla="*/ 6 w 37"/>
                  <a:gd name="T19" fmla="*/ 22 h 35"/>
                  <a:gd name="T20" fmla="*/ 5 w 37"/>
                  <a:gd name="T21" fmla="*/ 23 h 35"/>
                  <a:gd name="T22" fmla="*/ 3 w 37"/>
                  <a:gd name="T23" fmla="*/ 23 h 35"/>
                  <a:gd name="T24" fmla="*/ 2 w 37"/>
                  <a:gd name="T25" fmla="*/ 23 h 35"/>
                  <a:gd name="T26" fmla="*/ 1 w 37"/>
                  <a:gd name="T27" fmla="*/ 23 h 35"/>
                  <a:gd name="T28" fmla="*/ 0 w 37"/>
                  <a:gd name="T29" fmla="*/ 24 h 35"/>
                  <a:gd name="T30" fmla="*/ 0 w 37"/>
                  <a:gd name="T31" fmla="*/ 25 h 35"/>
                  <a:gd name="T32" fmla="*/ 0 w 37"/>
                  <a:gd name="T33" fmla="*/ 25 h 35"/>
                  <a:gd name="T34" fmla="*/ 0 w 37"/>
                  <a:gd name="T35" fmla="*/ 27 h 35"/>
                  <a:gd name="T36" fmla="*/ 2 w 37"/>
                  <a:gd name="T37" fmla="*/ 28 h 35"/>
                  <a:gd name="T38" fmla="*/ 2 w 37"/>
                  <a:gd name="T39" fmla="*/ 30 h 35"/>
                  <a:gd name="T40" fmla="*/ 2 w 37"/>
                  <a:gd name="T41" fmla="*/ 30 h 35"/>
                  <a:gd name="T42" fmla="*/ 4 w 37"/>
                  <a:gd name="T43" fmla="*/ 30 h 35"/>
                  <a:gd name="T44" fmla="*/ 5 w 37"/>
                  <a:gd name="T45" fmla="*/ 30 h 35"/>
                  <a:gd name="T46" fmla="*/ 7 w 37"/>
                  <a:gd name="T47" fmla="*/ 29 h 35"/>
                  <a:gd name="T48" fmla="*/ 7 w 37"/>
                  <a:gd name="T49" fmla="*/ 31 h 35"/>
                  <a:gd name="T50" fmla="*/ 8 w 37"/>
                  <a:gd name="T51" fmla="*/ 32 h 35"/>
                  <a:gd name="T52" fmla="*/ 8 w 37"/>
                  <a:gd name="T53" fmla="*/ 33 h 35"/>
                  <a:gd name="T54" fmla="*/ 9 w 37"/>
                  <a:gd name="T55" fmla="*/ 34 h 35"/>
                  <a:gd name="T56" fmla="*/ 10 w 37"/>
                  <a:gd name="T57" fmla="*/ 34 h 35"/>
                  <a:gd name="T58" fmla="*/ 11 w 37"/>
                  <a:gd name="T59" fmla="*/ 34 h 35"/>
                  <a:gd name="T60" fmla="*/ 12 w 37"/>
                  <a:gd name="T61" fmla="*/ 34 h 35"/>
                  <a:gd name="T62" fmla="*/ 13 w 37"/>
                  <a:gd name="T63" fmla="*/ 34 h 35"/>
                  <a:gd name="T64" fmla="*/ 14 w 37"/>
                  <a:gd name="T65" fmla="*/ 34 h 35"/>
                  <a:gd name="T66" fmla="*/ 15 w 37"/>
                  <a:gd name="T67" fmla="*/ 34 h 35"/>
                  <a:gd name="T68" fmla="*/ 15 w 37"/>
                  <a:gd name="T69" fmla="*/ 32 h 35"/>
                  <a:gd name="T70" fmla="*/ 15 w 37"/>
                  <a:gd name="T71" fmla="*/ 31 h 35"/>
                  <a:gd name="T72" fmla="*/ 17 w 37"/>
                  <a:gd name="T73" fmla="*/ 30 h 35"/>
                  <a:gd name="T74" fmla="*/ 18 w 37"/>
                  <a:gd name="T75" fmla="*/ 28 h 35"/>
                  <a:gd name="T76" fmla="*/ 18 w 37"/>
                  <a:gd name="T77" fmla="*/ 27 h 35"/>
                  <a:gd name="T78" fmla="*/ 20 w 37"/>
                  <a:gd name="T79" fmla="*/ 27 h 35"/>
                  <a:gd name="T80" fmla="*/ 21 w 37"/>
                  <a:gd name="T81" fmla="*/ 26 h 35"/>
                  <a:gd name="T82" fmla="*/ 22 w 37"/>
                  <a:gd name="T83" fmla="*/ 25 h 35"/>
                  <a:gd name="T84" fmla="*/ 23 w 37"/>
                  <a:gd name="T85" fmla="*/ 25 h 35"/>
                  <a:gd name="T86" fmla="*/ 25 w 37"/>
                  <a:gd name="T87" fmla="*/ 24 h 35"/>
                  <a:gd name="T88" fmla="*/ 26 w 37"/>
                  <a:gd name="T89" fmla="*/ 23 h 35"/>
                  <a:gd name="T90" fmla="*/ 29 w 37"/>
                  <a:gd name="T91" fmla="*/ 23 h 35"/>
                  <a:gd name="T92" fmla="*/ 31 w 37"/>
                  <a:gd name="T93" fmla="*/ 23 h 35"/>
                  <a:gd name="T94" fmla="*/ 34 w 37"/>
                  <a:gd name="T95" fmla="*/ 23 h 35"/>
                  <a:gd name="T96" fmla="*/ 36 w 37"/>
                  <a:gd name="T97" fmla="*/ 22 h 35"/>
                  <a:gd name="T98" fmla="*/ 36 w 37"/>
                  <a:gd name="T99" fmla="*/ 20 h 35"/>
                  <a:gd name="T100" fmla="*/ 36 w 37"/>
                  <a:gd name="T101" fmla="*/ 14 h 35"/>
                  <a:gd name="T102" fmla="*/ 35 w 37"/>
                  <a:gd name="T103" fmla="*/ 1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" h="35">
                    <a:moveTo>
                      <a:pt x="35" y="14"/>
                    </a:moveTo>
                    <a:cubicBezTo>
                      <a:pt x="35" y="14"/>
                      <a:pt x="35" y="13"/>
                      <a:pt x="33" y="12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0" y="10"/>
                      <a:pt x="30" y="9"/>
                    </a:cubicBezTo>
                    <a:cubicBezTo>
                      <a:pt x="29" y="9"/>
                      <a:pt x="22" y="4"/>
                      <a:pt x="1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2"/>
                      <a:pt x="15" y="22"/>
                    </a:cubicBezTo>
                    <a:cubicBezTo>
                      <a:pt x="14" y="22"/>
                      <a:pt x="6" y="22"/>
                      <a:pt x="6" y="22"/>
                    </a:cubicBezTo>
                    <a:cubicBezTo>
                      <a:pt x="6" y="22"/>
                      <a:pt x="5" y="23"/>
                      <a:pt x="5" y="23"/>
                    </a:cubicBezTo>
                    <a:cubicBezTo>
                      <a:pt x="4" y="23"/>
                      <a:pt x="3" y="22"/>
                      <a:pt x="3" y="23"/>
                    </a:cubicBezTo>
                    <a:cubicBezTo>
                      <a:pt x="3" y="23"/>
                      <a:pt x="3" y="24"/>
                      <a:pt x="2" y="23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1" y="24"/>
                      <a:pt x="0" y="24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1" y="27"/>
                      <a:pt x="2" y="28"/>
                      <a:pt x="2" y="28"/>
                    </a:cubicBezTo>
                    <a:cubicBezTo>
                      <a:pt x="2" y="28"/>
                      <a:pt x="2" y="30"/>
                      <a:pt x="2" y="30"/>
                    </a:cubicBezTo>
                    <a:cubicBezTo>
                      <a:pt x="2" y="30"/>
                      <a:pt x="2" y="31"/>
                      <a:pt x="2" y="30"/>
                    </a:cubicBezTo>
                    <a:cubicBezTo>
                      <a:pt x="3" y="30"/>
                      <a:pt x="3" y="31"/>
                      <a:pt x="4" y="30"/>
                    </a:cubicBezTo>
                    <a:cubicBezTo>
                      <a:pt x="4" y="29"/>
                      <a:pt x="5" y="30"/>
                      <a:pt x="5" y="30"/>
                    </a:cubicBezTo>
                    <a:cubicBezTo>
                      <a:pt x="5" y="30"/>
                      <a:pt x="6" y="29"/>
                      <a:pt x="7" y="29"/>
                    </a:cubicBezTo>
                    <a:cubicBezTo>
                      <a:pt x="7" y="29"/>
                      <a:pt x="7" y="30"/>
                      <a:pt x="7" y="31"/>
                    </a:cubicBezTo>
                    <a:cubicBezTo>
                      <a:pt x="7" y="31"/>
                      <a:pt x="9" y="32"/>
                      <a:pt x="8" y="32"/>
                    </a:cubicBezTo>
                    <a:cubicBezTo>
                      <a:pt x="8" y="32"/>
                      <a:pt x="8" y="33"/>
                      <a:pt x="8" y="33"/>
                    </a:cubicBezTo>
                    <a:cubicBezTo>
                      <a:pt x="9" y="33"/>
                      <a:pt x="9" y="33"/>
                      <a:pt x="9" y="34"/>
                    </a:cubicBezTo>
                    <a:cubicBezTo>
                      <a:pt x="9" y="34"/>
                      <a:pt x="10" y="35"/>
                      <a:pt x="10" y="34"/>
                    </a:cubicBezTo>
                    <a:cubicBezTo>
                      <a:pt x="10" y="33"/>
                      <a:pt x="11" y="34"/>
                      <a:pt x="11" y="34"/>
                    </a:cubicBezTo>
                    <a:cubicBezTo>
                      <a:pt x="11" y="35"/>
                      <a:pt x="12" y="34"/>
                      <a:pt x="12" y="34"/>
                    </a:cubicBezTo>
                    <a:cubicBezTo>
                      <a:pt x="12" y="33"/>
                      <a:pt x="13" y="33"/>
                      <a:pt x="13" y="34"/>
                    </a:cubicBezTo>
                    <a:cubicBezTo>
                      <a:pt x="13" y="34"/>
                      <a:pt x="13" y="34"/>
                      <a:pt x="14" y="34"/>
                    </a:cubicBezTo>
                    <a:cubicBezTo>
                      <a:pt x="14" y="34"/>
                      <a:pt x="14" y="34"/>
                      <a:pt x="15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6" y="32"/>
                      <a:pt x="15" y="31"/>
                      <a:pt x="15" y="31"/>
                    </a:cubicBezTo>
                    <a:cubicBezTo>
                      <a:pt x="16" y="30"/>
                      <a:pt x="17" y="31"/>
                      <a:pt x="17" y="30"/>
                    </a:cubicBezTo>
                    <a:cubicBezTo>
                      <a:pt x="17" y="29"/>
                      <a:pt x="18" y="28"/>
                      <a:pt x="18" y="28"/>
                    </a:cubicBezTo>
                    <a:cubicBezTo>
                      <a:pt x="18" y="28"/>
                      <a:pt x="18" y="26"/>
                      <a:pt x="18" y="27"/>
                    </a:cubicBezTo>
                    <a:cubicBezTo>
                      <a:pt x="19" y="27"/>
                      <a:pt x="20" y="28"/>
                      <a:pt x="20" y="27"/>
                    </a:cubicBezTo>
                    <a:cubicBezTo>
                      <a:pt x="20" y="26"/>
                      <a:pt x="21" y="27"/>
                      <a:pt x="21" y="26"/>
                    </a:cubicBezTo>
                    <a:cubicBezTo>
                      <a:pt x="21" y="25"/>
                      <a:pt x="21" y="25"/>
                      <a:pt x="22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3" y="24"/>
                      <a:pt x="24" y="25"/>
                      <a:pt x="25" y="24"/>
                    </a:cubicBezTo>
                    <a:cubicBezTo>
                      <a:pt x="25" y="23"/>
                      <a:pt x="26" y="23"/>
                      <a:pt x="26" y="23"/>
                    </a:cubicBezTo>
                    <a:cubicBezTo>
                      <a:pt x="27" y="24"/>
                      <a:pt x="29" y="24"/>
                      <a:pt x="29" y="23"/>
                    </a:cubicBezTo>
                    <a:cubicBezTo>
                      <a:pt x="29" y="23"/>
                      <a:pt x="30" y="23"/>
                      <a:pt x="31" y="23"/>
                    </a:cubicBezTo>
                    <a:cubicBezTo>
                      <a:pt x="32" y="23"/>
                      <a:pt x="33" y="23"/>
                      <a:pt x="34" y="23"/>
                    </a:cubicBezTo>
                    <a:cubicBezTo>
                      <a:pt x="35" y="23"/>
                      <a:pt x="35" y="22"/>
                      <a:pt x="36" y="22"/>
                    </a:cubicBezTo>
                    <a:cubicBezTo>
                      <a:pt x="36" y="21"/>
                      <a:pt x="36" y="20"/>
                      <a:pt x="36" y="20"/>
                    </a:cubicBezTo>
                    <a:cubicBezTo>
                      <a:pt x="37" y="20"/>
                      <a:pt x="36" y="16"/>
                      <a:pt x="36" y="14"/>
                    </a:cubicBezTo>
                    <a:cubicBezTo>
                      <a:pt x="36" y="14"/>
                      <a:pt x="35" y="14"/>
                      <a:pt x="3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56" name="Freeform 35"/>
              <p:cNvSpPr>
                <a:spLocks/>
              </p:cNvSpPr>
              <p:nvPr/>
            </p:nvSpPr>
            <p:spPr bwMode="auto">
              <a:xfrm>
                <a:off x="3026" y="2125"/>
                <a:ext cx="74" cy="54"/>
              </a:xfrm>
              <a:custGeom>
                <a:avLst/>
                <a:gdLst>
                  <a:gd name="T0" fmla="*/ 18 w 18"/>
                  <a:gd name="T1" fmla="*/ 7 h 13"/>
                  <a:gd name="T2" fmla="*/ 17 w 18"/>
                  <a:gd name="T3" fmla="*/ 7 h 13"/>
                  <a:gd name="T4" fmla="*/ 17 w 18"/>
                  <a:gd name="T5" fmla="*/ 6 h 13"/>
                  <a:gd name="T6" fmla="*/ 16 w 18"/>
                  <a:gd name="T7" fmla="*/ 6 h 13"/>
                  <a:gd name="T8" fmla="*/ 15 w 18"/>
                  <a:gd name="T9" fmla="*/ 5 h 13"/>
                  <a:gd name="T10" fmla="*/ 14 w 18"/>
                  <a:gd name="T11" fmla="*/ 4 h 13"/>
                  <a:gd name="T12" fmla="*/ 13 w 18"/>
                  <a:gd name="T13" fmla="*/ 3 h 13"/>
                  <a:gd name="T14" fmla="*/ 13 w 18"/>
                  <a:gd name="T15" fmla="*/ 2 h 13"/>
                  <a:gd name="T16" fmla="*/ 13 w 18"/>
                  <a:gd name="T17" fmla="*/ 1 h 13"/>
                  <a:gd name="T18" fmla="*/ 11 w 18"/>
                  <a:gd name="T19" fmla="*/ 0 h 13"/>
                  <a:gd name="T20" fmla="*/ 10 w 18"/>
                  <a:gd name="T21" fmla="*/ 1 h 13"/>
                  <a:gd name="T22" fmla="*/ 8 w 18"/>
                  <a:gd name="T23" fmla="*/ 2 h 13"/>
                  <a:gd name="T24" fmla="*/ 7 w 18"/>
                  <a:gd name="T25" fmla="*/ 2 h 13"/>
                  <a:gd name="T26" fmla="*/ 6 w 18"/>
                  <a:gd name="T27" fmla="*/ 3 h 13"/>
                  <a:gd name="T28" fmla="*/ 5 w 18"/>
                  <a:gd name="T29" fmla="*/ 4 h 13"/>
                  <a:gd name="T30" fmla="*/ 3 w 18"/>
                  <a:gd name="T31" fmla="*/ 4 h 13"/>
                  <a:gd name="T32" fmla="*/ 3 w 18"/>
                  <a:gd name="T33" fmla="*/ 5 h 13"/>
                  <a:gd name="T34" fmla="*/ 2 w 18"/>
                  <a:gd name="T35" fmla="*/ 7 h 13"/>
                  <a:gd name="T36" fmla="*/ 0 w 18"/>
                  <a:gd name="T37" fmla="*/ 8 h 13"/>
                  <a:gd name="T38" fmla="*/ 0 w 18"/>
                  <a:gd name="T39" fmla="*/ 9 h 13"/>
                  <a:gd name="T40" fmla="*/ 0 w 18"/>
                  <a:gd name="T41" fmla="*/ 11 h 13"/>
                  <a:gd name="T42" fmla="*/ 1 w 18"/>
                  <a:gd name="T43" fmla="*/ 11 h 13"/>
                  <a:gd name="T44" fmla="*/ 3 w 18"/>
                  <a:gd name="T45" fmla="*/ 12 h 13"/>
                  <a:gd name="T46" fmla="*/ 5 w 18"/>
                  <a:gd name="T47" fmla="*/ 12 h 13"/>
                  <a:gd name="T48" fmla="*/ 6 w 18"/>
                  <a:gd name="T49" fmla="*/ 12 h 13"/>
                  <a:gd name="T50" fmla="*/ 6 w 18"/>
                  <a:gd name="T51" fmla="*/ 10 h 13"/>
                  <a:gd name="T52" fmla="*/ 11 w 18"/>
                  <a:gd name="T53" fmla="*/ 10 h 13"/>
                  <a:gd name="T54" fmla="*/ 12 w 18"/>
                  <a:gd name="T55" fmla="*/ 9 h 13"/>
                  <a:gd name="T56" fmla="*/ 14 w 18"/>
                  <a:gd name="T57" fmla="*/ 9 h 13"/>
                  <a:gd name="T58" fmla="*/ 15 w 18"/>
                  <a:gd name="T59" fmla="*/ 9 h 13"/>
                  <a:gd name="T60" fmla="*/ 17 w 18"/>
                  <a:gd name="T61" fmla="*/ 8 h 13"/>
                  <a:gd name="T62" fmla="*/ 18 w 18"/>
                  <a:gd name="T63" fmla="*/ 7 h 13"/>
                  <a:gd name="T64" fmla="*/ 18 w 18"/>
                  <a:gd name="T65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13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2" y="2"/>
                      <a:pt x="12" y="1"/>
                      <a:pt x="13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1"/>
                    </a:cubicBezTo>
                    <a:cubicBezTo>
                      <a:pt x="9" y="2"/>
                      <a:pt x="8" y="1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4"/>
                      <a:pt x="5" y="3"/>
                      <a:pt x="5" y="4"/>
                    </a:cubicBezTo>
                    <a:cubicBezTo>
                      <a:pt x="5" y="5"/>
                      <a:pt x="4" y="4"/>
                      <a:pt x="3" y="4"/>
                    </a:cubicBezTo>
                    <a:cubicBezTo>
                      <a:pt x="3" y="3"/>
                      <a:pt x="3" y="5"/>
                      <a:pt x="3" y="5"/>
                    </a:cubicBezTo>
                    <a:cubicBezTo>
                      <a:pt x="3" y="5"/>
                      <a:pt x="2" y="6"/>
                      <a:pt x="2" y="7"/>
                    </a:cubicBezTo>
                    <a:cubicBezTo>
                      <a:pt x="2" y="8"/>
                      <a:pt x="1" y="7"/>
                      <a:pt x="0" y="8"/>
                    </a:cubicBezTo>
                    <a:cubicBezTo>
                      <a:pt x="0" y="8"/>
                      <a:pt x="1" y="9"/>
                      <a:pt x="0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1" y="12"/>
                      <a:pt x="2" y="13"/>
                      <a:pt x="3" y="12"/>
                    </a:cubicBezTo>
                    <a:cubicBezTo>
                      <a:pt x="3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5" y="10"/>
                      <a:pt x="6" y="10"/>
                    </a:cubicBezTo>
                    <a:cubicBezTo>
                      <a:pt x="6" y="9"/>
                      <a:pt x="11" y="9"/>
                      <a:pt x="11" y="10"/>
                    </a:cubicBezTo>
                    <a:cubicBezTo>
                      <a:pt x="11" y="10"/>
                      <a:pt x="11" y="9"/>
                      <a:pt x="12" y="9"/>
                    </a:cubicBezTo>
                    <a:cubicBezTo>
                      <a:pt x="13" y="9"/>
                      <a:pt x="14" y="10"/>
                      <a:pt x="1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9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57" name="Freeform 36"/>
              <p:cNvSpPr>
                <a:spLocks/>
              </p:cNvSpPr>
              <p:nvPr/>
            </p:nvSpPr>
            <p:spPr bwMode="auto">
              <a:xfrm>
                <a:off x="3075" y="2046"/>
                <a:ext cx="146" cy="112"/>
              </a:xfrm>
              <a:custGeom>
                <a:avLst/>
                <a:gdLst>
                  <a:gd name="T0" fmla="*/ 33 w 35"/>
                  <a:gd name="T1" fmla="*/ 4 h 27"/>
                  <a:gd name="T2" fmla="*/ 33 w 35"/>
                  <a:gd name="T3" fmla="*/ 1 h 27"/>
                  <a:gd name="T4" fmla="*/ 31 w 35"/>
                  <a:gd name="T5" fmla="*/ 2 h 27"/>
                  <a:gd name="T6" fmla="*/ 30 w 35"/>
                  <a:gd name="T7" fmla="*/ 0 h 27"/>
                  <a:gd name="T8" fmla="*/ 27 w 35"/>
                  <a:gd name="T9" fmla="*/ 0 h 27"/>
                  <a:gd name="T10" fmla="*/ 17 w 35"/>
                  <a:gd name="T11" fmla="*/ 6 h 27"/>
                  <a:gd name="T12" fmla="*/ 13 w 35"/>
                  <a:gd name="T13" fmla="*/ 9 h 27"/>
                  <a:gd name="T14" fmla="*/ 10 w 35"/>
                  <a:gd name="T15" fmla="*/ 10 h 27"/>
                  <a:gd name="T16" fmla="*/ 9 w 35"/>
                  <a:gd name="T17" fmla="*/ 10 h 27"/>
                  <a:gd name="T18" fmla="*/ 9 w 35"/>
                  <a:gd name="T19" fmla="*/ 16 h 27"/>
                  <a:gd name="T20" fmla="*/ 9 w 35"/>
                  <a:gd name="T21" fmla="*/ 18 h 27"/>
                  <a:gd name="T22" fmla="*/ 7 w 35"/>
                  <a:gd name="T23" fmla="*/ 19 h 27"/>
                  <a:gd name="T24" fmla="*/ 4 w 35"/>
                  <a:gd name="T25" fmla="*/ 19 h 27"/>
                  <a:gd name="T26" fmla="*/ 2 w 35"/>
                  <a:gd name="T27" fmla="*/ 19 h 27"/>
                  <a:gd name="T28" fmla="*/ 1 w 35"/>
                  <a:gd name="T29" fmla="*/ 20 h 27"/>
                  <a:gd name="T30" fmla="*/ 1 w 35"/>
                  <a:gd name="T31" fmla="*/ 21 h 27"/>
                  <a:gd name="T32" fmla="*/ 1 w 35"/>
                  <a:gd name="T33" fmla="*/ 22 h 27"/>
                  <a:gd name="T34" fmla="*/ 2 w 35"/>
                  <a:gd name="T35" fmla="*/ 23 h 27"/>
                  <a:gd name="T36" fmla="*/ 3 w 35"/>
                  <a:gd name="T37" fmla="*/ 24 h 27"/>
                  <a:gd name="T38" fmla="*/ 4 w 35"/>
                  <a:gd name="T39" fmla="*/ 25 h 27"/>
                  <a:gd name="T40" fmla="*/ 5 w 35"/>
                  <a:gd name="T41" fmla="*/ 25 h 27"/>
                  <a:gd name="T42" fmla="*/ 5 w 35"/>
                  <a:gd name="T43" fmla="*/ 26 h 27"/>
                  <a:gd name="T44" fmla="*/ 6 w 35"/>
                  <a:gd name="T45" fmla="*/ 26 h 27"/>
                  <a:gd name="T46" fmla="*/ 7 w 35"/>
                  <a:gd name="T47" fmla="*/ 25 h 27"/>
                  <a:gd name="T48" fmla="*/ 7 w 35"/>
                  <a:gd name="T49" fmla="*/ 26 h 27"/>
                  <a:gd name="T50" fmla="*/ 8 w 35"/>
                  <a:gd name="T51" fmla="*/ 26 h 27"/>
                  <a:gd name="T52" fmla="*/ 9 w 35"/>
                  <a:gd name="T53" fmla="*/ 24 h 27"/>
                  <a:gd name="T54" fmla="*/ 10 w 35"/>
                  <a:gd name="T55" fmla="*/ 23 h 27"/>
                  <a:gd name="T56" fmla="*/ 12 w 35"/>
                  <a:gd name="T57" fmla="*/ 23 h 27"/>
                  <a:gd name="T58" fmla="*/ 13 w 35"/>
                  <a:gd name="T59" fmla="*/ 22 h 27"/>
                  <a:gd name="T60" fmla="*/ 15 w 35"/>
                  <a:gd name="T61" fmla="*/ 23 h 27"/>
                  <a:gd name="T62" fmla="*/ 16 w 35"/>
                  <a:gd name="T63" fmla="*/ 24 h 27"/>
                  <a:gd name="T64" fmla="*/ 18 w 35"/>
                  <a:gd name="T65" fmla="*/ 23 h 27"/>
                  <a:gd name="T66" fmla="*/ 20 w 35"/>
                  <a:gd name="T67" fmla="*/ 24 h 27"/>
                  <a:gd name="T68" fmla="*/ 22 w 35"/>
                  <a:gd name="T69" fmla="*/ 24 h 27"/>
                  <a:gd name="T70" fmla="*/ 23 w 35"/>
                  <a:gd name="T71" fmla="*/ 23 h 27"/>
                  <a:gd name="T72" fmla="*/ 26 w 35"/>
                  <a:gd name="T73" fmla="*/ 23 h 27"/>
                  <a:gd name="T74" fmla="*/ 28 w 35"/>
                  <a:gd name="T75" fmla="*/ 24 h 27"/>
                  <a:gd name="T76" fmla="*/ 30 w 35"/>
                  <a:gd name="T77" fmla="*/ 22 h 27"/>
                  <a:gd name="T78" fmla="*/ 30 w 35"/>
                  <a:gd name="T79" fmla="*/ 22 h 27"/>
                  <a:gd name="T80" fmla="*/ 30 w 35"/>
                  <a:gd name="T81" fmla="*/ 22 h 27"/>
                  <a:gd name="T82" fmla="*/ 30 w 35"/>
                  <a:gd name="T83" fmla="*/ 20 h 27"/>
                  <a:gd name="T84" fmla="*/ 34 w 35"/>
                  <a:gd name="T85" fmla="*/ 15 h 27"/>
                  <a:gd name="T86" fmla="*/ 34 w 35"/>
                  <a:gd name="T87" fmla="*/ 10 h 27"/>
                  <a:gd name="T88" fmla="*/ 35 w 35"/>
                  <a:gd name="T89" fmla="*/ 7 h 27"/>
                  <a:gd name="T90" fmla="*/ 34 w 35"/>
                  <a:gd name="T91" fmla="*/ 6 h 27"/>
                  <a:gd name="T92" fmla="*/ 33 w 35"/>
                  <a:gd name="T93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" h="27">
                    <a:moveTo>
                      <a:pt x="33" y="4"/>
                    </a:moveTo>
                    <a:cubicBezTo>
                      <a:pt x="33" y="3"/>
                      <a:pt x="33" y="2"/>
                      <a:pt x="33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1"/>
                      <a:pt x="30" y="0"/>
                    </a:cubicBezTo>
                    <a:cubicBezTo>
                      <a:pt x="29" y="0"/>
                      <a:pt x="27" y="0"/>
                      <a:pt x="27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1" y="10"/>
                      <a:pt x="10" y="10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9" y="12"/>
                      <a:pt x="10" y="16"/>
                      <a:pt x="9" y="16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8" y="18"/>
                      <a:pt x="8" y="19"/>
                      <a:pt x="7" y="19"/>
                    </a:cubicBezTo>
                    <a:cubicBezTo>
                      <a:pt x="6" y="19"/>
                      <a:pt x="5" y="19"/>
                      <a:pt x="4" y="19"/>
                    </a:cubicBezTo>
                    <a:cubicBezTo>
                      <a:pt x="3" y="19"/>
                      <a:pt x="2" y="19"/>
                      <a:pt x="2" y="19"/>
                    </a:cubicBezTo>
                    <a:cubicBezTo>
                      <a:pt x="2" y="20"/>
                      <a:pt x="1" y="20"/>
                      <a:pt x="1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1"/>
                      <a:pt x="1" y="22"/>
                      <a:pt x="1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2" y="24"/>
                      <a:pt x="3" y="24"/>
                    </a:cubicBezTo>
                    <a:cubicBezTo>
                      <a:pt x="3" y="24"/>
                      <a:pt x="3" y="25"/>
                      <a:pt x="4" y="25"/>
                    </a:cubicBezTo>
                    <a:cubicBezTo>
                      <a:pt x="4" y="25"/>
                      <a:pt x="5" y="25"/>
                      <a:pt x="5" y="25"/>
                    </a:cubicBezTo>
                    <a:cubicBezTo>
                      <a:pt x="5" y="25"/>
                      <a:pt x="5" y="26"/>
                      <a:pt x="5" y="26"/>
                    </a:cubicBezTo>
                    <a:cubicBezTo>
                      <a:pt x="5" y="26"/>
                      <a:pt x="5" y="26"/>
                      <a:pt x="6" y="26"/>
                    </a:cubicBezTo>
                    <a:cubicBezTo>
                      <a:pt x="6" y="26"/>
                      <a:pt x="6" y="25"/>
                      <a:pt x="7" y="25"/>
                    </a:cubicBezTo>
                    <a:cubicBezTo>
                      <a:pt x="7" y="25"/>
                      <a:pt x="7" y="26"/>
                      <a:pt x="7" y="26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8" y="25"/>
                      <a:pt x="9" y="25"/>
                      <a:pt x="9" y="24"/>
                    </a:cubicBezTo>
                    <a:cubicBezTo>
                      <a:pt x="9" y="24"/>
                      <a:pt x="9" y="23"/>
                      <a:pt x="10" y="23"/>
                    </a:cubicBezTo>
                    <a:cubicBezTo>
                      <a:pt x="10" y="22"/>
                      <a:pt x="11" y="23"/>
                      <a:pt x="12" y="23"/>
                    </a:cubicBezTo>
                    <a:cubicBezTo>
                      <a:pt x="12" y="23"/>
                      <a:pt x="13" y="22"/>
                      <a:pt x="13" y="22"/>
                    </a:cubicBezTo>
                    <a:cubicBezTo>
                      <a:pt x="14" y="23"/>
                      <a:pt x="14" y="22"/>
                      <a:pt x="15" y="23"/>
                    </a:cubicBezTo>
                    <a:cubicBezTo>
                      <a:pt x="15" y="23"/>
                      <a:pt x="15" y="24"/>
                      <a:pt x="16" y="24"/>
                    </a:cubicBezTo>
                    <a:cubicBezTo>
                      <a:pt x="17" y="23"/>
                      <a:pt x="17" y="23"/>
                      <a:pt x="18" y="23"/>
                    </a:cubicBezTo>
                    <a:cubicBezTo>
                      <a:pt x="18" y="23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4"/>
                    </a:cubicBezTo>
                    <a:cubicBezTo>
                      <a:pt x="22" y="24"/>
                      <a:pt x="23" y="23"/>
                      <a:pt x="23" y="23"/>
                    </a:cubicBezTo>
                    <a:cubicBezTo>
                      <a:pt x="24" y="23"/>
                      <a:pt x="26" y="23"/>
                      <a:pt x="26" y="23"/>
                    </a:cubicBezTo>
                    <a:cubicBezTo>
                      <a:pt x="27" y="23"/>
                      <a:pt x="27" y="24"/>
                      <a:pt x="28" y="24"/>
                    </a:cubicBezTo>
                    <a:cubicBezTo>
                      <a:pt x="29" y="23"/>
                      <a:pt x="29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0"/>
                      <a:pt x="30" y="21"/>
                      <a:pt x="30" y="20"/>
                    </a:cubicBezTo>
                    <a:cubicBezTo>
                      <a:pt x="31" y="18"/>
                      <a:pt x="34" y="15"/>
                      <a:pt x="34" y="15"/>
                    </a:cubicBezTo>
                    <a:cubicBezTo>
                      <a:pt x="34" y="15"/>
                      <a:pt x="34" y="10"/>
                      <a:pt x="34" y="10"/>
                    </a:cubicBezTo>
                    <a:cubicBezTo>
                      <a:pt x="34" y="9"/>
                      <a:pt x="34" y="8"/>
                      <a:pt x="35" y="7"/>
                    </a:cubicBezTo>
                    <a:cubicBezTo>
                      <a:pt x="35" y="6"/>
                      <a:pt x="34" y="7"/>
                      <a:pt x="34" y="6"/>
                    </a:cubicBezTo>
                    <a:cubicBezTo>
                      <a:pt x="34" y="5"/>
                      <a:pt x="33" y="4"/>
                      <a:pt x="3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58" name="Freeform 37"/>
              <p:cNvSpPr>
                <a:spLocks/>
              </p:cNvSpPr>
              <p:nvPr/>
            </p:nvSpPr>
            <p:spPr bwMode="auto">
              <a:xfrm>
                <a:off x="3200" y="2046"/>
                <a:ext cx="91" cy="154"/>
              </a:xfrm>
              <a:custGeom>
                <a:avLst/>
                <a:gdLst>
                  <a:gd name="T0" fmla="*/ 22 w 22"/>
                  <a:gd name="T1" fmla="*/ 9 h 37"/>
                  <a:gd name="T2" fmla="*/ 5 w 22"/>
                  <a:gd name="T3" fmla="*/ 0 h 37"/>
                  <a:gd name="T4" fmla="*/ 3 w 22"/>
                  <a:gd name="T5" fmla="*/ 1 h 37"/>
                  <a:gd name="T6" fmla="*/ 3 w 22"/>
                  <a:gd name="T7" fmla="*/ 4 h 37"/>
                  <a:gd name="T8" fmla="*/ 4 w 22"/>
                  <a:gd name="T9" fmla="*/ 6 h 37"/>
                  <a:gd name="T10" fmla="*/ 5 w 22"/>
                  <a:gd name="T11" fmla="*/ 7 h 37"/>
                  <a:gd name="T12" fmla="*/ 4 w 22"/>
                  <a:gd name="T13" fmla="*/ 10 h 37"/>
                  <a:gd name="T14" fmla="*/ 4 w 22"/>
                  <a:gd name="T15" fmla="*/ 15 h 37"/>
                  <a:gd name="T16" fmla="*/ 0 w 22"/>
                  <a:gd name="T17" fmla="*/ 20 h 37"/>
                  <a:gd name="T18" fmla="*/ 0 w 22"/>
                  <a:gd name="T19" fmla="*/ 22 h 37"/>
                  <a:gd name="T20" fmla="*/ 0 w 22"/>
                  <a:gd name="T21" fmla="*/ 22 h 37"/>
                  <a:gd name="T22" fmla="*/ 0 w 22"/>
                  <a:gd name="T23" fmla="*/ 23 h 37"/>
                  <a:gd name="T24" fmla="*/ 1 w 22"/>
                  <a:gd name="T25" fmla="*/ 24 h 37"/>
                  <a:gd name="T26" fmla="*/ 3 w 22"/>
                  <a:gd name="T27" fmla="*/ 26 h 37"/>
                  <a:gd name="T28" fmla="*/ 3 w 22"/>
                  <a:gd name="T29" fmla="*/ 28 h 37"/>
                  <a:gd name="T30" fmla="*/ 4 w 22"/>
                  <a:gd name="T31" fmla="*/ 30 h 37"/>
                  <a:gd name="T32" fmla="*/ 3 w 22"/>
                  <a:gd name="T33" fmla="*/ 31 h 37"/>
                  <a:gd name="T34" fmla="*/ 1 w 22"/>
                  <a:gd name="T35" fmla="*/ 31 h 37"/>
                  <a:gd name="T36" fmla="*/ 2 w 22"/>
                  <a:gd name="T37" fmla="*/ 33 h 37"/>
                  <a:gd name="T38" fmla="*/ 3 w 22"/>
                  <a:gd name="T39" fmla="*/ 34 h 37"/>
                  <a:gd name="T40" fmla="*/ 4 w 22"/>
                  <a:gd name="T41" fmla="*/ 36 h 37"/>
                  <a:gd name="T42" fmla="*/ 6 w 22"/>
                  <a:gd name="T43" fmla="*/ 36 h 37"/>
                  <a:gd name="T44" fmla="*/ 7 w 22"/>
                  <a:gd name="T45" fmla="*/ 36 h 37"/>
                  <a:gd name="T46" fmla="*/ 9 w 22"/>
                  <a:gd name="T47" fmla="*/ 35 h 37"/>
                  <a:gd name="T48" fmla="*/ 11 w 22"/>
                  <a:gd name="T49" fmla="*/ 34 h 37"/>
                  <a:gd name="T50" fmla="*/ 11 w 22"/>
                  <a:gd name="T51" fmla="*/ 33 h 37"/>
                  <a:gd name="T52" fmla="*/ 15 w 22"/>
                  <a:gd name="T53" fmla="*/ 32 h 37"/>
                  <a:gd name="T54" fmla="*/ 17 w 22"/>
                  <a:gd name="T55" fmla="*/ 30 h 37"/>
                  <a:gd name="T56" fmla="*/ 17 w 22"/>
                  <a:gd name="T57" fmla="*/ 29 h 37"/>
                  <a:gd name="T58" fmla="*/ 19 w 22"/>
                  <a:gd name="T59" fmla="*/ 28 h 37"/>
                  <a:gd name="T60" fmla="*/ 19 w 22"/>
                  <a:gd name="T61" fmla="*/ 28 h 37"/>
                  <a:gd name="T62" fmla="*/ 19 w 22"/>
                  <a:gd name="T63" fmla="*/ 28 h 37"/>
                  <a:gd name="T64" fmla="*/ 20 w 22"/>
                  <a:gd name="T65" fmla="*/ 27 h 37"/>
                  <a:gd name="T66" fmla="*/ 19 w 22"/>
                  <a:gd name="T67" fmla="*/ 26 h 37"/>
                  <a:gd name="T68" fmla="*/ 18 w 22"/>
                  <a:gd name="T69" fmla="*/ 24 h 37"/>
                  <a:gd name="T70" fmla="*/ 18 w 22"/>
                  <a:gd name="T71" fmla="*/ 23 h 37"/>
                  <a:gd name="T72" fmla="*/ 18 w 22"/>
                  <a:gd name="T73" fmla="*/ 21 h 37"/>
                  <a:gd name="T74" fmla="*/ 19 w 22"/>
                  <a:gd name="T75" fmla="*/ 20 h 37"/>
                  <a:gd name="T76" fmla="*/ 20 w 22"/>
                  <a:gd name="T77" fmla="*/ 18 h 37"/>
                  <a:gd name="T78" fmla="*/ 22 w 22"/>
                  <a:gd name="T79" fmla="*/ 17 h 37"/>
                  <a:gd name="T80" fmla="*/ 22 w 22"/>
                  <a:gd name="T81" fmla="*/ 15 h 37"/>
                  <a:gd name="T82" fmla="*/ 22 w 22"/>
                  <a:gd name="T83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" h="37">
                    <a:moveTo>
                      <a:pt x="22" y="9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3"/>
                      <a:pt x="3" y="4"/>
                    </a:cubicBezTo>
                    <a:cubicBezTo>
                      <a:pt x="3" y="4"/>
                      <a:pt x="4" y="5"/>
                      <a:pt x="4" y="6"/>
                    </a:cubicBezTo>
                    <a:cubicBezTo>
                      <a:pt x="4" y="7"/>
                      <a:pt x="5" y="6"/>
                      <a:pt x="5" y="7"/>
                    </a:cubicBezTo>
                    <a:cubicBezTo>
                      <a:pt x="4" y="8"/>
                      <a:pt x="4" y="9"/>
                      <a:pt x="4" y="10"/>
                    </a:cubicBezTo>
                    <a:cubicBezTo>
                      <a:pt x="4" y="10"/>
                      <a:pt x="4" y="15"/>
                      <a:pt x="4" y="15"/>
                    </a:cubicBezTo>
                    <a:cubicBezTo>
                      <a:pt x="4" y="15"/>
                      <a:pt x="1" y="18"/>
                      <a:pt x="0" y="20"/>
                    </a:cubicBezTo>
                    <a:cubicBezTo>
                      <a:pt x="0" y="21"/>
                      <a:pt x="0" y="2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2" y="24"/>
                      <a:pt x="3" y="25"/>
                      <a:pt x="3" y="26"/>
                    </a:cubicBezTo>
                    <a:cubicBezTo>
                      <a:pt x="3" y="26"/>
                      <a:pt x="3" y="27"/>
                      <a:pt x="3" y="28"/>
                    </a:cubicBezTo>
                    <a:cubicBezTo>
                      <a:pt x="3" y="29"/>
                      <a:pt x="4" y="30"/>
                      <a:pt x="4" y="30"/>
                    </a:cubicBezTo>
                    <a:cubicBezTo>
                      <a:pt x="4" y="31"/>
                      <a:pt x="4" y="31"/>
                      <a:pt x="3" y="31"/>
                    </a:cubicBezTo>
                    <a:cubicBezTo>
                      <a:pt x="2" y="31"/>
                      <a:pt x="1" y="31"/>
                      <a:pt x="1" y="31"/>
                    </a:cubicBezTo>
                    <a:cubicBezTo>
                      <a:pt x="1" y="31"/>
                      <a:pt x="1" y="32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4" y="35"/>
                      <a:pt x="4" y="36"/>
                      <a:pt x="4" y="36"/>
                    </a:cubicBezTo>
                    <a:cubicBezTo>
                      <a:pt x="5" y="37"/>
                      <a:pt x="5" y="36"/>
                      <a:pt x="6" y="36"/>
                    </a:cubicBezTo>
                    <a:cubicBezTo>
                      <a:pt x="6" y="35"/>
                      <a:pt x="6" y="36"/>
                      <a:pt x="7" y="36"/>
                    </a:cubicBezTo>
                    <a:cubicBezTo>
                      <a:pt x="7" y="35"/>
                      <a:pt x="9" y="35"/>
                      <a:pt x="9" y="35"/>
                    </a:cubicBezTo>
                    <a:cubicBezTo>
                      <a:pt x="10" y="35"/>
                      <a:pt x="11" y="34"/>
                      <a:pt x="11" y="34"/>
                    </a:cubicBezTo>
                    <a:cubicBezTo>
                      <a:pt x="12" y="34"/>
                      <a:pt x="11" y="33"/>
                      <a:pt x="11" y="33"/>
                    </a:cubicBezTo>
                    <a:cubicBezTo>
                      <a:pt x="12" y="33"/>
                      <a:pt x="14" y="33"/>
                      <a:pt x="15" y="32"/>
                    </a:cubicBezTo>
                    <a:cubicBezTo>
                      <a:pt x="15" y="31"/>
                      <a:pt x="16" y="30"/>
                      <a:pt x="17" y="30"/>
                    </a:cubicBezTo>
                    <a:cubicBezTo>
                      <a:pt x="17" y="30"/>
                      <a:pt x="17" y="29"/>
                      <a:pt x="17" y="29"/>
                    </a:cubicBezTo>
                    <a:cubicBezTo>
                      <a:pt x="18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19" y="27"/>
                      <a:pt x="19" y="26"/>
                    </a:cubicBezTo>
                    <a:cubicBezTo>
                      <a:pt x="19" y="25"/>
                      <a:pt x="19" y="24"/>
                      <a:pt x="18" y="24"/>
                    </a:cubicBezTo>
                    <a:cubicBezTo>
                      <a:pt x="17" y="24"/>
                      <a:pt x="17" y="24"/>
                      <a:pt x="18" y="23"/>
                    </a:cubicBezTo>
                    <a:cubicBezTo>
                      <a:pt x="18" y="22"/>
                      <a:pt x="17" y="21"/>
                      <a:pt x="18" y="21"/>
                    </a:cubicBezTo>
                    <a:cubicBezTo>
                      <a:pt x="19" y="21"/>
                      <a:pt x="18" y="20"/>
                      <a:pt x="19" y="20"/>
                    </a:cubicBezTo>
                    <a:cubicBezTo>
                      <a:pt x="20" y="20"/>
                      <a:pt x="20" y="19"/>
                      <a:pt x="20" y="18"/>
                    </a:cubicBezTo>
                    <a:cubicBezTo>
                      <a:pt x="20" y="18"/>
                      <a:pt x="21" y="17"/>
                      <a:pt x="22" y="17"/>
                    </a:cubicBezTo>
                    <a:cubicBezTo>
                      <a:pt x="22" y="17"/>
                      <a:pt x="22" y="15"/>
                      <a:pt x="22" y="15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59" name="Freeform 38"/>
              <p:cNvSpPr>
                <a:spLocks/>
              </p:cNvSpPr>
              <p:nvPr/>
            </p:nvSpPr>
            <p:spPr bwMode="auto">
              <a:xfrm>
                <a:off x="3296" y="1958"/>
                <a:ext cx="103" cy="100"/>
              </a:xfrm>
              <a:custGeom>
                <a:avLst/>
                <a:gdLst>
                  <a:gd name="T0" fmla="*/ 23 w 25"/>
                  <a:gd name="T1" fmla="*/ 6 h 24"/>
                  <a:gd name="T2" fmla="*/ 21 w 25"/>
                  <a:gd name="T3" fmla="*/ 2 h 24"/>
                  <a:gd name="T4" fmla="*/ 21 w 25"/>
                  <a:gd name="T5" fmla="*/ 2 h 24"/>
                  <a:gd name="T6" fmla="*/ 19 w 25"/>
                  <a:gd name="T7" fmla="*/ 2 h 24"/>
                  <a:gd name="T8" fmla="*/ 16 w 25"/>
                  <a:gd name="T9" fmla="*/ 1 h 24"/>
                  <a:gd name="T10" fmla="*/ 11 w 25"/>
                  <a:gd name="T11" fmla="*/ 2 h 24"/>
                  <a:gd name="T12" fmla="*/ 9 w 25"/>
                  <a:gd name="T13" fmla="*/ 2 h 24"/>
                  <a:gd name="T14" fmla="*/ 5 w 25"/>
                  <a:gd name="T15" fmla="*/ 1 h 24"/>
                  <a:gd name="T16" fmla="*/ 1 w 25"/>
                  <a:gd name="T17" fmla="*/ 0 h 24"/>
                  <a:gd name="T18" fmla="*/ 1 w 25"/>
                  <a:gd name="T19" fmla="*/ 1 h 24"/>
                  <a:gd name="T20" fmla="*/ 1 w 25"/>
                  <a:gd name="T21" fmla="*/ 4 h 24"/>
                  <a:gd name="T22" fmla="*/ 1 w 25"/>
                  <a:gd name="T23" fmla="*/ 7 h 24"/>
                  <a:gd name="T24" fmla="*/ 1 w 25"/>
                  <a:gd name="T25" fmla="*/ 24 h 24"/>
                  <a:gd name="T26" fmla="*/ 14 w 25"/>
                  <a:gd name="T27" fmla="*/ 24 h 24"/>
                  <a:gd name="T28" fmla="*/ 15 w 25"/>
                  <a:gd name="T29" fmla="*/ 23 h 24"/>
                  <a:gd name="T30" fmla="*/ 16 w 25"/>
                  <a:gd name="T31" fmla="*/ 24 h 24"/>
                  <a:gd name="T32" fmla="*/ 19 w 25"/>
                  <a:gd name="T33" fmla="*/ 24 h 24"/>
                  <a:gd name="T34" fmla="*/ 20 w 25"/>
                  <a:gd name="T35" fmla="*/ 24 h 24"/>
                  <a:gd name="T36" fmla="*/ 22 w 25"/>
                  <a:gd name="T37" fmla="*/ 23 h 24"/>
                  <a:gd name="T38" fmla="*/ 23 w 25"/>
                  <a:gd name="T39" fmla="*/ 22 h 24"/>
                  <a:gd name="T40" fmla="*/ 24 w 25"/>
                  <a:gd name="T41" fmla="*/ 21 h 24"/>
                  <a:gd name="T42" fmla="*/ 24 w 25"/>
                  <a:gd name="T43" fmla="*/ 21 h 24"/>
                  <a:gd name="T44" fmla="*/ 24 w 25"/>
                  <a:gd name="T45" fmla="*/ 20 h 24"/>
                  <a:gd name="T46" fmla="*/ 23 w 25"/>
                  <a:gd name="T47" fmla="*/ 18 h 24"/>
                  <a:gd name="T48" fmla="*/ 21 w 25"/>
                  <a:gd name="T49" fmla="*/ 13 h 24"/>
                  <a:gd name="T50" fmla="*/ 20 w 25"/>
                  <a:gd name="T51" fmla="*/ 11 h 24"/>
                  <a:gd name="T52" fmla="*/ 18 w 25"/>
                  <a:gd name="T53" fmla="*/ 8 h 24"/>
                  <a:gd name="T54" fmla="*/ 17 w 25"/>
                  <a:gd name="T55" fmla="*/ 4 h 24"/>
                  <a:gd name="T56" fmla="*/ 19 w 25"/>
                  <a:gd name="T57" fmla="*/ 7 h 24"/>
                  <a:gd name="T58" fmla="*/ 21 w 25"/>
                  <a:gd name="T59" fmla="*/ 10 h 24"/>
                  <a:gd name="T60" fmla="*/ 22 w 25"/>
                  <a:gd name="T61" fmla="*/ 7 h 24"/>
                  <a:gd name="T62" fmla="*/ 23 w 25"/>
                  <a:gd name="T63" fmla="*/ 7 h 24"/>
                  <a:gd name="T64" fmla="*/ 23 w 25"/>
                  <a:gd name="T65" fmla="*/ 7 h 24"/>
                  <a:gd name="T66" fmla="*/ 23 w 25"/>
                  <a:gd name="T6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" h="24">
                    <a:moveTo>
                      <a:pt x="23" y="6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8" y="2"/>
                      <a:pt x="17" y="2"/>
                      <a:pt x="16" y="1"/>
                    </a:cubicBezTo>
                    <a:cubicBezTo>
                      <a:pt x="15" y="1"/>
                      <a:pt x="12" y="1"/>
                      <a:pt x="11" y="2"/>
                    </a:cubicBezTo>
                    <a:cubicBezTo>
                      <a:pt x="11" y="3"/>
                      <a:pt x="10" y="3"/>
                      <a:pt x="9" y="2"/>
                    </a:cubicBezTo>
                    <a:cubicBezTo>
                      <a:pt x="8" y="2"/>
                      <a:pt x="7" y="1"/>
                      <a:pt x="5" y="1"/>
                    </a:cubicBezTo>
                    <a:cubicBezTo>
                      <a:pt x="3" y="1"/>
                      <a:pt x="2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2" y="3"/>
                      <a:pt x="1" y="4"/>
                    </a:cubicBezTo>
                    <a:cubicBezTo>
                      <a:pt x="0" y="4"/>
                      <a:pt x="1" y="5"/>
                      <a:pt x="1" y="7"/>
                    </a:cubicBezTo>
                    <a:cubicBezTo>
                      <a:pt x="1" y="8"/>
                      <a:pt x="1" y="18"/>
                      <a:pt x="1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6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1" y="24"/>
                      <a:pt x="21" y="23"/>
                      <a:pt x="22" y="23"/>
                    </a:cubicBezTo>
                    <a:cubicBezTo>
                      <a:pt x="23" y="23"/>
                      <a:pt x="22" y="22"/>
                      <a:pt x="23" y="22"/>
                    </a:cubicBezTo>
                    <a:cubicBezTo>
                      <a:pt x="24" y="22"/>
                      <a:pt x="24" y="22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0"/>
                      <a:pt x="24" y="20"/>
                    </a:cubicBezTo>
                    <a:cubicBezTo>
                      <a:pt x="25" y="19"/>
                      <a:pt x="24" y="19"/>
                      <a:pt x="23" y="18"/>
                    </a:cubicBezTo>
                    <a:cubicBezTo>
                      <a:pt x="23" y="16"/>
                      <a:pt x="21" y="14"/>
                      <a:pt x="21" y="13"/>
                    </a:cubicBezTo>
                    <a:cubicBezTo>
                      <a:pt x="21" y="12"/>
                      <a:pt x="20" y="12"/>
                      <a:pt x="20" y="11"/>
                    </a:cubicBezTo>
                    <a:cubicBezTo>
                      <a:pt x="20" y="10"/>
                      <a:pt x="19" y="10"/>
                      <a:pt x="18" y="8"/>
                    </a:cubicBezTo>
                    <a:cubicBezTo>
                      <a:pt x="17" y="7"/>
                      <a:pt x="17" y="4"/>
                      <a:pt x="17" y="4"/>
                    </a:cubicBezTo>
                    <a:cubicBezTo>
                      <a:pt x="18" y="4"/>
                      <a:pt x="19" y="7"/>
                      <a:pt x="19" y="7"/>
                    </a:cubicBezTo>
                    <a:cubicBezTo>
                      <a:pt x="19" y="8"/>
                      <a:pt x="20" y="10"/>
                      <a:pt x="21" y="10"/>
                    </a:cubicBezTo>
                    <a:cubicBezTo>
                      <a:pt x="22" y="10"/>
                      <a:pt x="22" y="7"/>
                      <a:pt x="22" y="7"/>
                    </a:cubicBezTo>
                    <a:cubicBezTo>
                      <a:pt x="22" y="7"/>
                      <a:pt x="22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60" name="Freeform 39"/>
              <p:cNvSpPr>
                <a:spLocks/>
              </p:cNvSpPr>
              <p:nvPr/>
            </p:nvSpPr>
            <p:spPr bwMode="auto">
              <a:xfrm>
                <a:off x="3154" y="2245"/>
                <a:ext cx="54" cy="59"/>
              </a:xfrm>
              <a:custGeom>
                <a:avLst/>
                <a:gdLst>
                  <a:gd name="T0" fmla="*/ 7 w 13"/>
                  <a:gd name="T1" fmla="*/ 13 h 14"/>
                  <a:gd name="T2" fmla="*/ 7 w 13"/>
                  <a:gd name="T3" fmla="*/ 11 h 14"/>
                  <a:gd name="T4" fmla="*/ 8 w 13"/>
                  <a:gd name="T5" fmla="*/ 10 h 14"/>
                  <a:gd name="T6" fmla="*/ 9 w 13"/>
                  <a:gd name="T7" fmla="*/ 9 h 14"/>
                  <a:gd name="T8" fmla="*/ 11 w 13"/>
                  <a:gd name="T9" fmla="*/ 10 h 14"/>
                  <a:gd name="T10" fmla="*/ 12 w 13"/>
                  <a:gd name="T11" fmla="*/ 11 h 14"/>
                  <a:gd name="T12" fmla="*/ 13 w 13"/>
                  <a:gd name="T13" fmla="*/ 8 h 14"/>
                  <a:gd name="T14" fmla="*/ 12 w 13"/>
                  <a:gd name="T15" fmla="*/ 6 h 14"/>
                  <a:gd name="T16" fmla="*/ 12 w 13"/>
                  <a:gd name="T17" fmla="*/ 4 h 14"/>
                  <a:gd name="T18" fmla="*/ 12 w 13"/>
                  <a:gd name="T19" fmla="*/ 2 h 14"/>
                  <a:gd name="T20" fmla="*/ 10 w 13"/>
                  <a:gd name="T21" fmla="*/ 2 h 14"/>
                  <a:gd name="T22" fmla="*/ 10 w 13"/>
                  <a:gd name="T23" fmla="*/ 0 h 14"/>
                  <a:gd name="T24" fmla="*/ 7 w 13"/>
                  <a:gd name="T25" fmla="*/ 0 h 14"/>
                  <a:gd name="T26" fmla="*/ 7 w 13"/>
                  <a:gd name="T27" fmla="*/ 0 h 14"/>
                  <a:gd name="T28" fmla="*/ 6 w 13"/>
                  <a:gd name="T29" fmla="*/ 3 h 14"/>
                  <a:gd name="T30" fmla="*/ 3 w 13"/>
                  <a:gd name="T31" fmla="*/ 3 h 14"/>
                  <a:gd name="T32" fmla="*/ 2 w 13"/>
                  <a:gd name="T33" fmla="*/ 3 h 14"/>
                  <a:gd name="T34" fmla="*/ 2 w 13"/>
                  <a:gd name="T35" fmla="*/ 4 h 14"/>
                  <a:gd name="T36" fmla="*/ 3 w 13"/>
                  <a:gd name="T37" fmla="*/ 5 h 14"/>
                  <a:gd name="T38" fmla="*/ 2 w 13"/>
                  <a:gd name="T39" fmla="*/ 6 h 14"/>
                  <a:gd name="T40" fmla="*/ 1 w 13"/>
                  <a:gd name="T41" fmla="*/ 7 h 14"/>
                  <a:gd name="T42" fmla="*/ 2 w 13"/>
                  <a:gd name="T43" fmla="*/ 9 h 14"/>
                  <a:gd name="T44" fmla="*/ 3 w 13"/>
                  <a:gd name="T45" fmla="*/ 11 h 14"/>
                  <a:gd name="T46" fmla="*/ 6 w 13"/>
                  <a:gd name="T47" fmla="*/ 14 h 14"/>
                  <a:gd name="T48" fmla="*/ 7 w 13"/>
                  <a:gd name="T4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7" y="13"/>
                    </a:moveTo>
                    <a:cubicBezTo>
                      <a:pt x="8" y="13"/>
                      <a:pt x="7" y="12"/>
                      <a:pt x="7" y="11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9" y="10"/>
                      <a:pt x="9" y="9"/>
                      <a:pt x="9" y="9"/>
                    </a:cubicBezTo>
                    <a:cubicBezTo>
                      <a:pt x="10" y="9"/>
                      <a:pt x="10" y="11"/>
                      <a:pt x="11" y="10"/>
                    </a:cubicBezTo>
                    <a:cubicBezTo>
                      <a:pt x="11" y="10"/>
                      <a:pt x="11" y="11"/>
                      <a:pt x="12" y="11"/>
                    </a:cubicBezTo>
                    <a:cubicBezTo>
                      <a:pt x="13" y="11"/>
                      <a:pt x="13" y="9"/>
                      <a:pt x="13" y="8"/>
                    </a:cubicBezTo>
                    <a:cubicBezTo>
                      <a:pt x="13" y="7"/>
                      <a:pt x="13" y="6"/>
                      <a:pt x="12" y="6"/>
                    </a:cubicBezTo>
                    <a:cubicBezTo>
                      <a:pt x="12" y="5"/>
                      <a:pt x="11" y="4"/>
                      <a:pt x="12" y="4"/>
                    </a:cubicBezTo>
                    <a:cubicBezTo>
                      <a:pt x="13" y="4"/>
                      <a:pt x="13" y="3"/>
                      <a:pt x="12" y="2"/>
                    </a:cubicBezTo>
                    <a:cubicBezTo>
                      <a:pt x="11" y="2"/>
                      <a:pt x="10" y="3"/>
                      <a:pt x="10" y="2"/>
                    </a:cubicBezTo>
                    <a:cubicBezTo>
                      <a:pt x="10" y="2"/>
                      <a:pt x="10" y="1"/>
                      <a:pt x="10" y="0"/>
                    </a:cubicBezTo>
                    <a:cubicBezTo>
                      <a:pt x="9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2"/>
                      <a:pt x="6" y="3"/>
                      <a:pt x="6" y="3"/>
                    </a:cubicBezTo>
                    <a:cubicBezTo>
                      <a:pt x="6" y="3"/>
                      <a:pt x="4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3" y="4"/>
                      <a:pt x="3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0" y="7"/>
                      <a:pt x="2" y="9"/>
                      <a:pt x="2" y="9"/>
                    </a:cubicBezTo>
                    <a:cubicBezTo>
                      <a:pt x="2" y="9"/>
                      <a:pt x="2" y="10"/>
                      <a:pt x="3" y="11"/>
                    </a:cubicBezTo>
                    <a:cubicBezTo>
                      <a:pt x="5" y="12"/>
                      <a:pt x="4" y="12"/>
                      <a:pt x="6" y="14"/>
                    </a:cubicBezTo>
                    <a:cubicBezTo>
                      <a:pt x="6" y="13"/>
                      <a:pt x="6" y="13"/>
                      <a:pt x="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61" name="Freeform 40"/>
              <p:cNvSpPr>
                <a:spLocks/>
              </p:cNvSpPr>
              <p:nvPr/>
            </p:nvSpPr>
            <p:spPr bwMode="auto">
              <a:xfrm>
                <a:off x="3163" y="2245"/>
                <a:ext cx="20" cy="13"/>
              </a:xfrm>
              <a:custGeom>
                <a:avLst/>
                <a:gdLst>
                  <a:gd name="T0" fmla="*/ 4 w 5"/>
                  <a:gd name="T1" fmla="*/ 3 h 3"/>
                  <a:gd name="T2" fmla="*/ 5 w 5"/>
                  <a:gd name="T3" fmla="*/ 0 h 3"/>
                  <a:gd name="T4" fmla="*/ 4 w 5"/>
                  <a:gd name="T5" fmla="*/ 0 h 3"/>
                  <a:gd name="T6" fmla="*/ 1 w 5"/>
                  <a:gd name="T7" fmla="*/ 0 h 3"/>
                  <a:gd name="T8" fmla="*/ 1 w 5"/>
                  <a:gd name="T9" fmla="*/ 0 h 3"/>
                  <a:gd name="T10" fmla="*/ 0 w 5"/>
                  <a:gd name="T11" fmla="*/ 2 h 3"/>
                  <a:gd name="T12" fmla="*/ 0 w 5"/>
                  <a:gd name="T13" fmla="*/ 2 h 3"/>
                  <a:gd name="T14" fmla="*/ 0 w 5"/>
                  <a:gd name="T15" fmla="*/ 3 h 3"/>
                  <a:gd name="T16" fmla="*/ 1 w 5"/>
                  <a:gd name="T17" fmla="*/ 3 h 3"/>
                  <a:gd name="T18" fmla="*/ 4 w 5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4" y="3"/>
                    </a:moveTo>
                    <a:cubicBezTo>
                      <a:pt x="4" y="3"/>
                      <a:pt x="5" y="2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62" name="Freeform 41"/>
              <p:cNvSpPr>
                <a:spLocks/>
              </p:cNvSpPr>
              <p:nvPr/>
            </p:nvSpPr>
            <p:spPr bwMode="auto">
              <a:xfrm>
                <a:off x="3179" y="2233"/>
                <a:ext cx="63" cy="79"/>
              </a:xfrm>
              <a:custGeom>
                <a:avLst/>
                <a:gdLst>
                  <a:gd name="T0" fmla="*/ 4 w 15"/>
                  <a:gd name="T1" fmla="*/ 18 h 19"/>
                  <a:gd name="T2" fmla="*/ 5 w 15"/>
                  <a:gd name="T3" fmla="*/ 18 h 19"/>
                  <a:gd name="T4" fmla="*/ 7 w 15"/>
                  <a:gd name="T5" fmla="*/ 18 h 19"/>
                  <a:gd name="T6" fmla="*/ 8 w 15"/>
                  <a:gd name="T7" fmla="*/ 18 h 19"/>
                  <a:gd name="T8" fmla="*/ 9 w 15"/>
                  <a:gd name="T9" fmla="*/ 17 h 19"/>
                  <a:gd name="T10" fmla="*/ 10 w 15"/>
                  <a:gd name="T11" fmla="*/ 15 h 19"/>
                  <a:gd name="T12" fmla="*/ 10 w 15"/>
                  <a:gd name="T13" fmla="*/ 12 h 19"/>
                  <a:gd name="T14" fmla="*/ 12 w 15"/>
                  <a:gd name="T15" fmla="*/ 9 h 19"/>
                  <a:gd name="T16" fmla="*/ 14 w 15"/>
                  <a:gd name="T17" fmla="*/ 5 h 19"/>
                  <a:gd name="T18" fmla="*/ 15 w 15"/>
                  <a:gd name="T19" fmla="*/ 2 h 19"/>
                  <a:gd name="T20" fmla="*/ 15 w 15"/>
                  <a:gd name="T21" fmla="*/ 0 h 19"/>
                  <a:gd name="T22" fmla="*/ 15 w 15"/>
                  <a:gd name="T23" fmla="*/ 0 h 19"/>
                  <a:gd name="T24" fmla="*/ 13 w 15"/>
                  <a:gd name="T25" fmla="*/ 0 h 19"/>
                  <a:gd name="T26" fmla="*/ 12 w 15"/>
                  <a:gd name="T27" fmla="*/ 0 h 19"/>
                  <a:gd name="T28" fmla="*/ 11 w 15"/>
                  <a:gd name="T29" fmla="*/ 0 h 19"/>
                  <a:gd name="T30" fmla="*/ 11 w 15"/>
                  <a:gd name="T31" fmla="*/ 2 h 19"/>
                  <a:gd name="T32" fmla="*/ 10 w 15"/>
                  <a:gd name="T33" fmla="*/ 4 h 19"/>
                  <a:gd name="T34" fmla="*/ 7 w 15"/>
                  <a:gd name="T35" fmla="*/ 3 h 19"/>
                  <a:gd name="T36" fmla="*/ 4 w 15"/>
                  <a:gd name="T37" fmla="*/ 3 h 19"/>
                  <a:gd name="T38" fmla="*/ 4 w 15"/>
                  <a:gd name="T39" fmla="*/ 5 h 19"/>
                  <a:gd name="T40" fmla="*/ 6 w 15"/>
                  <a:gd name="T41" fmla="*/ 5 h 19"/>
                  <a:gd name="T42" fmla="*/ 6 w 15"/>
                  <a:gd name="T43" fmla="*/ 7 h 19"/>
                  <a:gd name="T44" fmla="*/ 6 w 15"/>
                  <a:gd name="T45" fmla="*/ 9 h 19"/>
                  <a:gd name="T46" fmla="*/ 7 w 15"/>
                  <a:gd name="T47" fmla="*/ 11 h 19"/>
                  <a:gd name="T48" fmla="*/ 6 w 15"/>
                  <a:gd name="T49" fmla="*/ 14 h 19"/>
                  <a:gd name="T50" fmla="*/ 5 w 15"/>
                  <a:gd name="T51" fmla="*/ 13 h 19"/>
                  <a:gd name="T52" fmla="*/ 3 w 15"/>
                  <a:gd name="T53" fmla="*/ 12 h 19"/>
                  <a:gd name="T54" fmla="*/ 2 w 15"/>
                  <a:gd name="T55" fmla="*/ 13 h 19"/>
                  <a:gd name="T56" fmla="*/ 1 w 15"/>
                  <a:gd name="T57" fmla="*/ 14 h 19"/>
                  <a:gd name="T58" fmla="*/ 1 w 15"/>
                  <a:gd name="T59" fmla="*/ 16 h 19"/>
                  <a:gd name="T60" fmla="*/ 0 w 15"/>
                  <a:gd name="T61" fmla="*/ 17 h 19"/>
                  <a:gd name="T62" fmla="*/ 0 w 15"/>
                  <a:gd name="T63" fmla="*/ 17 h 19"/>
                  <a:gd name="T64" fmla="*/ 2 w 15"/>
                  <a:gd name="T65" fmla="*/ 19 h 19"/>
                  <a:gd name="T66" fmla="*/ 4 w 15"/>
                  <a:gd name="T6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" h="19">
                    <a:moveTo>
                      <a:pt x="4" y="18"/>
                    </a:moveTo>
                    <a:cubicBezTo>
                      <a:pt x="4" y="18"/>
                      <a:pt x="5" y="19"/>
                      <a:pt x="5" y="18"/>
                    </a:cubicBezTo>
                    <a:cubicBezTo>
                      <a:pt x="6" y="18"/>
                      <a:pt x="7" y="18"/>
                      <a:pt x="7" y="18"/>
                    </a:cubicBezTo>
                    <a:cubicBezTo>
                      <a:pt x="7" y="19"/>
                      <a:pt x="7" y="19"/>
                      <a:pt x="8" y="18"/>
                    </a:cubicBezTo>
                    <a:cubicBezTo>
                      <a:pt x="9" y="18"/>
                      <a:pt x="9" y="18"/>
                      <a:pt x="9" y="17"/>
                    </a:cubicBezTo>
                    <a:cubicBezTo>
                      <a:pt x="9" y="16"/>
                      <a:pt x="10" y="17"/>
                      <a:pt x="10" y="15"/>
                    </a:cubicBezTo>
                    <a:cubicBezTo>
                      <a:pt x="10" y="14"/>
                      <a:pt x="10" y="12"/>
                      <a:pt x="10" y="12"/>
                    </a:cubicBezTo>
                    <a:cubicBezTo>
                      <a:pt x="10" y="11"/>
                      <a:pt x="12" y="10"/>
                      <a:pt x="12" y="9"/>
                    </a:cubicBezTo>
                    <a:cubicBezTo>
                      <a:pt x="12" y="8"/>
                      <a:pt x="14" y="6"/>
                      <a:pt x="14" y="5"/>
                    </a:cubicBezTo>
                    <a:cubicBezTo>
                      <a:pt x="14" y="3"/>
                      <a:pt x="14" y="3"/>
                      <a:pt x="15" y="2"/>
                    </a:cubicBezTo>
                    <a:cubicBezTo>
                      <a:pt x="15" y="2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1"/>
                      <a:pt x="11" y="2"/>
                    </a:cubicBezTo>
                    <a:cubicBezTo>
                      <a:pt x="10" y="3"/>
                      <a:pt x="10" y="4"/>
                      <a:pt x="10" y="4"/>
                    </a:cubicBezTo>
                    <a:cubicBezTo>
                      <a:pt x="10" y="4"/>
                      <a:pt x="7" y="3"/>
                      <a:pt x="7" y="3"/>
                    </a:cubicBezTo>
                    <a:cubicBezTo>
                      <a:pt x="6" y="3"/>
                      <a:pt x="5" y="3"/>
                      <a:pt x="4" y="3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7" y="6"/>
                      <a:pt x="7" y="7"/>
                      <a:pt x="6" y="7"/>
                    </a:cubicBezTo>
                    <a:cubicBezTo>
                      <a:pt x="5" y="7"/>
                      <a:pt x="6" y="8"/>
                      <a:pt x="6" y="9"/>
                    </a:cubicBezTo>
                    <a:cubicBezTo>
                      <a:pt x="7" y="9"/>
                      <a:pt x="7" y="10"/>
                      <a:pt x="7" y="11"/>
                    </a:cubicBezTo>
                    <a:cubicBezTo>
                      <a:pt x="7" y="12"/>
                      <a:pt x="7" y="14"/>
                      <a:pt x="6" y="14"/>
                    </a:cubicBezTo>
                    <a:cubicBezTo>
                      <a:pt x="5" y="14"/>
                      <a:pt x="5" y="13"/>
                      <a:pt x="5" y="13"/>
                    </a:cubicBezTo>
                    <a:cubicBezTo>
                      <a:pt x="4" y="14"/>
                      <a:pt x="4" y="12"/>
                      <a:pt x="3" y="12"/>
                    </a:cubicBezTo>
                    <a:cubicBezTo>
                      <a:pt x="3" y="12"/>
                      <a:pt x="3" y="13"/>
                      <a:pt x="2" y="13"/>
                    </a:cubicBezTo>
                    <a:cubicBezTo>
                      <a:pt x="2" y="13"/>
                      <a:pt x="1" y="13"/>
                      <a:pt x="1" y="14"/>
                    </a:cubicBezTo>
                    <a:cubicBezTo>
                      <a:pt x="1" y="15"/>
                      <a:pt x="2" y="16"/>
                      <a:pt x="1" y="16"/>
                    </a:cubicBezTo>
                    <a:cubicBezTo>
                      <a:pt x="0" y="16"/>
                      <a:pt x="0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8"/>
                      <a:pt x="1" y="18"/>
                      <a:pt x="2" y="19"/>
                    </a:cubicBezTo>
                    <a:cubicBezTo>
                      <a:pt x="3" y="19"/>
                      <a:pt x="4" y="18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63" name="Freeform 42"/>
              <p:cNvSpPr>
                <a:spLocks/>
              </p:cNvSpPr>
              <p:nvPr/>
            </p:nvSpPr>
            <p:spPr bwMode="auto">
              <a:xfrm>
                <a:off x="3271" y="2046"/>
                <a:ext cx="153" cy="187"/>
              </a:xfrm>
              <a:custGeom>
                <a:avLst/>
                <a:gdLst>
                  <a:gd name="T0" fmla="*/ 28 w 37"/>
                  <a:gd name="T1" fmla="*/ 2 h 45"/>
                  <a:gd name="T2" fmla="*/ 25 w 37"/>
                  <a:gd name="T3" fmla="*/ 3 h 45"/>
                  <a:gd name="T4" fmla="*/ 21 w 37"/>
                  <a:gd name="T5" fmla="*/ 2 h 45"/>
                  <a:gd name="T6" fmla="*/ 7 w 37"/>
                  <a:gd name="T7" fmla="*/ 3 h 45"/>
                  <a:gd name="T8" fmla="*/ 5 w 37"/>
                  <a:gd name="T9" fmla="*/ 8 h 45"/>
                  <a:gd name="T10" fmla="*/ 5 w 37"/>
                  <a:gd name="T11" fmla="*/ 17 h 45"/>
                  <a:gd name="T12" fmla="*/ 2 w 37"/>
                  <a:gd name="T13" fmla="*/ 20 h 45"/>
                  <a:gd name="T14" fmla="*/ 1 w 37"/>
                  <a:gd name="T15" fmla="*/ 23 h 45"/>
                  <a:gd name="T16" fmla="*/ 2 w 37"/>
                  <a:gd name="T17" fmla="*/ 26 h 45"/>
                  <a:gd name="T18" fmla="*/ 2 w 37"/>
                  <a:gd name="T19" fmla="*/ 28 h 45"/>
                  <a:gd name="T20" fmla="*/ 4 w 37"/>
                  <a:gd name="T21" fmla="*/ 32 h 45"/>
                  <a:gd name="T22" fmla="*/ 5 w 37"/>
                  <a:gd name="T23" fmla="*/ 33 h 45"/>
                  <a:gd name="T24" fmla="*/ 7 w 37"/>
                  <a:gd name="T25" fmla="*/ 35 h 45"/>
                  <a:gd name="T26" fmla="*/ 9 w 37"/>
                  <a:gd name="T27" fmla="*/ 37 h 45"/>
                  <a:gd name="T28" fmla="*/ 11 w 37"/>
                  <a:gd name="T29" fmla="*/ 40 h 45"/>
                  <a:gd name="T30" fmla="*/ 13 w 37"/>
                  <a:gd name="T31" fmla="*/ 42 h 45"/>
                  <a:gd name="T32" fmla="*/ 15 w 37"/>
                  <a:gd name="T33" fmla="*/ 43 h 45"/>
                  <a:gd name="T34" fmla="*/ 17 w 37"/>
                  <a:gd name="T35" fmla="*/ 43 h 45"/>
                  <a:gd name="T36" fmla="*/ 21 w 37"/>
                  <a:gd name="T37" fmla="*/ 44 h 45"/>
                  <a:gd name="T38" fmla="*/ 24 w 37"/>
                  <a:gd name="T39" fmla="*/ 44 h 45"/>
                  <a:gd name="T40" fmla="*/ 27 w 37"/>
                  <a:gd name="T41" fmla="*/ 44 h 45"/>
                  <a:gd name="T42" fmla="*/ 29 w 37"/>
                  <a:gd name="T43" fmla="*/ 42 h 45"/>
                  <a:gd name="T44" fmla="*/ 30 w 37"/>
                  <a:gd name="T45" fmla="*/ 42 h 45"/>
                  <a:gd name="T46" fmla="*/ 28 w 37"/>
                  <a:gd name="T47" fmla="*/ 39 h 45"/>
                  <a:gd name="T48" fmla="*/ 24 w 37"/>
                  <a:gd name="T49" fmla="*/ 35 h 45"/>
                  <a:gd name="T50" fmla="*/ 27 w 37"/>
                  <a:gd name="T51" fmla="*/ 34 h 45"/>
                  <a:gd name="T52" fmla="*/ 28 w 37"/>
                  <a:gd name="T53" fmla="*/ 29 h 45"/>
                  <a:gd name="T54" fmla="*/ 29 w 37"/>
                  <a:gd name="T55" fmla="*/ 26 h 45"/>
                  <a:gd name="T56" fmla="*/ 32 w 37"/>
                  <a:gd name="T57" fmla="*/ 23 h 45"/>
                  <a:gd name="T58" fmla="*/ 33 w 37"/>
                  <a:gd name="T59" fmla="*/ 18 h 45"/>
                  <a:gd name="T60" fmla="*/ 35 w 37"/>
                  <a:gd name="T61" fmla="*/ 14 h 45"/>
                  <a:gd name="T62" fmla="*/ 35 w 37"/>
                  <a:gd name="T63" fmla="*/ 11 h 45"/>
                  <a:gd name="T64" fmla="*/ 34 w 37"/>
                  <a:gd name="T65" fmla="*/ 4 h 45"/>
                  <a:gd name="T66" fmla="*/ 30 w 37"/>
                  <a:gd name="T67" fmla="*/ 0 h 45"/>
                  <a:gd name="T68" fmla="*/ 29 w 37"/>
                  <a:gd name="T6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45">
                    <a:moveTo>
                      <a:pt x="29" y="1"/>
                    </a:moveTo>
                    <a:cubicBezTo>
                      <a:pt x="28" y="1"/>
                      <a:pt x="29" y="2"/>
                      <a:pt x="28" y="2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6" y="3"/>
                      <a:pt x="25" y="3"/>
                      <a:pt x="25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2"/>
                      <a:pt x="21" y="2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6"/>
                      <a:pt x="7" y="8"/>
                      <a:pt x="7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7"/>
                      <a:pt x="5" y="17"/>
                    </a:cubicBezTo>
                    <a:cubicBezTo>
                      <a:pt x="4" y="17"/>
                      <a:pt x="3" y="18"/>
                      <a:pt x="3" y="18"/>
                    </a:cubicBezTo>
                    <a:cubicBezTo>
                      <a:pt x="3" y="19"/>
                      <a:pt x="3" y="20"/>
                      <a:pt x="2" y="20"/>
                    </a:cubicBezTo>
                    <a:cubicBezTo>
                      <a:pt x="1" y="20"/>
                      <a:pt x="2" y="21"/>
                      <a:pt x="1" y="21"/>
                    </a:cubicBezTo>
                    <a:cubicBezTo>
                      <a:pt x="0" y="21"/>
                      <a:pt x="1" y="22"/>
                      <a:pt x="1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4" y="30"/>
                      <a:pt x="4" y="30"/>
                    </a:cubicBezTo>
                    <a:cubicBezTo>
                      <a:pt x="4" y="31"/>
                      <a:pt x="5" y="32"/>
                      <a:pt x="4" y="32"/>
                    </a:cubicBezTo>
                    <a:cubicBezTo>
                      <a:pt x="3" y="33"/>
                      <a:pt x="4" y="33"/>
                      <a:pt x="4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6" y="34"/>
                      <a:pt x="7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9" y="37"/>
                    </a:cubicBezTo>
                    <a:cubicBezTo>
                      <a:pt x="10" y="38"/>
                      <a:pt x="10" y="38"/>
                      <a:pt x="10" y="39"/>
                    </a:cubicBezTo>
                    <a:cubicBezTo>
                      <a:pt x="10" y="39"/>
                      <a:pt x="11" y="40"/>
                      <a:pt x="11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2"/>
                      <a:pt x="13" y="42"/>
                    </a:cubicBezTo>
                    <a:cubicBezTo>
                      <a:pt x="13" y="42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5" y="43"/>
                    </a:cubicBezTo>
                    <a:cubicBezTo>
                      <a:pt x="15" y="42"/>
                      <a:pt x="16" y="43"/>
                      <a:pt x="16" y="43"/>
                    </a:cubicBezTo>
                    <a:cubicBezTo>
                      <a:pt x="16" y="43"/>
                      <a:pt x="17" y="42"/>
                      <a:pt x="17" y="43"/>
                    </a:cubicBezTo>
                    <a:cubicBezTo>
                      <a:pt x="18" y="43"/>
                      <a:pt x="19" y="44"/>
                      <a:pt x="20" y="45"/>
                    </a:cubicBezTo>
                    <a:cubicBezTo>
                      <a:pt x="20" y="45"/>
                      <a:pt x="21" y="44"/>
                      <a:pt x="21" y="44"/>
                    </a:cubicBezTo>
                    <a:cubicBezTo>
                      <a:pt x="22" y="44"/>
                      <a:pt x="23" y="45"/>
                      <a:pt x="23" y="45"/>
                    </a:cubicBezTo>
                    <a:cubicBezTo>
                      <a:pt x="23" y="45"/>
                      <a:pt x="24" y="44"/>
                      <a:pt x="24" y="44"/>
                    </a:cubicBezTo>
                    <a:cubicBezTo>
                      <a:pt x="25" y="45"/>
                      <a:pt x="26" y="45"/>
                      <a:pt x="26" y="44"/>
                    </a:cubicBezTo>
                    <a:cubicBezTo>
                      <a:pt x="26" y="44"/>
                      <a:pt x="26" y="44"/>
                      <a:pt x="27" y="44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3"/>
                      <a:pt x="28" y="42"/>
                      <a:pt x="29" y="42"/>
                    </a:cubicBezTo>
                    <a:cubicBezTo>
                      <a:pt x="29" y="42"/>
                      <a:pt x="30" y="42"/>
                      <a:pt x="30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1"/>
                      <a:pt x="31" y="41"/>
                      <a:pt x="30" y="41"/>
                    </a:cubicBezTo>
                    <a:cubicBezTo>
                      <a:pt x="30" y="41"/>
                      <a:pt x="29" y="40"/>
                      <a:pt x="28" y="39"/>
                    </a:cubicBezTo>
                    <a:cubicBezTo>
                      <a:pt x="28" y="38"/>
                      <a:pt x="27" y="37"/>
                      <a:pt x="27" y="36"/>
                    </a:cubicBezTo>
                    <a:cubicBezTo>
                      <a:pt x="26" y="36"/>
                      <a:pt x="25" y="36"/>
                      <a:pt x="24" y="35"/>
                    </a:cubicBezTo>
                    <a:cubicBezTo>
                      <a:pt x="24" y="35"/>
                      <a:pt x="25" y="35"/>
                      <a:pt x="25" y="34"/>
                    </a:cubicBezTo>
                    <a:cubicBezTo>
                      <a:pt x="25" y="33"/>
                      <a:pt x="27" y="34"/>
                      <a:pt x="27" y="34"/>
                    </a:cubicBezTo>
                    <a:cubicBezTo>
                      <a:pt x="27" y="34"/>
                      <a:pt x="27" y="32"/>
                      <a:pt x="27" y="31"/>
                    </a:cubicBezTo>
                    <a:cubicBezTo>
                      <a:pt x="27" y="30"/>
                      <a:pt x="28" y="30"/>
                      <a:pt x="28" y="29"/>
                    </a:cubicBezTo>
                    <a:cubicBezTo>
                      <a:pt x="27" y="29"/>
                      <a:pt x="28" y="29"/>
                      <a:pt x="29" y="28"/>
                    </a:cubicBezTo>
                    <a:cubicBezTo>
                      <a:pt x="29" y="28"/>
                      <a:pt x="29" y="27"/>
                      <a:pt x="29" y="26"/>
                    </a:cubicBezTo>
                    <a:cubicBezTo>
                      <a:pt x="30" y="26"/>
                      <a:pt x="30" y="24"/>
                      <a:pt x="31" y="24"/>
                    </a:cubicBezTo>
                    <a:cubicBezTo>
                      <a:pt x="31" y="24"/>
                      <a:pt x="32" y="24"/>
                      <a:pt x="32" y="23"/>
                    </a:cubicBezTo>
                    <a:cubicBezTo>
                      <a:pt x="32" y="23"/>
                      <a:pt x="33" y="22"/>
                      <a:pt x="32" y="21"/>
                    </a:cubicBezTo>
                    <a:cubicBezTo>
                      <a:pt x="32" y="20"/>
                      <a:pt x="32" y="19"/>
                      <a:pt x="33" y="18"/>
                    </a:cubicBezTo>
                    <a:cubicBezTo>
                      <a:pt x="33" y="17"/>
                      <a:pt x="33" y="16"/>
                      <a:pt x="33" y="16"/>
                    </a:cubicBezTo>
                    <a:cubicBezTo>
                      <a:pt x="33" y="15"/>
                      <a:pt x="34" y="15"/>
                      <a:pt x="35" y="14"/>
                    </a:cubicBezTo>
                    <a:cubicBezTo>
                      <a:pt x="35" y="14"/>
                      <a:pt x="36" y="14"/>
                      <a:pt x="37" y="12"/>
                    </a:cubicBezTo>
                    <a:cubicBezTo>
                      <a:pt x="36" y="12"/>
                      <a:pt x="36" y="11"/>
                      <a:pt x="35" y="11"/>
                    </a:cubicBezTo>
                    <a:cubicBezTo>
                      <a:pt x="35" y="11"/>
                      <a:pt x="34" y="9"/>
                      <a:pt x="34" y="8"/>
                    </a:cubicBezTo>
                    <a:cubicBezTo>
                      <a:pt x="34" y="6"/>
                      <a:pt x="34" y="5"/>
                      <a:pt x="34" y="4"/>
                    </a:cubicBezTo>
                    <a:cubicBezTo>
                      <a:pt x="33" y="3"/>
                      <a:pt x="33" y="2"/>
                      <a:pt x="32" y="2"/>
                    </a:cubicBezTo>
                    <a:cubicBezTo>
                      <a:pt x="31" y="1"/>
                      <a:pt x="30" y="1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"/>
                      <a:pt x="30" y="1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64" name="Freeform 43"/>
              <p:cNvSpPr>
                <a:spLocks/>
              </p:cNvSpPr>
              <p:nvPr/>
            </p:nvSpPr>
            <p:spPr bwMode="auto">
              <a:xfrm>
                <a:off x="3453" y="2150"/>
                <a:ext cx="17" cy="16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2 h 4"/>
                  <a:gd name="T4" fmla="*/ 0 w 4"/>
                  <a:gd name="T5" fmla="*/ 3 h 4"/>
                  <a:gd name="T6" fmla="*/ 1 w 4"/>
                  <a:gd name="T7" fmla="*/ 3 h 4"/>
                  <a:gd name="T8" fmla="*/ 2 w 4"/>
                  <a:gd name="T9" fmla="*/ 4 h 4"/>
                  <a:gd name="T10" fmla="*/ 3 w 4"/>
                  <a:gd name="T11" fmla="*/ 3 h 4"/>
                  <a:gd name="T12" fmla="*/ 2 w 4"/>
                  <a:gd name="T13" fmla="*/ 2 h 4"/>
                  <a:gd name="T14" fmla="*/ 3 w 4"/>
                  <a:gd name="T15" fmla="*/ 1 h 4"/>
                  <a:gd name="T16" fmla="*/ 3 w 4"/>
                  <a:gd name="T17" fmla="*/ 0 h 4"/>
                  <a:gd name="T18" fmla="*/ 3 w 4"/>
                  <a:gd name="T19" fmla="*/ 0 h 4"/>
                  <a:gd name="T20" fmla="*/ 2 w 4"/>
                  <a:gd name="T21" fmla="*/ 0 h 4"/>
                  <a:gd name="T22" fmla="*/ 1 w 4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65" name="Freeform 44"/>
              <p:cNvSpPr>
                <a:spLocks/>
              </p:cNvSpPr>
              <p:nvPr/>
            </p:nvSpPr>
            <p:spPr bwMode="auto">
              <a:xfrm>
                <a:off x="3404" y="2096"/>
                <a:ext cx="62" cy="54"/>
              </a:xfrm>
              <a:custGeom>
                <a:avLst/>
                <a:gdLst>
                  <a:gd name="T0" fmla="*/ 3 w 15"/>
                  <a:gd name="T1" fmla="*/ 2 h 13"/>
                  <a:gd name="T2" fmla="*/ 1 w 15"/>
                  <a:gd name="T3" fmla="*/ 4 h 13"/>
                  <a:gd name="T4" fmla="*/ 1 w 15"/>
                  <a:gd name="T5" fmla="*/ 6 h 13"/>
                  <a:gd name="T6" fmla="*/ 0 w 15"/>
                  <a:gd name="T7" fmla="*/ 9 h 13"/>
                  <a:gd name="T8" fmla="*/ 2 w 15"/>
                  <a:gd name="T9" fmla="*/ 9 h 13"/>
                  <a:gd name="T10" fmla="*/ 3 w 15"/>
                  <a:gd name="T11" fmla="*/ 8 h 13"/>
                  <a:gd name="T12" fmla="*/ 4 w 15"/>
                  <a:gd name="T13" fmla="*/ 8 h 13"/>
                  <a:gd name="T14" fmla="*/ 5 w 15"/>
                  <a:gd name="T15" fmla="*/ 8 h 13"/>
                  <a:gd name="T16" fmla="*/ 6 w 15"/>
                  <a:gd name="T17" fmla="*/ 8 h 13"/>
                  <a:gd name="T18" fmla="*/ 9 w 15"/>
                  <a:gd name="T19" fmla="*/ 8 h 13"/>
                  <a:gd name="T20" fmla="*/ 13 w 15"/>
                  <a:gd name="T21" fmla="*/ 13 h 13"/>
                  <a:gd name="T22" fmla="*/ 13 w 15"/>
                  <a:gd name="T23" fmla="*/ 13 h 13"/>
                  <a:gd name="T24" fmla="*/ 14 w 15"/>
                  <a:gd name="T25" fmla="*/ 13 h 13"/>
                  <a:gd name="T26" fmla="*/ 15 w 15"/>
                  <a:gd name="T27" fmla="*/ 13 h 13"/>
                  <a:gd name="T28" fmla="*/ 12 w 15"/>
                  <a:gd name="T29" fmla="*/ 10 h 13"/>
                  <a:gd name="T30" fmla="*/ 9 w 15"/>
                  <a:gd name="T31" fmla="*/ 7 h 13"/>
                  <a:gd name="T32" fmla="*/ 8 w 15"/>
                  <a:gd name="T33" fmla="*/ 6 h 13"/>
                  <a:gd name="T34" fmla="*/ 6 w 15"/>
                  <a:gd name="T35" fmla="*/ 3 h 13"/>
                  <a:gd name="T36" fmla="*/ 5 w 15"/>
                  <a:gd name="T37" fmla="*/ 0 h 13"/>
                  <a:gd name="T38" fmla="*/ 3 w 15"/>
                  <a:gd name="T3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13">
                    <a:moveTo>
                      <a:pt x="3" y="2"/>
                    </a:moveTo>
                    <a:cubicBezTo>
                      <a:pt x="2" y="3"/>
                      <a:pt x="1" y="3"/>
                      <a:pt x="1" y="4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7"/>
                      <a:pt x="4" y="8"/>
                      <a:pt x="4" y="8"/>
                    </a:cubicBezTo>
                    <a:cubicBezTo>
                      <a:pt x="4" y="8"/>
                      <a:pt x="5" y="9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8" y="8"/>
                      <a:pt x="9" y="8"/>
                    </a:cubicBezTo>
                    <a:cubicBezTo>
                      <a:pt x="9" y="8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5" y="13"/>
                      <a:pt x="15" y="13"/>
                    </a:cubicBezTo>
                    <a:cubicBezTo>
                      <a:pt x="14" y="12"/>
                      <a:pt x="14" y="11"/>
                      <a:pt x="12" y="10"/>
                    </a:cubicBezTo>
                    <a:cubicBezTo>
                      <a:pt x="11" y="8"/>
                      <a:pt x="10" y="7"/>
                      <a:pt x="9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7" y="6"/>
                      <a:pt x="6" y="4"/>
                      <a:pt x="6" y="3"/>
                    </a:cubicBezTo>
                    <a:cubicBezTo>
                      <a:pt x="6" y="2"/>
                      <a:pt x="5" y="1"/>
                      <a:pt x="5" y="0"/>
                    </a:cubicBezTo>
                    <a:cubicBezTo>
                      <a:pt x="4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66" name="Freeform 45"/>
              <p:cNvSpPr>
                <a:spLocks/>
              </p:cNvSpPr>
              <p:nvPr/>
            </p:nvSpPr>
            <p:spPr bwMode="auto">
              <a:xfrm>
                <a:off x="3370" y="2125"/>
                <a:ext cx="142" cy="108"/>
              </a:xfrm>
              <a:custGeom>
                <a:avLst/>
                <a:gdLst>
                  <a:gd name="T0" fmla="*/ 3 w 34"/>
                  <a:gd name="T1" fmla="*/ 17 h 26"/>
                  <a:gd name="T2" fmla="*/ 4 w 34"/>
                  <a:gd name="T3" fmla="*/ 20 h 26"/>
                  <a:gd name="T4" fmla="*/ 6 w 34"/>
                  <a:gd name="T5" fmla="*/ 22 h 26"/>
                  <a:gd name="T6" fmla="*/ 6 w 34"/>
                  <a:gd name="T7" fmla="*/ 23 h 26"/>
                  <a:gd name="T8" fmla="*/ 7 w 34"/>
                  <a:gd name="T9" fmla="*/ 24 h 26"/>
                  <a:gd name="T10" fmla="*/ 9 w 34"/>
                  <a:gd name="T11" fmla="*/ 24 h 26"/>
                  <a:gd name="T12" fmla="*/ 12 w 34"/>
                  <a:gd name="T13" fmla="*/ 26 h 26"/>
                  <a:gd name="T14" fmla="*/ 15 w 34"/>
                  <a:gd name="T15" fmla="*/ 26 h 26"/>
                  <a:gd name="T16" fmla="*/ 16 w 34"/>
                  <a:gd name="T17" fmla="*/ 25 h 26"/>
                  <a:gd name="T18" fmla="*/ 18 w 34"/>
                  <a:gd name="T19" fmla="*/ 25 h 26"/>
                  <a:gd name="T20" fmla="*/ 19 w 34"/>
                  <a:gd name="T21" fmla="*/ 25 h 26"/>
                  <a:gd name="T22" fmla="*/ 20 w 34"/>
                  <a:gd name="T23" fmla="*/ 25 h 26"/>
                  <a:gd name="T24" fmla="*/ 22 w 34"/>
                  <a:gd name="T25" fmla="*/ 24 h 26"/>
                  <a:gd name="T26" fmla="*/ 25 w 34"/>
                  <a:gd name="T27" fmla="*/ 23 h 26"/>
                  <a:gd name="T28" fmla="*/ 27 w 34"/>
                  <a:gd name="T29" fmla="*/ 22 h 26"/>
                  <a:gd name="T30" fmla="*/ 33 w 34"/>
                  <a:gd name="T31" fmla="*/ 17 h 26"/>
                  <a:gd name="T32" fmla="*/ 32 w 34"/>
                  <a:gd name="T33" fmla="*/ 16 h 26"/>
                  <a:gd name="T34" fmla="*/ 29 w 34"/>
                  <a:gd name="T35" fmla="*/ 15 h 26"/>
                  <a:gd name="T36" fmla="*/ 25 w 34"/>
                  <a:gd name="T37" fmla="*/ 14 h 26"/>
                  <a:gd name="T38" fmla="*/ 23 w 34"/>
                  <a:gd name="T39" fmla="*/ 13 h 26"/>
                  <a:gd name="T40" fmla="*/ 22 w 34"/>
                  <a:gd name="T41" fmla="*/ 11 h 26"/>
                  <a:gd name="T42" fmla="*/ 22 w 34"/>
                  <a:gd name="T43" fmla="*/ 10 h 26"/>
                  <a:gd name="T44" fmla="*/ 21 w 34"/>
                  <a:gd name="T45" fmla="*/ 9 h 26"/>
                  <a:gd name="T46" fmla="*/ 20 w 34"/>
                  <a:gd name="T47" fmla="*/ 9 h 26"/>
                  <a:gd name="T48" fmla="*/ 20 w 34"/>
                  <a:gd name="T49" fmla="*/ 8 h 26"/>
                  <a:gd name="T50" fmla="*/ 21 w 34"/>
                  <a:gd name="T51" fmla="*/ 6 h 26"/>
                  <a:gd name="T52" fmla="*/ 17 w 34"/>
                  <a:gd name="T53" fmla="*/ 1 h 26"/>
                  <a:gd name="T54" fmla="*/ 14 w 34"/>
                  <a:gd name="T55" fmla="*/ 1 h 26"/>
                  <a:gd name="T56" fmla="*/ 13 w 34"/>
                  <a:gd name="T57" fmla="*/ 1 h 26"/>
                  <a:gd name="T58" fmla="*/ 12 w 34"/>
                  <a:gd name="T59" fmla="*/ 1 h 26"/>
                  <a:gd name="T60" fmla="*/ 11 w 34"/>
                  <a:gd name="T61" fmla="*/ 1 h 26"/>
                  <a:gd name="T62" fmla="*/ 10 w 34"/>
                  <a:gd name="T63" fmla="*/ 2 h 26"/>
                  <a:gd name="T64" fmla="*/ 8 w 34"/>
                  <a:gd name="T65" fmla="*/ 2 h 26"/>
                  <a:gd name="T66" fmla="*/ 8 w 34"/>
                  <a:gd name="T67" fmla="*/ 2 h 26"/>
                  <a:gd name="T68" fmla="*/ 8 w 34"/>
                  <a:gd name="T69" fmla="*/ 4 h 26"/>
                  <a:gd name="T70" fmla="*/ 7 w 34"/>
                  <a:gd name="T71" fmla="*/ 5 h 26"/>
                  <a:gd name="T72" fmla="*/ 5 w 34"/>
                  <a:gd name="T73" fmla="*/ 7 h 26"/>
                  <a:gd name="T74" fmla="*/ 5 w 34"/>
                  <a:gd name="T75" fmla="*/ 9 h 26"/>
                  <a:gd name="T76" fmla="*/ 4 w 34"/>
                  <a:gd name="T77" fmla="*/ 10 h 26"/>
                  <a:gd name="T78" fmla="*/ 3 w 34"/>
                  <a:gd name="T79" fmla="*/ 12 h 26"/>
                  <a:gd name="T80" fmla="*/ 3 w 34"/>
                  <a:gd name="T81" fmla="*/ 15 h 26"/>
                  <a:gd name="T82" fmla="*/ 1 w 34"/>
                  <a:gd name="T83" fmla="*/ 15 h 26"/>
                  <a:gd name="T84" fmla="*/ 0 w 34"/>
                  <a:gd name="T85" fmla="*/ 16 h 26"/>
                  <a:gd name="T86" fmla="*/ 3 w 34"/>
                  <a:gd name="T87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" h="26">
                    <a:moveTo>
                      <a:pt x="3" y="17"/>
                    </a:moveTo>
                    <a:cubicBezTo>
                      <a:pt x="3" y="18"/>
                      <a:pt x="4" y="19"/>
                      <a:pt x="4" y="20"/>
                    </a:cubicBezTo>
                    <a:cubicBezTo>
                      <a:pt x="5" y="21"/>
                      <a:pt x="6" y="22"/>
                      <a:pt x="6" y="22"/>
                    </a:cubicBezTo>
                    <a:cubicBezTo>
                      <a:pt x="7" y="22"/>
                      <a:pt x="7" y="22"/>
                      <a:pt x="6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9" y="24"/>
                      <a:pt x="9" y="24"/>
                    </a:cubicBezTo>
                    <a:cubicBezTo>
                      <a:pt x="10" y="25"/>
                      <a:pt x="11" y="26"/>
                      <a:pt x="12" y="26"/>
                    </a:cubicBezTo>
                    <a:cubicBezTo>
                      <a:pt x="12" y="26"/>
                      <a:pt x="14" y="26"/>
                      <a:pt x="15" y="26"/>
                    </a:cubicBezTo>
                    <a:cubicBezTo>
                      <a:pt x="15" y="26"/>
                      <a:pt x="15" y="25"/>
                      <a:pt x="16" y="25"/>
                    </a:cubicBezTo>
                    <a:cubicBezTo>
                      <a:pt x="17" y="25"/>
                      <a:pt x="18" y="24"/>
                      <a:pt x="18" y="25"/>
                    </a:cubicBezTo>
                    <a:cubicBezTo>
                      <a:pt x="18" y="25"/>
                      <a:pt x="19" y="25"/>
                      <a:pt x="19" y="25"/>
                    </a:cubicBezTo>
                    <a:cubicBezTo>
                      <a:pt x="19" y="25"/>
                      <a:pt x="20" y="25"/>
                      <a:pt x="20" y="25"/>
                    </a:cubicBezTo>
                    <a:cubicBezTo>
                      <a:pt x="21" y="25"/>
                      <a:pt x="22" y="24"/>
                      <a:pt x="22" y="24"/>
                    </a:cubicBezTo>
                    <a:cubicBezTo>
                      <a:pt x="22" y="24"/>
                      <a:pt x="23" y="23"/>
                      <a:pt x="25" y="23"/>
                    </a:cubicBezTo>
                    <a:cubicBezTo>
                      <a:pt x="26" y="23"/>
                      <a:pt x="27" y="23"/>
                      <a:pt x="27" y="22"/>
                    </a:cubicBezTo>
                    <a:cubicBezTo>
                      <a:pt x="28" y="22"/>
                      <a:pt x="33" y="17"/>
                      <a:pt x="33" y="17"/>
                    </a:cubicBezTo>
                    <a:cubicBezTo>
                      <a:pt x="34" y="16"/>
                      <a:pt x="33" y="16"/>
                      <a:pt x="32" y="16"/>
                    </a:cubicBezTo>
                    <a:cubicBezTo>
                      <a:pt x="32" y="16"/>
                      <a:pt x="31" y="16"/>
                      <a:pt x="29" y="15"/>
                    </a:cubicBezTo>
                    <a:cubicBezTo>
                      <a:pt x="28" y="15"/>
                      <a:pt x="25" y="14"/>
                      <a:pt x="25" y="14"/>
                    </a:cubicBezTo>
                    <a:cubicBezTo>
                      <a:pt x="24" y="14"/>
                      <a:pt x="24" y="13"/>
                      <a:pt x="23" y="13"/>
                    </a:cubicBezTo>
                    <a:cubicBezTo>
                      <a:pt x="23" y="12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2" y="9"/>
                      <a:pt x="21" y="9"/>
                    </a:cubicBezTo>
                    <a:cubicBezTo>
                      <a:pt x="21" y="10"/>
                      <a:pt x="20" y="10"/>
                      <a:pt x="20" y="9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1" y="7"/>
                      <a:pt x="21" y="6"/>
                      <a:pt x="21" y="6"/>
                    </a:cubicBezTo>
                    <a:cubicBezTo>
                      <a:pt x="21" y="6"/>
                      <a:pt x="17" y="1"/>
                      <a:pt x="17" y="1"/>
                    </a:cubicBezTo>
                    <a:cubicBezTo>
                      <a:pt x="16" y="1"/>
                      <a:pt x="15" y="2"/>
                      <a:pt x="14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2"/>
                      <a:pt x="12" y="1"/>
                      <a:pt x="12" y="1"/>
                    </a:cubicBezTo>
                    <a:cubicBezTo>
                      <a:pt x="12" y="1"/>
                      <a:pt x="11" y="0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5"/>
                      <a:pt x="6" y="7"/>
                      <a:pt x="5" y="7"/>
                    </a:cubicBezTo>
                    <a:cubicBezTo>
                      <a:pt x="5" y="8"/>
                      <a:pt x="5" y="9"/>
                      <a:pt x="5" y="9"/>
                    </a:cubicBezTo>
                    <a:cubicBezTo>
                      <a:pt x="4" y="10"/>
                      <a:pt x="3" y="10"/>
                      <a:pt x="4" y="10"/>
                    </a:cubicBezTo>
                    <a:cubicBezTo>
                      <a:pt x="4" y="11"/>
                      <a:pt x="3" y="11"/>
                      <a:pt x="3" y="12"/>
                    </a:cubicBezTo>
                    <a:cubicBezTo>
                      <a:pt x="3" y="13"/>
                      <a:pt x="3" y="15"/>
                      <a:pt x="3" y="15"/>
                    </a:cubicBezTo>
                    <a:cubicBezTo>
                      <a:pt x="3" y="15"/>
                      <a:pt x="1" y="14"/>
                      <a:pt x="1" y="15"/>
                    </a:cubicBezTo>
                    <a:cubicBezTo>
                      <a:pt x="1" y="16"/>
                      <a:pt x="0" y="16"/>
                      <a:pt x="0" y="16"/>
                    </a:cubicBezTo>
                    <a:cubicBezTo>
                      <a:pt x="1" y="17"/>
                      <a:pt x="2" y="17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67" name="Freeform 46"/>
              <p:cNvSpPr>
                <a:spLocks/>
              </p:cNvSpPr>
              <p:nvPr/>
            </p:nvSpPr>
            <p:spPr bwMode="auto">
              <a:xfrm>
                <a:off x="3391" y="1929"/>
                <a:ext cx="17" cy="17"/>
              </a:xfrm>
              <a:custGeom>
                <a:avLst/>
                <a:gdLst>
                  <a:gd name="T0" fmla="*/ 3 w 4"/>
                  <a:gd name="T1" fmla="*/ 2 h 4"/>
                  <a:gd name="T2" fmla="*/ 2 w 4"/>
                  <a:gd name="T3" fmla="*/ 0 h 4"/>
                  <a:gd name="T4" fmla="*/ 2 w 4"/>
                  <a:gd name="T5" fmla="*/ 0 h 4"/>
                  <a:gd name="T6" fmla="*/ 0 w 4"/>
                  <a:gd name="T7" fmla="*/ 4 h 4"/>
                  <a:gd name="T8" fmla="*/ 1 w 4"/>
                  <a:gd name="T9" fmla="*/ 4 h 4"/>
                  <a:gd name="T10" fmla="*/ 3 w 4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3" y="2"/>
                    </a:moveTo>
                    <a:cubicBezTo>
                      <a:pt x="4" y="2"/>
                      <a:pt x="4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68" name="Freeform 47"/>
              <p:cNvSpPr>
                <a:spLocks/>
              </p:cNvSpPr>
              <p:nvPr/>
            </p:nvSpPr>
            <p:spPr bwMode="auto">
              <a:xfrm>
                <a:off x="3395" y="1904"/>
                <a:ext cx="67" cy="50"/>
              </a:xfrm>
              <a:custGeom>
                <a:avLst/>
                <a:gdLst>
                  <a:gd name="T0" fmla="*/ 2 w 16"/>
                  <a:gd name="T1" fmla="*/ 8 h 12"/>
                  <a:gd name="T2" fmla="*/ 0 w 16"/>
                  <a:gd name="T3" fmla="*/ 10 h 12"/>
                  <a:gd name="T4" fmla="*/ 1 w 16"/>
                  <a:gd name="T5" fmla="*/ 10 h 12"/>
                  <a:gd name="T6" fmla="*/ 1 w 16"/>
                  <a:gd name="T7" fmla="*/ 11 h 12"/>
                  <a:gd name="T8" fmla="*/ 3 w 16"/>
                  <a:gd name="T9" fmla="*/ 12 h 12"/>
                  <a:gd name="T10" fmla="*/ 5 w 16"/>
                  <a:gd name="T11" fmla="*/ 11 h 12"/>
                  <a:gd name="T12" fmla="*/ 12 w 16"/>
                  <a:gd name="T13" fmla="*/ 7 h 12"/>
                  <a:gd name="T14" fmla="*/ 13 w 16"/>
                  <a:gd name="T15" fmla="*/ 6 h 12"/>
                  <a:gd name="T16" fmla="*/ 13 w 16"/>
                  <a:gd name="T17" fmla="*/ 4 h 12"/>
                  <a:gd name="T18" fmla="*/ 13 w 16"/>
                  <a:gd name="T19" fmla="*/ 2 h 12"/>
                  <a:gd name="T20" fmla="*/ 14 w 16"/>
                  <a:gd name="T21" fmla="*/ 1 h 12"/>
                  <a:gd name="T22" fmla="*/ 16 w 16"/>
                  <a:gd name="T23" fmla="*/ 0 h 12"/>
                  <a:gd name="T24" fmla="*/ 15 w 16"/>
                  <a:gd name="T25" fmla="*/ 0 h 12"/>
                  <a:gd name="T26" fmla="*/ 12 w 16"/>
                  <a:gd name="T27" fmla="*/ 0 h 12"/>
                  <a:gd name="T28" fmla="*/ 9 w 16"/>
                  <a:gd name="T29" fmla="*/ 1 h 12"/>
                  <a:gd name="T30" fmla="*/ 7 w 16"/>
                  <a:gd name="T31" fmla="*/ 1 h 12"/>
                  <a:gd name="T32" fmla="*/ 5 w 16"/>
                  <a:gd name="T33" fmla="*/ 1 h 12"/>
                  <a:gd name="T34" fmla="*/ 3 w 16"/>
                  <a:gd name="T35" fmla="*/ 1 h 12"/>
                  <a:gd name="T36" fmla="*/ 3 w 16"/>
                  <a:gd name="T37" fmla="*/ 2 h 12"/>
                  <a:gd name="T38" fmla="*/ 1 w 16"/>
                  <a:gd name="T39" fmla="*/ 3 h 12"/>
                  <a:gd name="T40" fmla="*/ 1 w 16"/>
                  <a:gd name="T41" fmla="*/ 5 h 12"/>
                  <a:gd name="T42" fmla="*/ 1 w 16"/>
                  <a:gd name="T43" fmla="*/ 6 h 12"/>
                  <a:gd name="T44" fmla="*/ 2 w 16"/>
                  <a:gd name="T4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12">
                    <a:moveTo>
                      <a:pt x="2" y="8"/>
                    </a:moveTo>
                    <a:cubicBezTo>
                      <a:pt x="2" y="8"/>
                      <a:pt x="1" y="9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5" y="11"/>
                    </a:cubicBezTo>
                    <a:cubicBezTo>
                      <a:pt x="5" y="11"/>
                      <a:pt x="12" y="7"/>
                      <a:pt x="12" y="7"/>
                    </a:cubicBezTo>
                    <a:cubicBezTo>
                      <a:pt x="12" y="7"/>
                      <a:pt x="13" y="6"/>
                      <a:pt x="13" y="6"/>
                    </a:cubicBezTo>
                    <a:cubicBezTo>
                      <a:pt x="13" y="5"/>
                      <a:pt x="13" y="4"/>
                      <a:pt x="13" y="4"/>
                    </a:cubicBezTo>
                    <a:cubicBezTo>
                      <a:pt x="14" y="4"/>
                      <a:pt x="13" y="3"/>
                      <a:pt x="13" y="2"/>
                    </a:cubicBezTo>
                    <a:cubicBezTo>
                      <a:pt x="13" y="2"/>
                      <a:pt x="14" y="1"/>
                      <a:pt x="14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2" y="0"/>
                    </a:cubicBezTo>
                    <a:cubicBezTo>
                      <a:pt x="11" y="0"/>
                      <a:pt x="11" y="1"/>
                      <a:pt x="9" y="1"/>
                    </a:cubicBezTo>
                    <a:cubicBezTo>
                      <a:pt x="8" y="1"/>
                      <a:pt x="7" y="2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1" y="5"/>
                      <a:pt x="1" y="6"/>
                    </a:cubicBezTo>
                    <a:cubicBezTo>
                      <a:pt x="3" y="6"/>
                      <a:pt x="3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69" name="Freeform 48"/>
              <p:cNvSpPr>
                <a:spLocks/>
              </p:cNvSpPr>
              <p:nvPr/>
            </p:nvSpPr>
            <p:spPr bwMode="auto">
              <a:xfrm>
                <a:off x="4222" y="1892"/>
                <a:ext cx="37" cy="45"/>
              </a:xfrm>
              <a:custGeom>
                <a:avLst/>
                <a:gdLst>
                  <a:gd name="T0" fmla="*/ 3 w 9"/>
                  <a:gd name="T1" fmla="*/ 1 h 11"/>
                  <a:gd name="T2" fmla="*/ 1 w 9"/>
                  <a:gd name="T3" fmla="*/ 2 h 11"/>
                  <a:gd name="T4" fmla="*/ 2 w 9"/>
                  <a:gd name="T5" fmla="*/ 3 h 11"/>
                  <a:gd name="T6" fmla="*/ 2 w 9"/>
                  <a:gd name="T7" fmla="*/ 4 h 11"/>
                  <a:gd name="T8" fmla="*/ 2 w 9"/>
                  <a:gd name="T9" fmla="*/ 6 h 11"/>
                  <a:gd name="T10" fmla="*/ 1 w 9"/>
                  <a:gd name="T11" fmla="*/ 9 h 11"/>
                  <a:gd name="T12" fmla="*/ 1 w 9"/>
                  <a:gd name="T13" fmla="*/ 10 h 11"/>
                  <a:gd name="T14" fmla="*/ 5 w 9"/>
                  <a:gd name="T15" fmla="*/ 9 h 11"/>
                  <a:gd name="T16" fmla="*/ 8 w 9"/>
                  <a:gd name="T17" fmla="*/ 8 h 11"/>
                  <a:gd name="T18" fmla="*/ 9 w 9"/>
                  <a:gd name="T19" fmla="*/ 7 h 11"/>
                  <a:gd name="T20" fmla="*/ 8 w 9"/>
                  <a:gd name="T21" fmla="*/ 4 h 11"/>
                  <a:gd name="T22" fmla="*/ 6 w 9"/>
                  <a:gd name="T23" fmla="*/ 0 h 11"/>
                  <a:gd name="T24" fmla="*/ 5 w 9"/>
                  <a:gd name="T25" fmla="*/ 1 h 11"/>
                  <a:gd name="T26" fmla="*/ 3 w 9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1">
                    <a:moveTo>
                      <a:pt x="3" y="1"/>
                    </a:moveTo>
                    <a:cubicBezTo>
                      <a:pt x="2" y="1"/>
                      <a:pt x="2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2" y="7"/>
                      <a:pt x="0" y="8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1"/>
                      <a:pt x="4" y="10"/>
                      <a:pt x="5" y="9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8"/>
                      <a:pt x="9" y="7"/>
                    </a:cubicBezTo>
                    <a:cubicBezTo>
                      <a:pt x="8" y="7"/>
                      <a:pt x="8" y="5"/>
                      <a:pt x="8" y="4"/>
                    </a:cubicBezTo>
                    <a:cubicBezTo>
                      <a:pt x="8" y="3"/>
                      <a:pt x="7" y="2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70" name="Freeform 49"/>
              <p:cNvSpPr>
                <a:spLocks/>
              </p:cNvSpPr>
              <p:nvPr/>
            </p:nvSpPr>
            <p:spPr bwMode="auto">
              <a:xfrm>
                <a:off x="3877" y="2017"/>
                <a:ext cx="42" cy="54"/>
              </a:xfrm>
              <a:custGeom>
                <a:avLst/>
                <a:gdLst>
                  <a:gd name="T0" fmla="*/ 10 w 10"/>
                  <a:gd name="T1" fmla="*/ 11 h 13"/>
                  <a:gd name="T2" fmla="*/ 9 w 10"/>
                  <a:gd name="T3" fmla="*/ 6 h 13"/>
                  <a:gd name="T4" fmla="*/ 8 w 10"/>
                  <a:gd name="T5" fmla="*/ 8 h 13"/>
                  <a:gd name="T6" fmla="*/ 8 w 10"/>
                  <a:gd name="T7" fmla="*/ 6 h 13"/>
                  <a:gd name="T8" fmla="*/ 9 w 10"/>
                  <a:gd name="T9" fmla="*/ 4 h 13"/>
                  <a:gd name="T10" fmla="*/ 8 w 10"/>
                  <a:gd name="T11" fmla="*/ 3 h 13"/>
                  <a:gd name="T12" fmla="*/ 5 w 10"/>
                  <a:gd name="T13" fmla="*/ 3 h 13"/>
                  <a:gd name="T14" fmla="*/ 4 w 10"/>
                  <a:gd name="T15" fmla="*/ 2 h 13"/>
                  <a:gd name="T16" fmla="*/ 3 w 10"/>
                  <a:gd name="T17" fmla="*/ 1 h 13"/>
                  <a:gd name="T18" fmla="*/ 1 w 10"/>
                  <a:gd name="T19" fmla="*/ 1 h 13"/>
                  <a:gd name="T20" fmla="*/ 2 w 10"/>
                  <a:gd name="T21" fmla="*/ 3 h 13"/>
                  <a:gd name="T22" fmla="*/ 1 w 10"/>
                  <a:gd name="T23" fmla="*/ 4 h 13"/>
                  <a:gd name="T24" fmla="*/ 2 w 10"/>
                  <a:gd name="T25" fmla="*/ 7 h 13"/>
                  <a:gd name="T26" fmla="*/ 3 w 10"/>
                  <a:gd name="T27" fmla="*/ 11 h 13"/>
                  <a:gd name="T28" fmla="*/ 4 w 10"/>
                  <a:gd name="T29" fmla="*/ 11 h 13"/>
                  <a:gd name="T30" fmla="*/ 6 w 10"/>
                  <a:gd name="T31" fmla="*/ 10 h 13"/>
                  <a:gd name="T32" fmla="*/ 7 w 10"/>
                  <a:gd name="T33" fmla="*/ 9 h 13"/>
                  <a:gd name="T34" fmla="*/ 8 w 10"/>
                  <a:gd name="T35" fmla="*/ 12 h 13"/>
                  <a:gd name="T36" fmla="*/ 9 w 10"/>
                  <a:gd name="T37" fmla="*/ 13 h 13"/>
                  <a:gd name="T38" fmla="*/ 9 w 10"/>
                  <a:gd name="T39" fmla="*/ 12 h 13"/>
                  <a:gd name="T40" fmla="*/ 10 w 10"/>
                  <a:gd name="T4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13">
                    <a:moveTo>
                      <a:pt x="10" y="11"/>
                    </a:moveTo>
                    <a:cubicBezTo>
                      <a:pt x="10" y="9"/>
                      <a:pt x="10" y="6"/>
                      <a:pt x="9" y="6"/>
                    </a:cubicBezTo>
                    <a:cubicBezTo>
                      <a:pt x="9" y="6"/>
                      <a:pt x="8" y="8"/>
                      <a:pt x="8" y="8"/>
                    </a:cubicBezTo>
                    <a:cubicBezTo>
                      <a:pt x="7" y="8"/>
                      <a:pt x="7" y="6"/>
                      <a:pt x="8" y="6"/>
                    </a:cubicBezTo>
                    <a:cubicBezTo>
                      <a:pt x="9" y="6"/>
                      <a:pt x="9" y="4"/>
                      <a:pt x="9" y="4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7" y="3"/>
                      <a:pt x="5" y="3"/>
                      <a:pt x="5" y="3"/>
                    </a:cubicBezTo>
                    <a:cubicBezTo>
                      <a:pt x="5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2" y="1"/>
                      <a:pt x="2" y="0"/>
                      <a:pt x="1" y="1"/>
                    </a:cubicBezTo>
                    <a:cubicBezTo>
                      <a:pt x="0" y="2"/>
                      <a:pt x="3" y="2"/>
                      <a:pt x="2" y="3"/>
                    </a:cubicBezTo>
                    <a:cubicBezTo>
                      <a:pt x="2" y="4"/>
                      <a:pt x="1" y="3"/>
                      <a:pt x="1" y="4"/>
                    </a:cubicBezTo>
                    <a:cubicBezTo>
                      <a:pt x="1" y="4"/>
                      <a:pt x="1" y="6"/>
                      <a:pt x="2" y="7"/>
                    </a:cubicBezTo>
                    <a:cubicBezTo>
                      <a:pt x="2" y="8"/>
                      <a:pt x="3" y="9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9"/>
                      <a:pt x="7" y="8"/>
                      <a:pt x="7" y="9"/>
                    </a:cubicBezTo>
                    <a:cubicBezTo>
                      <a:pt x="8" y="9"/>
                      <a:pt x="8" y="11"/>
                      <a:pt x="8" y="12"/>
                    </a:cubicBezTo>
                    <a:cubicBezTo>
                      <a:pt x="8" y="12"/>
                      <a:pt x="8" y="12"/>
                      <a:pt x="9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1"/>
                      <a:pt x="1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71" name="Freeform 50"/>
              <p:cNvSpPr>
                <a:spLocks/>
              </p:cNvSpPr>
              <p:nvPr/>
            </p:nvSpPr>
            <p:spPr bwMode="auto">
              <a:xfrm>
                <a:off x="3703" y="1925"/>
                <a:ext cx="253" cy="270"/>
              </a:xfrm>
              <a:custGeom>
                <a:avLst/>
                <a:gdLst>
                  <a:gd name="T0" fmla="*/ 43 w 61"/>
                  <a:gd name="T1" fmla="*/ 26 h 65"/>
                  <a:gd name="T2" fmla="*/ 43 w 61"/>
                  <a:gd name="T3" fmla="*/ 23 h 65"/>
                  <a:gd name="T4" fmla="*/ 46 w 61"/>
                  <a:gd name="T5" fmla="*/ 24 h 65"/>
                  <a:gd name="T6" fmla="*/ 50 w 61"/>
                  <a:gd name="T7" fmla="*/ 25 h 65"/>
                  <a:gd name="T8" fmla="*/ 50 w 61"/>
                  <a:gd name="T9" fmla="*/ 28 h 65"/>
                  <a:gd name="T10" fmla="*/ 51 w 61"/>
                  <a:gd name="T11" fmla="*/ 28 h 65"/>
                  <a:gd name="T12" fmla="*/ 52 w 61"/>
                  <a:gd name="T13" fmla="*/ 32 h 65"/>
                  <a:gd name="T14" fmla="*/ 53 w 61"/>
                  <a:gd name="T15" fmla="*/ 28 h 65"/>
                  <a:gd name="T16" fmla="*/ 56 w 61"/>
                  <a:gd name="T17" fmla="*/ 25 h 65"/>
                  <a:gd name="T18" fmla="*/ 58 w 61"/>
                  <a:gd name="T19" fmla="*/ 21 h 65"/>
                  <a:gd name="T20" fmla="*/ 61 w 61"/>
                  <a:gd name="T21" fmla="*/ 20 h 65"/>
                  <a:gd name="T22" fmla="*/ 61 w 61"/>
                  <a:gd name="T23" fmla="*/ 18 h 65"/>
                  <a:gd name="T24" fmla="*/ 59 w 61"/>
                  <a:gd name="T25" fmla="*/ 15 h 65"/>
                  <a:gd name="T26" fmla="*/ 55 w 61"/>
                  <a:gd name="T27" fmla="*/ 16 h 65"/>
                  <a:gd name="T28" fmla="*/ 53 w 61"/>
                  <a:gd name="T29" fmla="*/ 18 h 65"/>
                  <a:gd name="T30" fmla="*/ 50 w 61"/>
                  <a:gd name="T31" fmla="*/ 19 h 65"/>
                  <a:gd name="T32" fmla="*/ 48 w 61"/>
                  <a:gd name="T33" fmla="*/ 21 h 65"/>
                  <a:gd name="T34" fmla="*/ 45 w 61"/>
                  <a:gd name="T35" fmla="*/ 21 h 65"/>
                  <a:gd name="T36" fmla="*/ 43 w 61"/>
                  <a:gd name="T37" fmla="*/ 18 h 65"/>
                  <a:gd name="T38" fmla="*/ 42 w 61"/>
                  <a:gd name="T39" fmla="*/ 21 h 65"/>
                  <a:gd name="T40" fmla="*/ 36 w 61"/>
                  <a:gd name="T41" fmla="*/ 21 h 65"/>
                  <a:gd name="T42" fmla="*/ 32 w 61"/>
                  <a:gd name="T43" fmla="*/ 20 h 65"/>
                  <a:gd name="T44" fmla="*/ 29 w 61"/>
                  <a:gd name="T45" fmla="*/ 18 h 65"/>
                  <a:gd name="T46" fmla="*/ 26 w 61"/>
                  <a:gd name="T47" fmla="*/ 16 h 65"/>
                  <a:gd name="T48" fmla="*/ 27 w 61"/>
                  <a:gd name="T49" fmla="*/ 13 h 65"/>
                  <a:gd name="T50" fmla="*/ 25 w 61"/>
                  <a:gd name="T51" fmla="*/ 11 h 65"/>
                  <a:gd name="T52" fmla="*/ 23 w 61"/>
                  <a:gd name="T53" fmla="*/ 8 h 65"/>
                  <a:gd name="T54" fmla="*/ 24 w 61"/>
                  <a:gd name="T55" fmla="*/ 6 h 65"/>
                  <a:gd name="T56" fmla="*/ 23 w 61"/>
                  <a:gd name="T57" fmla="*/ 2 h 65"/>
                  <a:gd name="T58" fmla="*/ 21 w 61"/>
                  <a:gd name="T59" fmla="*/ 0 h 65"/>
                  <a:gd name="T60" fmla="*/ 19 w 61"/>
                  <a:gd name="T61" fmla="*/ 1 h 65"/>
                  <a:gd name="T62" fmla="*/ 14 w 61"/>
                  <a:gd name="T63" fmla="*/ 2 h 65"/>
                  <a:gd name="T64" fmla="*/ 13 w 61"/>
                  <a:gd name="T65" fmla="*/ 5 h 65"/>
                  <a:gd name="T66" fmla="*/ 15 w 61"/>
                  <a:gd name="T67" fmla="*/ 8 h 65"/>
                  <a:gd name="T68" fmla="*/ 14 w 61"/>
                  <a:gd name="T69" fmla="*/ 11 h 65"/>
                  <a:gd name="T70" fmla="*/ 11 w 61"/>
                  <a:gd name="T71" fmla="*/ 14 h 65"/>
                  <a:gd name="T72" fmla="*/ 9 w 61"/>
                  <a:gd name="T73" fmla="*/ 17 h 65"/>
                  <a:gd name="T74" fmla="*/ 6 w 61"/>
                  <a:gd name="T75" fmla="*/ 19 h 65"/>
                  <a:gd name="T76" fmla="*/ 3 w 61"/>
                  <a:gd name="T77" fmla="*/ 21 h 65"/>
                  <a:gd name="T78" fmla="*/ 5 w 61"/>
                  <a:gd name="T79" fmla="*/ 25 h 65"/>
                  <a:gd name="T80" fmla="*/ 4 w 61"/>
                  <a:gd name="T81" fmla="*/ 27 h 65"/>
                  <a:gd name="T82" fmla="*/ 0 w 61"/>
                  <a:gd name="T83" fmla="*/ 28 h 65"/>
                  <a:gd name="T84" fmla="*/ 2 w 61"/>
                  <a:gd name="T85" fmla="*/ 31 h 65"/>
                  <a:gd name="T86" fmla="*/ 1 w 61"/>
                  <a:gd name="T87" fmla="*/ 32 h 65"/>
                  <a:gd name="T88" fmla="*/ 8 w 61"/>
                  <a:gd name="T89" fmla="*/ 33 h 65"/>
                  <a:gd name="T90" fmla="*/ 9 w 61"/>
                  <a:gd name="T91" fmla="*/ 34 h 65"/>
                  <a:gd name="T92" fmla="*/ 10 w 61"/>
                  <a:gd name="T93" fmla="*/ 40 h 65"/>
                  <a:gd name="T94" fmla="*/ 13 w 61"/>
                  <a:gd name="T95" fmla="*/ 50 h 65"/>
                  <a:gd name="T96" fmla="*/ 17 w 61"/>
                  <a:gd name="T97" fmla="*/ 60 h 65"/>
                  <a:gd name="T98" fmla="*/ 21 w 61"/>
                  <a:gd name="T99" fmla="*/ 63 h 65"/>
                  <a:gd name="T100" fmla="*/ 24 w 61"/>
                  <a:gd name="T101" fmla="*/ 59 h 65"/>
                  <a:gd name="T102" fmla="*/ 26 w 61"/>
                  <a:gd name="T103" fmla="*/ 55 h 65"/>
                  <a:gd name="T104" fmla="*/ 26 w 61"/>
                  <a:gd name="T105" fmla="*/ 49 h 65"/>
                  <a:gd name="T106" fmla="*/ 29 w 61"/>
                  <a:gd name="T107" fmla="*/ 45 h 65"/>
                  <a:gd name="T108" fmla="*/ 36 w 61"/>
                  <a:gd name="T109" fmla="*/ 39 h 65"/>
                  <a:gd name="T110" fmla="*/ 40 w 61"/>
                  <a:gd name="T111" fmla="*/ 34 h 65"/>
                  <a:gd name="T112" fmla="*/ 45 w 61"/>
                  <a:gd name="T113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" h="65">
                    <a:moveTo>
                      <a:pt x="44" y="29"/>
                    </a:moveTo>
                    <a:cubicBezTo>
                      <a:pt x="43" y="28"/>
                      <a:pt x="43" y="26"/>
                      <a:pt x="43" y="26"/>
                    </a:cubicBezTo>
                    <a:cubicBezTo>
                      <a:pt x="43" y="25"/>
                      <a:pt x="44" y="26"/>
                      <a:pt x="44" y="25"/>
                    </a:cubicBezTo>
                    <a:cubicBezTo>
                      <a:pt x="45" y="24"/>
                      <a:pt x="42" y="24"/>
                      <a:pt x="43" y="23"/>
                    </a:cubicBezTo>
                    <a:cubicBezTo>
                      <a:pt x="44" y="22"/>
                      <a:pt x="44" y="23"/>
                      <a:pt x="45" y="23"/>
                    </a:cubicBezTo>
                    <a:cubicBezTo>
                      <a:pt x="46" y="23"/>
                      <a:pt x="46" y="23"/>
                      <a:pt x="46" y="24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47" y="25"/>
                      <a:pt x="49" y="25"/>
                      <a:pt x="50" y="25"/>
                    </a:cubicBezTo>
                    <a:cubicBezTo>
                      <a:pt x="51" y="25"/>
                      <a:pt x="51" y="25"/>
                      <a:pt x="51" y="26"/>
                    </a:cubicBezTo>
                    <a:cubicBezTo>
                      <a:pt x="51" y="26"/>
                      <a:pt x="51" y="28"/>
                      <a:pt x="50" y="28"/>
                    </a:cubicBezTo>
                    <a:cubicBezTo>
                      <a:pt x="49" y="28"/>
                      <a:pt x="49" y="30"/>
                      <a:pt x="50" y="30"/>
                    </a:cubicBezTo>
                    <a:cubicBezTo>
                      <a:pt x="50" y="30"/>
                      <a:pt x="51" y="28"/>
                      <a:pt x="51" y="28"/>
                    </a:cubicBezTo>
                    <a:cubicBezTo>
                      <a:pt x="52" y="28"/>
                      <a:pt x="52" y="31"/>
                      <a:pt x="52" y="33"/>
                    </a:cubicBezTo>
                    <a:cubicBezTo>
                      <a:pt x="52" y="33"/>
                      <a:pt x="52" y="32"/>
                      <a:pt x="52" y="32"/>
                    </a:cubicBezTo>
                    <a:cubicBezTo>
                      <a:pt x="53" y="32"/>
                      <a:pt x="53" y="31"/>
                      <a:pt x="53" y="30"/>
                    </a:cubicBezTo>
                    <a:cubicBezTo>
                      <a:pt x="53" y="30"/>
                      <a:pt x="53" y="28"/>
                      <a:pt x="53" y="28"/>
                    </a:cubicBezTo>
                    <a:cubicBezTo>
                      <a:pt x="54" y="28"/>
                      <a:pt x="55" y="28"/>
                      <a:pt x="55" y="28"/>
                    </a:cubicBezTo>
                    <a:cubicBezTo>
                      <a:pt x="55" y="28"/>
                      <a:pt x="56" y="26"/>
                      <a:pt x="56" y="25"/>
                    </a:cubicBezTo>
                    <a:cubicBezTo>
                      <a:pt x="56" y="25"/>
                      <a:pt x="57" y="24"/>
                      <a:pt x="57" y="23"/>
                    </a:cubicBezTo>
                    <a:cubicBezTo>
                      <a:pt x="57" y="22"/>
                      <a:pt x="58" y="21"/>
                      <a:pt x="58" y="21"/>
                    </a:cubicBezTo>
                    <a:cubicBezTo>
                      <a:pt x="59" y="20"/>
                      <a:pt x="60" y="20"/>
                      <a:pt x="60" y="20"/>
                    </a:cubicBezTo>
                    <a:cubicBezTo>
                      <a:pt x="60" y="21"/>
                      <a:pt x="61" y="21"/>
                      <a:pt x="61" y="20"/>
                    </a:cubicBezTo>
                    <a:cubicBezTo>
                      <a:pt x="60" y="19"/>
                      <a:pt x="60" y="19"/>
                      <a:pt x="61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0" y="17"/>
                      <a:pt x="60" y="17"/>
                    </a:cubicBezTo>
                    <a:cubicBezTo>
                      <a:pt x="60" y="16"/>
                      <a:pt x="59" y="16"/>
                      <a:pt x="59" y="15"/>
                    </a:cubicBezTo>
                    <a:cubicBezTo>
                      <a:pt x="59" y="15"/>
                      <a:pt x="58" y="15"/>
                      <a:pt x="58" y="16"/>
                    </a:cubicBezTo>
                    <a:cubicBezTo>
                      <a:pt x="57" y="16"/>
                      <a:pt x="56" y="15"/>
                      <a:pt x="55" y="16"/>
                    </a:cubicBezTo>
                    <a:cubicBezTo>
                      <a:pt x="54" y="16"/>
                      <a:pt x="54" y="17"/>
                      <a:pt x="53" y="17"/>
                    </a:cubicBezTo>
                    <a:cubicBezTo>
                      <a:pt x="53" y="17"/>
                      <a:pt x="53" y="17"/>
                      <a:pt x="53" y="18"/>
                    </a:cubicBezTo>
                    <a:cubicBezTo>
                      <a:pt x="52" y="18"/>
                      <a:pt x="52" y="19"/>
                      <a:pt x="51" y="19"/>
                    </a:cubicBezTo>
                    <a:cubicBezTo>
                      <a:pt x="51" y="19"/>
                      <a:pt x="50" y="19"/>
                      <a:pt x="50" y="19"/>
                    </a:cubicBezTo>
                    <a:cubicBezTo>
                      <a:pt x="50" y="19"/>
                      <a:pt x="51" y="20"/>
                      <a:pt x="51" y="21"/>
                    </a:cubicBezTo>
                    <a:cubicBezTo>
                      <a:pt x="50" y="22"/>
                      <a:pt x="49" y="21"/>
                      <a:pt x="48" y="21"/>
                    </a:cubicBezTo>
                    <a:cubicBezTo>
                      <a:pt x="47" y="22"/>
                      <a:pt x="47" y="21"/>
                      <a:pt x="46" y="21"/>
                    </a:cubicBezTo>
                    <a:cubicBezTo>
                      <a:pt x="46" y="21"/>
                      <a:pt x="45" y="21"/>
                      <a:pt x="45" y="21"/>
                    </a:cubicBezTo>
                    <a:cubicBezTo>
                      <a:pt x="45" y="21"/>
                      <a:pt x="44" y="20"/>
                      <a:pt x="44" y="19"/>
                    </a:cubicBezTo>
                    <a:cubicBezTo>
                      <a:pt x="44" y="19"/>
                      <a:pt x="44" y="18"/>
                      <a:pt x="43" y="18"/>
                    </a:cubicBezTo>
                    <a:cubicBezTo>
                      <a:pt x="43" y="19"/>
                      <a:pt x="43" y="18"/>
                      <a:pt x="43" y="19"/>
                    </a:cubicBezTo>
                    <a:cubicBezTo>
                      <a:pt x="43" y="20"/>
                      <a:pt x="43" y="21"/>
                      <a:pt x="42" y="21"/>
                    </a:cubicBezTo>
                    <a:cubicBezTo>
                      <a:pt x="42" y="22"/>
                      <a:pt x="39" y="22"/>
                      <a:pt x="39" y="22"/>
                    </a:cubicBezTo>
                    <a:cubicBezTo>
                      <a:pt x="38" y="21"/>
                      <a:pt x="36" y="21"/>
                      <a:pt x="36" y="21"/>
                    </a:cubicBezTo>
                    <a:cubicBezTo>
                      <a:pt x="36" y="20"/>
                      <a:pt x="35" y="19"/>
                      <a:pt x="35" y="19"/>
                    </a:cubicBezTo>
                    <a:cubicBezTo>
                      <a:pt x="34" y="19"/>
                      <a:pt x="33" y="20"/>
                      <a:pt x="32" y="20"/>
                    </a:cubicBezTo>
                    <a:cubicBezTo>
                      <a:pt x="32" y="20"/>
                      <a:pt x="31" y="19"/>
                      <a:pt x="31" y="19"/>
                    </a:cubicBezTo>
                    <a:cubicBezTo>
                      <a:pt x="30" y="19"/>
                      <a:pt x="29" y="18"/>
                      <a:pt x="29" y="18"/>
                    </a:cubicBezTo>
                    <a:cubicBezTo>
                      <a:pt x="29" y="18"/>
                      <a:pt x="27" y="17"/>
                      <a:pt x="27" y="17"/>
                    </a:cubicBezTo>
                    <a:cubicBezTo>
                      <a:pt x="27" y="17"/>
                      <a:pt x="26" y="17"/>
                      <a:pt x="26" y="16"/>
                    </a:cubicBezTo>
                    <a:cubicBezTo>
                      <a:pt x="26" y="16"/>
                      <a:pt x="26" y="15"/>
                      <a:pt x="26" y="14"/>
                    </a:cubicBezTo>
                    <a:cubicBezTo>
                      <a:pt x="26" y="14"/>
                      <a:pt x="27" y="13"/>
                      <a:pt x="27" y="13"/>
                    </a:cubicBezTo>
                    <a:cubicBezTo>
                      <a:pt x="27" y="13"/>
                      <a:pt x="27" y="12"/>
                      <a:pt x="27" y="12"/>
                    </a:cubicBezTo>
                    <a:cubicBezTo>
                      <a:pt x="27" y="12"/>
                      <a:pt x="26" y="11"/>
                      <a:pt x="25" y="11"/>
                    </a:cubicBezTo>
                    <a:cubicBezTo>
                      <a:pt x="25" y="11"/>
                      <a:pt x="24" y="10"/>
                      <a:pt x="23" y="10"/>
                    </a:cubicBezTo>
                    <a:cubicBezTo>
                      <a:pt x="23" y="10"/>
                      <a:pt x="23" y="8"/>
                      <a:pt x="23" y="8"/>
                    </a:cubicBezTo>
                    <a:cubicBezTo>
                      <a:pt x="22" y="8"/>
                      <a:pt x="23" y="6"/>
                      <a:pt x="23" y="7"/>
                    </a:cubicBezTo>
                    <a:cubicBezTo>
                      <a:pt x="24" y="8"/>
                      <a:pt x="25" y="7"/>
                      <a:pt x="24" y="6"/>
                    </a:cubicBezTo>
                    <a:cubicBezTo>
                      <a:pt x="24" y="5"/>
                      <a:pt x="23" y="5"/>
                      <a:pt x="23" y="4"/>
                    </a:cubicBezTo>
                    <a:cubicBezTo>
                      <a:pt x="23" y="4"/>
                      <a:pt x="24" y="3"/>
                      <a:pt x="23" y="2"/>
                    </a:cubicBezTo>
                    <a:cubicBezTo>
                      <a:pt x="23" y="2"/>
                      <a:pt x="22" y="1"/>
                      <a:pt x="22" y="1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1"/>
                      <a:pt x="19" y="1"/>
                    </a:cubicBezTo>
                    <a:cubicBezTo>
                      <a:pt x="19" y="1"/>
                      <a:pt x="18" y="2"/>
                      <a:pt x="17" y="2"/>
                    </a:cubicBezTo>
                    <a:cubicBezTo>
                      <a:pt x="16" y="3"/>
                      <a:pt x="15" y="2"/>
                      <a:pt x="14" y="2"/>
                    </a:cubicBezTo>
                    <a:cubicBezTo>
                      <a:pt x="13" y="2"/>
                      <a:pt x="12" y="3"/>
                      <a:pt x="13" y="3"/>
                    </a:cubicBezTo>
                    <a:cubicBezTo>
                      <a:pt x="13" y="3"/>
                      <a:pt x="13" y="5"/>
                      <a:pt x="13" y="5"/>
                    </a:cubicBezTo>
                    <a:cubicBezTo>
                      <a:pt x="13" y="5"/>
                      <a:pt x="13" y="7"/>
                      <a:pt x="14" y="7"/>
                    </a:cubicBezTo>
                    <a:cubicBezTo>
                      <a:pt x="15" y="7"/>
                      <a:pt x="16" y="8"/>
                      <a:pt x="15" y="8"/>
                    </a:cubicBezTo>
                    <a:cubicBezTo>
                      <a:pt x="15" y="8"/>
                      <a:pt x="14" y="9"/>
                      <a:pt x="14" y="10"/>
                    </a:cubicBezTo>
                    <a:cubicBezTo>
                      <a:pt x="14" y="10"/>
                      <a:pt x="14" y="11"/>
                      <a:pt x="14" y="11"/>
                    </a:cubicBezTo>
                    <a:cubicBezTo>
                      <a:pt x="13" y="11"/>
                      <a:pt x="13" y="12"/>
                      <a:pt x="13" y="12"/>
                    </a:cubicBezTo>
                    <a:cubicBezTo>
                      <a:pt x="13" y="13"/>
                      <a:pt x="12" y="13"/>
                      <a:pt x="11" y="14"/>
                    </a:cubicBezTo>
                    <a:cubicBezTo>
                      <a:pt x="11" y="14"/>
                      <a:pt x="11" y="16"/>
                      <a:pt x="10" y="16"/>
                    </a:cubicBezTo>
                    <a:cubicBezTo>
                      <a:pt x="10" y="16"/>
                      <a:pt x="9" y="16"/>
                      <a:pt x="9" y="17"/>
                    </a:cubicBezTo>
                    <a:cubicBezTo>
                      <a:pt x="9" y="18"/>
                      <a:pt x="8" y="19"/>
                      <a:pt x="7" y="19"/>
                    </a:cubicBezTo>
                    <a:cubicBezTo>
                      <a:pt x="7" y="19"/>
                      <a:pt x="6" y="18"/>
                      <a:pt x="6" y="19"/>
                    </a:cubicBezTo>
                    <a:cubicBezTo>
                      <a:pt x="6" y="19"/>
                      <a:pt x="5" y="18"/>
                      <a:pt x="4" y="19"/>
                    </a:cubicBezTo>
                    <a:cubicBezTo>
                      <a:pt x="4" y="19"/>
                      <a:pt x="3" y="20"/>
                      <a:pt x="3" y="21"/>
                    </a:cubicBezTo>
                    <a:cubicBezTo>
                      <a:pt x="3" y="21"/>
                      <a:pt x="4" y="21"/>
                      <a:pt x="4" y="22"/>
                    </a:cubicBezTo>
                    <a:cubicBezTo>
                      <a:pt x="4" y="23"/>
                      <a:pt x="5" y="24"/>
                      <a:pt x="5" y="25"/>
                    </a:cubicBezTo>
                    <a:cubicBezTo>
                      <a:pt x="5" y="25"/>
                      <a:pt x="6" y="26"/>
                      <a:pt x="6" y="27"/>
                    </a:cubicBezTo>
                    <a:cubicBezTo>
                      <a:pt x="5" y="27"/>
                      <a:pt x="5" y="27"/>
                      <a:pt x="4" y="27"/>
                    </a:cubicBezTo>
                    <a:cubicBezTo>
                      <a:pt x="3" y="27"/>
                      <a:pt x="3" y="27"/>
                      <a:pt x="2" y="27"/>
                    </a:cubicBezTo>
                    <a:cubicBezTo>
                      <a:pt x="1" y="27"/>
                      <a:pt x="1" y="28"/>
                      <a:pt x="0" y="2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9"/>
                      <a:pt x="1" y="30"/>
                      <a:pt x="2" y="31"/>
                    </a:cubicBezTo>
                    <a:cubicBezTo>
                      <a:pt x="3" y="31"/>
                      <a:pt x="4" y="30"/>
                      <a:pt x="4" y="31"/>
                    </a:cubicBezTo>
                    <a:cubicBezTo>
                      <a:pt x="4" y="32"/>
                      <a:pt x="1" y="31"/>
                      <a:pt x="1" y="32"/>
                    </a:cubicBezTo>
                    <a:cubicBezTo>
                      <a:pt x="1" y="32"/>
                      <a:pt x="4" y="36"/>
                      <a:pt x="6" y="36"/>
                    </a:cubicBezTo>
                    <a:cubicBezTo>
                      <a:pt x="8" y="35"/>
                      <a:pt x="9" y="33"/>
                      <a:pt x="8" y="33"/>
                    </a:cubicBezTo>
                    <a:cubicBezTo>
                      <a:pt x="8" y="33"/>
                      <a:pt x="9" y="32"/>
                      <a:pt x="9" y="32"/>
                    </a:cubicBezTo>
                    <a:cubicBezTo>
                      <a:pt x="9" y="32"/>
                      <a:pt x="9" y="34"/>
                      <a:pt x="9" y="34"/>
                    </a:cubicBezTo>
                    <a:cubicBezTo>
                      <a:pt x="10" y="35"/>
                      <a:pt x="10" y="35"/>
                      <a:pt x="9" y="36"/>
                    </a:cubicBezTo>
                    <a:cubicBezTo>
                      <a:pt x="9" y="37"/>
                      <a:pt x="10" y="39"/>
                      <a:pt x="10" y="40"/>
                    </a:cubicBezTo>
                    <a:cubicBezTo>
                      <a:pt x="10" y="41"/>
                      <a:pt x="11" y="43"/>
                      <a:pt x="11" y="44"/>
                    </a:cubicBezTo>
                    <a:cubicBezTo>
                      <a:pt x="11" y="46"/>
                      <a:pt x="12" y="48"/>
                      <a:pt x="13" y="50"/>
                    </a:cubicBezTo>
                    <a:cubicBezTo>
                      <a:pt x="14" y="52"/>
                      <a:pt x="15" y="55"/>
                      <a:pt x="15" y="56"/>
                    </a:cubicBezTo>
                    <a:cubicBezTo>
                      <a:pt x="16" y="57"/>
                      <a:pt x="17" y="59"/>
                      <a:pt x="17" y="60"/>
                    </a:cubicBezTo>
                    <a:cubicBezTo>
                      <a:pt x="17" y="62"/>
                      <a:pt x="19" y="64"/>
                      <a:pt x="19" y="64"/>
                    </a:cubicBezTo>
                    <a:cubicBezTo>
                      <a:pt x="20" y="65"/>
                      <a:pt x="21" y="64"/>
                      <a:pt x="21" y="63"/>
                    </a:cubicBezTo>
                    <a:cubicBezTo>
                      <a:pt x="22" y="62"/>
                      <a:pt x="23" y="62"/>
                      <a:pt x="24" y="61"/>
                    </a:cubicBezTo>
                    <a:cubicBezTo>
                      <a:pt x="24" y="60"/>
                      <a:pt x="24" y="59"/>
                      <a:pt x="24" y="59"/>
                    </a:cubicBezTo>
                    <a:cubicBezTo>
                      <a:pt x="25" y="59"/>
                      <a:pt x="25" y="59"/>
                      <a:pt x="25" y="58"/>
                    </a:cubicBezTo>
                    <a:cubicBezTo>
                      <a:pt x="25" y="57"/>
                      <a:pt x="25" y="56"/>
                      <a:pt x="26" y="55"/>
                    </a:cubicBezTo>
                    <a:cubicBezTo>
                      <a:pt x="26" y="54"/>
                      <a:pt x="26" y="52"/>
                      <a:pt x="26" y="51"/>
                    </a:cubicBezTo>
                    <a:cubicBezTo>
                      <a:pt x="26" y="51"/>
                      <a:pt x="26" y="49"/>
                      <a:pt x="26" y="49"/>
                    </a:cubicBezTo>
                    <a:cubicBezTo>
                      <a:pt x="26" y="48"/>
                      <a:pt x="26" y="47"/>
                      <a:pt x="27" y="47"/>
                    </a:cubicBezTo>
                    <a:cubicBezTo>
                      <a:pt x="28" y="47"/>
                      <a:pt x="28" y="46"/>
                      <a:pt x="29" y="45"/>
                    </a:cubicBezTo>
                    <a:cubicBezTo>
                      <a:pt x="30" y="44"/>
                      <a:pt x="32" y="43"/>
                      <a:pt x="32" y="43"/>
                    </a:cubicBezTo>
                    <a:cubicBezTo>
                      <a:pt x="33" y="42"/>
                      <a:pt x="35" y="40"/>
                      <a:pt x="36" y="39"/>
                    </a:cubicBezTo>
                    <a:cubicBezTo>
                      <a:pt x="37" y="38"/>
                      <a:pt x="39" y="38"/>
                      <a:pt x="39" y="37"/>
                    </a:cubicBezTo>
                    <a:cubicBezTo>
                      <a:pt x="40" y="36"/>
                      <a:pt x="40" y="35"/>
                      <a:pt x="40" y="34"/>
                    </a:cubicBezTo>
                    <a:cubicBezTo>
                      <a:pt x="40" y="33"/>
                      <a:pt x="43" y="33"/>
                      <a:pt x="44" y="33"/>
                    </a:cubicBezTo>
                    <a:cubicBezTo>
                      <a:pt x="44" y="33"/>
                      <a:pt x="44" y="33"/>
                      <a:pt x="45" y="33"/>
                    </a:cubicBezTo>
                    <a:cubicBezTo>
                      <a:pt x="45" y="31"/>
                      <a:pt x="44" y="30"/>
                      <a:pt x="4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72" name="Freeform 51"/>
              <p:cNvSpPr>
                <a:spLocks/>
              </p:cNvSpPr>
              <p:nvPr/>
            </p:nvSpPr>
            <p:spPr bwMode="auto">
              <a:xfrm>
                <a:off x="3877" y="1734"/>
                <a:ext cx="291" cy="124"/>
              </a:xfrm>
              <a:custGeom>
                <a:avLst/>
                <a:gdLst>
                  <a:gd name="T0" fmla="*/ 65 w 70"/>
                  <a:gd name="T1" fmla="*/ 13 h 30"/>
                  <a:gd name="T2" fmla="*/ 60 w 70"/>
                  <a:gd name="T3" fmla="*/ 13 h 30"/>
                  <a:gd name="T4" fmla="*/ 61 w 70"/>
                  <a:gd name="T5" fmla="*/ 10 h 30"/>
                  <a:gd name="T6" fmla="*/ 61 w 70"/>
                  <a:gd name="T7" fmla="*/ 7 h 30"/>
                  <a:gd name="T8" fmla="*/ 56 w 70"/>
                  <a:gd name="T9" fmla="*/ 6 h 30"/>
                  <a:gd name="T10" fmla="*/ 53 w 70"/>
                  <a:gd name="T11" fmla="*/ 8 h 30"/>
                  <a:gd name="T12" fmla="*/ 47 w 70"/>
                  <a:gd name="T13" fmla="*/ 9 h 30"/>
                  <a:gd name="T14" fmla="*/ 43 w 70"/>
                  <a:gd name="T15" fmla="*/ 7 h 30"/>
                  <a:gd name="T16" fmla="*/ 39 w 70"/>
                  <a:gd name="T17" fmla="*/ 6 h 30"/>
                  <a:gd name="T18" fmla="*/ 35 w 70"/>
                  <a:gd name="T19" fmla="*/ 5 h 30"/>
                  <a:gd name="T20" fmla="*/ 32 w 70"/>
                  <a:gd name="T21" fmla="*/ 6 h 30"/>
                  <a:gd name="T22" fmla="*/ 30 w 70"/>
                  <a:gd name="T23" fmla="*/ 3 h 30"/>
                  <a:gd name="T24" fmla="*/ 26 w 70"/>
                  <a:gd name="T25" fmla="*/ 1 h 30"/>
                  <a:gd name="T26" fmla="*/ 23 w 70"/>
                  <a:gd name="T27" fmla="*/ 0 h 30"/>
                  <a:gd name="T28" fmla="*/ 21 w 70"/>
                  <a:gd name="T29" fmla="*/ 2 h 30"/>
                  <a:gd name="T30" fmla="*/ 21 w 70"/>
                  <a:gd name="T31" fmla="*/ 5 h 30"/>
                  <a:gd name="T32" fmla="*/ 19 w 70"/>
                  <a:gd name="T33" fmla="*/ 7 h 30"/>
                  <a:gd name="T34" fmla="*/ 16 w 70"/>
                  <a:gd name="T35" fmla="*/ 7 h 30"/>
                  <a:gd name="T36" fmla="*/ 14 w 70"/>
                  <a:gd name="T37" fmla="*/ 5 h 30"/>
                  <a:gd name="T38" fmla="*/ 9 w 70"/>
                  <a:gd name="T39" fmla="*/ 5 h 30"/>
                  <a:gd name="T40" fmla="*/ 6 w 70"/>
                  <a:gd name="T41" fmla="*/ 6 h 30"/>
                  <a:gd name="T42" fmla="*/ 2 w 70"/>
                  <a:gd name="T43" fmla="*/ 8 h 30"/>
                  <a:gd name="T44" fmla="*/ 0 w 70"/>
                  <a:gd name="T45" fmla="*/ 9 h 30"/>
                  <a:gd name="T46" fmla="*/ 2 w 70"/>
                  <a:gd name="T47" fmla="*/ 11 h 30"/>
                  <a:gd name="T48" fmla="*/ 6 w 70"/>
                  <a:gd name="T49" fmla="*/ 14 h 30"/>
                  <a:gd name="T50" fmla="*/ 7 w 70"/>
                  <a:gd name="T51" fmla="*/ 18 h 30"/>
                  <a:gd name="T52" fmla="*/ 11 w 70"/>
                  <a:gd name="T53" fmla="*/ 21 h 30"/>
                  <a:gd name="T54" fmla="*/ 15 w 70"/>
                  <a:gd name="T55" fmla="*/ 23 h 30"/>
                  <a:gd name="T56" fmla="*/ 18 w 70"/>
                  <a:gd name="T57" fmla="*/ 27 h 30"/>
                  <a:gd name="T58" fmla="*/ 26 w 70"/>
                  <a:gd name="T59" fmla="*/ 27 h 30"/>
                  <a:gd name="T60" fmla="*/ 32 w 70"/>
                  <a:gd name="T61" fmla="*/ 29 h 30"/>
                  <a:gd name="T62" fmla="*/ 36 w 70"/>
                  <a:gd name="T63" fmla="*/ 30 h 30"/>
                  <a:gd name="T64" fmla="*/ 45 w 70"/>
                  <a:gd name="T65" fmla="*/ 28 h 30"/>
                  <a:gd name="T66" fmla="*/ 52 w 70"/>
                  <a:gd name="T67" fmla="*/ 24 h 30"/>
                  <a:gd name="T68" fmla="*/ 53 w 70"/>
                  <a:gd name="T69" fmla="*/ 21 h 30"/>
                  <a:gd name="T70" fmla="*/ 60 w 70"/>
                  <a:gd name="T71" fmla="*/ 20 h 30"/>
                  <a:gd name="T72" fmla="*/ 65 w 70"/>
                  <a:gd name="T73" fmla="*/ 17 h 30"/>
                  <a:gd name="T74" fmla="*/ 70 w 70"/>
                  <a:gd name="T75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0" h="30">
                    <a:moveTo>
                      <a:pt x="67" y="13"/>
                    </a:moveTo>
                    <a:cubicBezTo>
                      <a:pt x="66" y="12"/>
                      <a:pt x="65" y="12"/>
                      <a:pt x="65" y="13"/>
                    </a:cubicBezTo>
                    <a:cubicBezTo>
                      <a:pt x="65" y="14"/>
                      <a:pt x="64" y="13"/>
                      <a:pt x="63" y="13"/>
                    </a:cubicBezTo>
                    <a:cubicBezTo>
                      <a:pt x="61" y="13"/>
                      <a:pt x="61" y="14"/>
                      <a:pt x="60" y="13"/>
                    </a:cubicBezTo>
                    <a:cubicBezTo>
                      <a:pt x="60" y="12"/>
                      <a:pt x="61" y="12"/>
                      <a:pt x="61" y="12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1" y="7"/>
                      <a:pt x="61" y="7"/>
                    </a:cubicBezTo>
                    <a:cubicBezTo>
                      <a:pt x="60" y="7"/>
                      <a:pt x="59" y="7"/>
                      <a:pt x="59" y="6"/>
                    </a:cubicBezTo>
                    <a:cubicBezTo>
                      <a:pt x="59" y="6"/>
                      <a:pt x="57" y="6"/>
                      <a:pt x="56" y="6"/>
                    </a:cubicBezTo>
                    <a:cubicBezTo>
                      <a:pt x="56" y="7"/>
                      <a:pt x="55" y="7"/>
                      <a:pt x="55" y="7"/>
                    </a:cubicBezTo>
                    <a:cubicBezTo>
                      <a:pt x="54" y="8"/>
                      <a:pt x="53" y="8"/>
                      <a:pt x="53" y="8"/>
                    </a:cubicBezTo>
                    <a:cubicBezTo>
                      <a:pt x="52" y="8"/>
                      <a:pt x="50" y="8"/>
                      <a:pt x="50" y="9"/>
                    </a:cubicBezTo>
                    <a:cubicBezTo>
                      <a:pt x="50" y="9"/>
                      <a:pt x="47" y="9"/>
                      <a:pt x="47" y="9"/>
                    </a:cubicBezTo>
                    <a:cubicBezTo>
                      <a:pt x="47" y="8"/>
                      <a:pt x="44" y="9"/>
                      <a:pt x="44" y="8"/>
                    </a:cubicBezTo>
                    <a:cubicBezTo>
                      <a:pt x="44" y="8"/>
                      <a:pt x="43" y="7"/>
                      <a:pt x="43" y="7"/>
                    </a:cubicBezTo>
                    <a:cubicBezTo>
                      <a:pt x="43" y="7"/>
                      <a:pt x="41" y="7"/>
                      <a:pt x="41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9" y="6"/>
                      <a:pt x="38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5"/>
                      <a:pt x="34" y="6"/>
                      <a:pt x="34" y="6"/>
                    </a:cubicBezTo>
                    <a:cubicBezTo>
                      <a:pt x="33" y="6"/>
                      <a:pt x="32" y="5"/>
                      <a:pt x="32" y="6"/>
                    </a:cubicBezTo>
                    <a:cubicBezTo>
                      <a:pt x="32" y="6"/>
                      <a:pt x="31" y="5"/>
                      <a:pt x="31" y="5"/>
                    </a:cubicBezTo>
                    <a:cubicBezTo>
                      <a:pt x="30" y="4"/>
                      <a:pt x="31" y="3"/>
                      <a:pt x="30" y="3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8" y="2"/>
                      <a:pt x="27" y="1"/>
                      <a:pt x="26" y="1"/>
                    </a:cubicBezTo>
                    <a:cubicBezTo>
                      <a:pt x="26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3" y="0"/>
                    </a:cubicBezTo>
                    <a:cubicBezTo>
                      <a:pt x="23" y="0"/>
                      <a:pt x="23" y="1"/>
                      <a:pt x="23" y="1"/>
                    </a:cubicBezTo>
                    <a:cubicBezTo>
                      <a:pt x="22" y="1"/>
                      <a:pt x="22" y="1"/>
                      <a:pt x="21" y="2"/>
                    </a:cubicBezTo>
                    <a:cubicBezTo>
                      <a:pt x="21" y="2"/>
                      <a:pt x="20" y="3"/>
                      <a:pt x="21" y="3"/>
                    </a:cubicBezTo>
                    <a:cubicBezTo>
                      <a:pt x="21" y="4"/>
                      <a:pt x="21" y="5"/>
                      <a:pt x="21" y="5"/>
                    </a:cubicBezTo>
                    <a:cubicBezTo>
                      <a:pt x="22" y="5"/>
                      <a:pt x="21" y="6"/>
                      <a:pt x="21" y="6"/>
                    </a:cubicBezTo>
                    <a:cubicBezTo>
                      <a:pt x="21" y="6"/>
                      <a:pt x="20" y="7"/>
                      <a:pt x="19" y="7"/>
                    </a:cubicBezTo>
                    <a:cubicBezTo>
                      <a:pt x="19" y="8"/>
                      <a:pt x="19" y="7"/>
                      <a:pt x="18" y="7"/>
                    </a:cubicBezTo>
                    <a:cubicBezTo>
                      <a:pt x="17" y="6"/>
                      <a:pt x="16" y="7"/>
                      <a:pt x="16" y="7"/>
                    </a:cubicBezTo>
                    <a:cubicBezTo>
                      <a:pt x="16" y="7"/>
                      <a:pt x="15" y="6"/>
                      <a:pt x="14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0" y="4"/>
                      <a:pt x="9" y="4"/>
                      <a:pt x="9" y="5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4" y="7"/>
                    </a:cubicBezTo>
                    <a:cubicBezTo>
                      <a:pt x="4" y="8"/>
                      <a:pt x="3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5" y="12"/>
                      <a:pt x="6" y="13"/>
                      <a:pt x="6" y="14"/>
                    </a:cubicBezTo>
                    <a:cubicBezTo>
                      <a:pt x="6" y="14"/>
                      <a:pt x="7" y="15"/>
                      <a:pt x="7" y="15"/>
                    </a:cubicBezTo>
                    <a:cubicBezTo>
                      <a:pt x="8" y="16"/>
                      <a:pt x="7" y="17"/>
                      <a:pt x="7" y="18"/>
                    </a:cubicBezTo>
                    <a:cubicBezTo>
                      <a:pt x="7" y="18"/>
                      <a:pt x="6" y="19"/>
                      <a:pt x="6" y="19"/>
                    </a:cubicBezTo>
                    <a:cubicBezTo>
                      <a:pt x="7" y="20"/>
                      <a:pt x="10" y="21"/>
                      <a:pt x="11" y="21"/>
                    </a:cubicBezTo>
                    <a:cubicBezTo>
                      <a:pt x="12" y="21"/>
                      <a:pt x="13" y="22"/>
                      <a:pt x="13" y="22"/>
                    </a:cubicBezTo>
                    <a:cubicBezTo>
                      <a:pt x="14" y="22"/>
                      <a:pt x="14" y="23"/>
                      <a:pt x="15" y="23"/>
                    </a:cubicBezTo>
                    <a:cubicBezTo>
                      <a:pt x="15" y="23"/>
                      <a:pt x="16" y="23"/>
                      <a:pt x="16" y="25"/>
                    </a:cubicBezTo>
                    <a:cubicBezTo>
                      <a:pt x="17" y="26"/>
                      <a:pt x="17" y="26"/>
                      <a:pt x="18" y="27"/>
                    </a:cubicBezTo>
                    <a:cubicBezTo>
                      <a:pt x="18" y="27"/>
                      <a:pt x="19" y="27"/>
                      <a:pt x="20" y="27"/>
                    </a:cubicBezTo>
                    <a:cubicBezTo>
                      <a:pt x="21" y="27"/>
                      <a:pt x="25" y="27"/>
                      <a:pt x="26" y="27"/>
                    </a:cubicBezTo>
                    <a:cubicBezTo>
                      <a:pt x="26" y="27"/>
                      <a:pt x="28" y="27"/>
                      <a:pt x="30" y="28"/>
                    </a:cubicBezTo>
                    <a:cubicBezTo>
                      <a:pt x="31" y="29"/>
                      <a:pt x="31" y="28"/>
                      <a:pt x="32" y="29"/>
                    </a:cubicBezTo>
                    <a:cubicBezTo>
                      <a:pt x="33" y="29"/>
                      <a:pt x="33" y="29"/>
                      <a:pt x="34" y="29"/>
                    </a:cubicBezTo>
                    <a:cubicBezTo>
                      <a:pt x="35" y="29"/>
                      <a:pt x="35" y="30"/>
                      <a:pt x="36" y="30"/>
                    </a:cubicBezTo>
                    <a:cubicBezTo>
                      <a:pt x="37" y="30"/>
                      <a:pt x="38" y="29"/>
                      <a:pt x="40" y="28"/>
                    </a:cubicBezTo>
                    <a:cubicBezTo>
                      <a:pt x="42" y="27"/>
                      <a:pt x="44" y="28"/>
                      <a:pt x="45" y="28"/>
                    </a:cubicBezTo>
                    <a:cubicBezTo>
                      <a:pt x="46" y="28"/>
                      <a:pt x="48" y="28"/>
                      <a:pt x="49" y="26"/>
                    </a:cubicBezTo>
                    <a:cubicBezTo>
                      <a:pt x="50" y="25"/>
                      <a:pt x="51" y="25"/>
                      <a:pt x="52" y="24"/>
                    </a:cubicBezTo>
                    <a:cubicBezTo>
                      <a:pt x="52" y="23"/>
                      <a:pt x="50" y="23"/>
                      <a:pt x="51" y="22"/>
                    </a:cubicBezTo>
                    <a:cubicBezTo>
                      <a:pt x="52" y="21"/>
                      <a:pt x="53" y="21"/>
                      <a:pt x="53" y="21"/>
                    </a:cubicBezTo>
                    <a:cubicBezTo>
                      <a:pt x="54" y="21"/>
                      <a:pt x="55" y="22"/>
                      <a:pt x="57" y="21"/>
                    </a:cubicBezTo>
                    <a:cubicBezTo>
                      <a:pt x="58" y="20"/>
                      <a:pt x="59" y="20"/>
                      <a:pt x="60" y="20"/>
                    </a:cubicBezTo>
                    <a:cubicBezTo>
                      <a:pt x="61" y="20"/>
                      <a:pt x="61" y="19"/>
                      <a:pt x="62" y="18"/>
                    </a:cubicBezTo>
                    <a:cubicBezTo>
                      <a:pt x="63" y="17"/>
                      <a:pt x="64" y="17"/>
                      <a:pt x="65" y="17"/>
                    </a:cubicBezTo>
                    <a:cubicBezTo>
                      <a:pt x="66" y="17"/>
                      <a:pt x="67" y="16"/>
                      <a:pt x="67" y="16"/>
                    </a:cubicBezTo>
                    <a:cubicBezTo>
                      <a:pt x="68" y="16"/>
                      <a:pt x="70" y="17"/>
                      <a:pt x="70" y="16"/>
                    </a:cubicBezTo>
                    <a:cubicBezTo>
                      <a:pt x="70" y="15"/>
                      <a:pt x="68" y="14"/>
                      <a:pt x="6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73" name="Freeform 52"/>
              <p:cNvSpPr>
                <a:spLocks/>
              </p:cNvSpPr>
              <p:nvPr/>
            </p:nvSpPr>
            <p:spPr bwMode="auto">
              <a:xfrm>
                <a:off x="3391" y="1954"/>
                <a:ext cx="4" cy="1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1 h 3"/>
                  <a:gd name="T4" fmla="*/ 1 w 1"/>
                  <a:gd name="T5" fmla="*/ 3 h 3"/>
                  <a:gd name="T6" fmla="*/ 1 w 1"/>
                  <a:gd name="T7" fmla="*/ 0 h 3"/>
                  <a:gd name="T8" fmla="*/ 1 w 1"/>
                  <a:gd name="T9" fmla="*/ 0 h 3"/>
                  <a:gd name="T10" fmla="*/ 1 w 1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74" name="Freeform 53"/>
              <p:cNvSpPr>
                <a:spLocks/>
              </p:cNvSpPr>
              <p:nvPr/>
            </p:nvSpPr>
            <p:spPr bwMode="auto">
              <a:xfrm>
                <a:off x="3383" y="1946"/>
                <a:ext cx="16" cy="37"/>
              </a:xfrm>
              <a:custGeom>
                <a:avLst/>
                <a:gdLst>
                  <a:gd name="T0" fmla="*/ 2 w 4"/>
                  <a:gd name="T1" fmla="*/ 9 h 9"/>
                  <a:gd name="T2" fmla="*/ 2 w 4"/>
                  <a:gd name="T3" fmla="*/ 9 h 9"/>
                  <a:gd name="T4" fmla="*/ 3 w 4"/>
                  <a:gd name="T5" fmla="*/ 6 h 9"/>
                  <a:gd name="T6" fmla="*/ 3 w 4"/>
                  <a:gd name="T7" fmla="*/ 5 h 9"/>
                  <a:gd name="T8" fmla="*/ 2 w 4"/>
                  <a:gd name="T9" fmla="*/ 3 h 9"/>
                  <a:gd name="T10" fmla="*/ 3 w 4"/>
                  <a:gd name="T11" fmla="*/ 2 h 9"/>
                  <a:gd name="T12" fmla="*/ 3 w 4"/>
                  <a:gd name="T13" fmla="*/ 2 h 9"/>
                  <a:gd name="T14" fmla="*/ 4 w 4"/>
                  <a:gd name="T15" fmla="*/ 0 h 9"/>
                  <a:gd name="T16" fmla="*/ 2 w 4"/>
                  <a:gd name="T17" fmla="*/ 0 h 9"/>
                  <a:gd name="T18" fmla="*/ 2 w 4"/>
                  <a:gd name="T19" fmla="*/ 1 h 9"/>
                  <a:gd name="T20" fmla="*/ 0 w 4"/>
                  <a:gd name="T21" fmla="*/ 5 h 9"/>
                  <a:gd name="T22" fmla="*/ 2 w 4"/>
                  <a:gd name="T2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9">
                    <a:moveTo>
                      <a:pt x="2" y="9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2" y="8"/>
                      <a:pt x="3" y="6"/>
                      <a:pt x="3" y="6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1" y="4"/>
                      <a:pt x="0" y="5"/>
                    </a:cubicBezTo>
                    <a:cubicBezTo>
                      <a:pt x="2" y="9"/>
                      <a:pt x="2" y="9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75" name="Freeform 54"/>
              <p:cNvSpPr>
                <a:spLocks/>
              </p:cNvSpPr>
              <p:nvPr/>
            </p:nvSpPr>
            <p:spPr bwMode="auto">
              <a:xfrm>
                <a:off x="3391" y="1946"/>
                <a:ext cx="37" cy="41"/>
              </a:xfrm>
              <a:custGeom>
                <a:avLst/>
                <a:gdLst>
                  <a:gd name="T0" fmla="*/ 9 w 9"/>
                  <a:gd name="T1" fmla="*/ 0 h 10"/>
                  <a:gd name="T2" fmla="*/ 6 w 9"/>
                  <a:gd name="T3" fmla="*/ 1 h 10"/>
                  <a:gd name="T4" fmla="*/ 4 w 9"/>
                  <a:gd name="T5" fmla="*/ 2 h 10"/>
                  <a:gd name="T6" fmla="*/ 2 w 9"/>
                  <a:gd name="T7" fmla="*/ 1 h 10"/>
                  <a:gd name="T8" fmla="*/ 2 w 9"/>
                  <a:gd name="T9" fmla="*/ 0 h 10"/>
                  <a:gd name="T10" fmla="*/ 2 w 9"/>
                  <a:gd name="T11" fmla="*/ 0 h 10"/>
                  <a:gd name="T12" fmla="*/ 1 w 9"/>
                  <a:gd name="T13" fmla="*/ 2 h 10"/>
                  <a:gd name="T14" fmla="*/ 1 w 9"/>
                  <a:gd name="T15" fmla="*/ 6 h 10"/>
                  <a:gd name="T16" fmla="*/ 0 w 9"/>
                  <a:gd name="T17" fmla="*/ 9 h 10"/>
                  <a:gd name="T18" fmla="*/ 2 w 9"/>
                  <a:gd name="T19" fmla="*/ 10 h 10"/>
                  <a:gd name="T20" fmla="*/ 4 w 9"/>
                  <a:gd name="T21" fmla="*/ 9 h 10"/>
                  <a:gd name="T22" fmla="*/ 5 w 9"/>
                  <a:gd name="T23" fmla="*/ 8 h 10"/>
                  <a:gd name="T24" fmla="*/ 6 w 9"/>
                  <a:gd name="T25" fmla="*/ 7 h 10"/>
                  <a:gd name="T26" fmla="*/ 5 w 9"/>
                  <a:gd name="T27" fmla="*/ 5 h 10"/>
                  <a:gd name="T28" fmla="*/ 7 w 9"/>
                  <a:gd name="T29" fmla="*/ 4 h 10"/>
                  <a:gd name="T30" fmla="*/ 9 w 9"/>
                  <a:gd name="T31" fmla="*/ 3 h 10"/>
                  <a:gd name="T32" fmla="*/ 9 w 9"/>
                  <a:gd name="T33" fmla="*/ 3 h 10"/>
                  <a:gd name="T34" fmla="*/ 9 w 9"/>
                  <a:gd name="T35" fmla="*/ 1 h 10"/>
                  <a:gd name="T36" fmla="*/ 9 w 9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10">
                    <a:moveTo>
                      <a:pt x="9" y="0"/>
                    </a:moveTo>
                    <a:cubicBezTo>
                      <a:pt x="7" y="0"/>
                      <a:pt x="6" y="1"/>
                      <a:pt x="6" y="1"/>
                    </a:cubicBezTo>
                    <a:cubicBezTo>
                      <a:pt x="5" y="1"/>
                      <a:pt x="4" y="2"/>
                      <a:pt x="4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6"/>
                      <a:pt x="0" y="8"/>
                      <a:pt x="0" y="9"/>
                    </a:cubicBezTo>
                    <a:cubicBezTo>
                      <a:pt x="1" y="9"/>
                      <a:pt x="2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7" y="7"/>
                      <a:pt x="5" y="5"/>
                      <a:pt x="5" y="5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3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76" name="Freeform 55"/>
              <p:cNvSpPr>
                <a:spLocks/>
              </p:cNvSpPr>
              <p:nvPr/>
            </p:nvSpPr>
            <p:spPr bwMode="auto">
              <a:xfrm>
                <a:off x="3711" y="1838"/>
                <a:ext cx="100" cy="45"/>
              </a:xfrm>
              <a:custGeom>
                <a:avLst/>
                <a:gdLst>
                  <a:gd name="T0" fmla="*/ 23 w 24"/>
                  <a:gd name="T1" fmla="*/ 2 h 11"/>
                  <a:gd name="T2" fmla="*/ 21 w 24"/>
                  <a:gd name="T3" fmla="*/ 2 h 11"/>
                  <a:gd name="T4" fmla="*/ 15 w 24"/>
                  <a:gd name="T5" fmla="*/ 1 h 11"/>
                  <a:gd name="T6" fmla="*/ 12 w 24"/>
                  <a:gd name="T7" fmla="*/ 1 h 11"/>
                  <a:gd name="T8" fmla="*/ 10 w 24"/>
                  <a:gd name="T9" fmla="*/ 2 h 11"/>
                  <a:gd name="T10" fmla="*/ 8 w 24"/>
                  <a:gd name="T11" fmla="*/ 2 h 11"/>
                  <a:gd name="T12" fmla="*/ 5 w 24"/>
                  <a:gd name="T13" fmla="*/ 2 h 11"/>
                  <a:gd name="T14" fmla="*/ 3 w 24"/>
                  <a:gd name="T15" fmla="*/ 3 h 11"/>
                  <a:gd name="T16" fmla="*/ 3 w 24"/>
                  <a:gd name="T17" fmla="*/ 5 h 11"/>
                  <a:gd name="T18" fmla="*/ 3 w 24"/>
                  <a:gd name="T19" fmla="*/ 5 h 11"/>
                  <a:gd name="T20" fmla="*/ 5 w 24"/>
                  <a:gd name="T21" fmla="*/ 5 h 11"/>
                  <a:gd name="T22" fmla="*/ 8 w 24"/>
                  <a:gd name="T23" fmla="*/ 7 h 11"/>
                  <a:gd name="T24" fmla="*/ 7 w 24"/>
                  <a:gd name="T25" fmla="*/ 8 h 11"/>
                  <a:gd name="T26" fmla="*/ 5 w 24"/>
                  <a:gd name="T27" fmla="*/ 8 h 11"/>
                  <a:gd name="T28" fmla="*/ 2 w 24"/>
                  <a:gd name="T29" fmla="*/ 9 h 11"/>
                  <a:gd name="T30" fmla="*/ 0 w 24"/>
                  <a:gd name="T31" fmla="*/ 10 h 11"/>
                  <a:gd name="T32" fmla="*/ 3 w 24"/>
                  <a:gd name="T33" fmla="*/ 10 h 11"/>
                  <a:gd name="T34" fmla="*/ 5 w 24"/>
                  <a:gd name="T35" fmla="*/ 10 h 11"/>
                  <a:gd name="T36" fmla="*/ 7 w 24"/>
                  <a:gd name="T37" fmla="*/ 11 h 11"/>
                  <a:gd name="T38" fmla="*/ 10 w 24"/>
                  <a:gd name="T39" fmla="*/ 10 h 11"/>
                  <a:gd name="T40" fmla="*/ 11 w 24"/>
                  <a:gd name="T41" fmla="*/ 9 h 11"/>
                  <a:gd name="T42" fmla="*/ 12 w 24"/>
                  <a:gd name="T43" fmla="*/ 9 h 11"/>
                  <a:gd name="T44" fmla="*/ 13 w 24"/>
                  <a:gd name="T45" fmla="*/ 8 h 11"/>
                  <a:gd name="T46" fmla="*/ 14 w 24"/>
                  <a:gd name="T47" fmla="*/ 8 h 11"/>
                  <a:gd name="T48" fmla="*/ 15 w 24"/>
                  <a:gd name="T49" fmla="*/ 8 h 11"/>
                  <a:gd name="T50" fmla="*/ 17 w 24"/>
                  <a:gd name="T51" fmla="*/ 7 h 11"/>
                  <a:gd name="T52" fmla="*/ 19 w 24"/>
                  <a:gd name="T53" fmla="*/ 7 h 11"/>
                  <a:gd name="T54" fmla="*/ 21 w 24"/>
                  <a:gd name="T55" fmla="*/ 6 h 11"/>
                  <a:gd name="T56" fmla="*/ 22 w 24"/>
                  <a:gd name="T57" fmla="*/ 5 h 11"/>
                  <a:gd name="T58" fmla="*/ 24 w 24"/>
                  <a:gd name="T59" fmla="*/ 4 h 11"/>
                  <a:gd name="T60" fmla="*/ 24 w 24"/>
                  <a:gd name="T61" fmla="*/ 3 h 11"/>
                  <a:gd name="T62" fmla="*/ 23 w 24"/>
                  <a:gd name="T6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1">
                    <a:moveTo>
                      <a:pt x="23" y="2"/>
                    </a:moveTo>
                    <a:cubicBezTo>
                      <a:pt x="22" y="1"/>
                      <a:pt x="21" y="2"/>
                      <a:pt x="21" y="2"/>
                    </a:cubicBezTo>
                    <a:cubicBezTo>
                      <a:pt x="20" y="2"/>
                      <a:pt x="16" y="1"/>
                      <a:pt x="15" y="1"/>
                    </a:cubicBezTo>
                    <a:cubicBezTo>
                      <a:pt x="14" y="2"/>
                      <a:pt x="12" y="1"/>
                      <a:pt x="12" y="1"/>
                    </a:cubicBezTo>
                    <a:cubicBezTo>
                      <a:pt x="11" y="0"/>
                      <a:pt x="10" y="1"/>
                      <a:pt x="10" y="2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5" y="3"/>
                      <a:pt x="4" y="3"/>
                      <a:pt x="3" y="3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5" y="5"/>
                      <a:pt x="7" y="6"/>
                      <a:pt x="8" y="7"/>
                    </a:cubicBezTo>
                    <a:cubicBezTo>
                      <a:pt x="9" y="8"/>
                      <a:pt x="8" y="7"/>
                      <a:pt x="7" y="8"/>
                    </a:cubicBezTo>
                    <a:cubicBezTo>
                      <a:pt x="7" y="9"/>
                      <a:pt x="5" y="8"/>
                      <a:pt x="5" y="8"/>
                    </a:cubicBezTo>
                    <a:cubicBezTo>
                      <a:pt x="5" y="9"/>
                      <a:pt x="3" y="9"/>
                      <a:pt x="2" y="9"/>
                    </a:cubicBezTo>
                    <a:cubicBezTo>
                      <a:pt x="1" y="9"/>
                      <a:pt x="0" y="9"/>
                      <a:pt x="0" y="10"/>
                    </a:cubicBezTo>
                    <a:cubicBezTo>
                      <a:pt x="0" y="10"/>
                      <a:pt x="3" y="10"/>
                      <a:pt x="3" y="10"/>
                    </a:cubicBezTo>
                    <a:cubicBezTo>
                      <a:pt x="4" y="11"/>
                      <a:pt x="5" y="10"/>
                      <a:pt x="5" y="10"/>
                    </a:cubicBezTo>
                    <a:cubicBezTo>
                      <a:pt x="6" y="11"/>
                      <a:pt x="7" y="10"/>
                      <a:pt x="7" y="11"/>
                    </a:cubicBezTo>
                    <a:cubicBezTo>
                      <a:pt x="8" y="11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2" y="9"/>
                    </a:cubicBezTo>
                    <a:cubicBezTo>
                      <a:pt x="12" y="9"/>
                      <a:pt x="12" y="8"/>
                      <a:pt x="13" y="8"/>
                    </a:cubicBezTo>
                    <a:cubicBezTo>
                      <a:pt x="13" y="8"/>
                      <a:pt x="14" y="7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6" y="8"/>
                      <a:pt x="16" y="8"/>
                      <a:pt x="17" y="7"/>
                    </a:cubicBezTo>
                    <a:cubicBezTo>
                      <a:pt x="17" y="6"/>
                      <a:pt x="18" y="6"/>
                      <a:pt x="19" y="7"/>
                    </a:cubicBezTo>
                    <a:cubicBezTo>
                      <a:pt x="20" y="7"/>
                      <a:pt x="20" y="6"/>
                      <a:pt x="21" y="6"/>
                    </a:cubicBezTo>
                    <a:cubicBezTo>
                      <a:pt x="21" y="5"/>
                      <a:pt x="22" y="5"/>
                      <a:pt x="22" y="5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2"/>
                      <a:pt x="23" y="3"/>
                      <a:pt x="2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77" name="Freeform 56"/>
              <p:cNvSpPr>
                <a:spLocks/>
              </p:cNvSpPr>
              <p:nvPr/>
            </p:nvSpPr>
            <p:spPr bwMode="auto">
              <a:xfrm>
                <a:off x="3437" y="1833"/>
                <a:ext cx="62" cy="30"/>
              </a:xfrm>
              <a:custGeom>
                <a:avLst/>
                <a:gdLst>
                  <a:gd name="T0" fmla="*/ 6 w 15"/>
                  <a:gd name="T1" fmla="*/ 5 h 7"/>
                  <a:gd name="T2" fmla="*/ 8 w 15"/>
                  <a:gd name="T3" fmla="*/ 7 h 7"/>
                  <a:gd name="T4" fmla="*/ 8 w 15"/>
                  <a:gd name="T5" fmla="*/ 7 h 7"/>
                  <a:gd name="T6" fmla="*/ 10 w 15"/>
                  <a:gd name="T7" fmla="*/ 6 h 7"/>
                  <a:gd name="T8" fmla="*/ 12 w 15"/>
                  <a:gd name="T9" fmla="*/ 7 h 7"/>
                  <a:gd name="T10" fmla="*/ 12 w 15"/>
                  <a:gd name="T11" fmla="*/ 6 h 7"/>
                  <a:gd name="T12" fmla="*/ 13 w 15"/>
                  <a:gd name="T13" fmla="*/ 7 h 7"/>
                  <a:gd name="T14" fmla="*/ 15 w 15"/>
                  <a:gd name="T15" fmla="*/ 7 h 7"/>
                  <a:gd name="T16" fmla="*/ 14 w 15"/>
                  <a:gd name="T17" fmla="*/ 6 h 7"/>
                  <a:gd name="T18" fmla="*/ 15 w 15"/>
                  <a:gd name="T19" fmla="*/ 5 h 7"/>
                  <a:gd name="T20" fmla="*/ 13 w 15"/>
                  <a:gd name="T21" fmla="*/ 4 h 7"/>
                  <a:gd name="T22" fmla="*/ 13 w 15"/>
                  <a:gd name="T23" fmla="*/ 3 h 7"/>
                  <a:gd name="T24" fmla="*/ 12 w 15"/>
                  <a:gd name="T25" fmla="*/ 3 h 7"/>
                  <a:gd name="T26" fmla="*/ 10 w 15"/>
                  <a:gd name="T27" fmla="*/ 3 h 7"/>
                  <a:gd name="T28" fmla="*/ 8 w 15"/>
                  <a:gd name="T29" fmla="*/ 2 h 7"/>
                  <a:gd name="T30" fmla="*/ 7 w 15"/>
                  <a:gd name="T31" fmla="*/ 1 h 7"/>
                  <a:gd name="T32" fmla="*/ 4 w 15"/>
                  <a:gd name="T33" fmla="*/ 1 h 7"/>
                  <a:gd name="T34" fmla="*/ 1 w 15"/>
                  <a:gd name="T35" fmla="*/ 0 h 7"/>
                  <a:gd name="T36" fmla="*/ 0 w 15"/>
                  <a:gd name="T37" fmla="*/ 1 h 7"/>
                  <a:gd name="T38" fmla="*/ 3 w 15"/>
                  <a:gd name="T39" fmla="*/ 2 h 7"/>
                  <a:gd name="T40" fmla="*/ 4 w 15"/>
                  <a:gd name="T41" fmla="*/ 5 h 7"/>
                  <a:gd name="T42" fmla="*/ 4 w 15"/>
                  <a:gd name="T43" fmla="*/ 6 h 7"/>
                  <a:gd name="T44" fmla="*/ 6 w 15"/>
                  <a:gd name="T4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" h="7">
                    <a:moveTo>
                      <a:pt x="6" y="5"/>
                    </a:moveTo>
                    <a:cubicBezTo>
                      <a:pt x="7" y="5"/>
                      <a:pt x="7" y="6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6"/>
                      <a:pt x="10" y="6"/>
                    </a:cubicBezTo>
                    <a:cubicBezTo>
                      <a:pt x="11" y="6"/>
                      <a:pt x="11" y="6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3" y="6"/>
                      <a:pt x="13" y="7"/>
                    </a:cubicBezTo>
                    <a:cubicBezTo>
                      <a:pt x="14" y="7"/>
                      <a:pt x="15" y="7"/>
                      <a:pt x="15" y="7"/>
                    </a:cubicBezTo>
                    <a:cubicBezTo>
                      <a:pt x="15" y="6"/>
                      <a:pt x="15" y="6"/>
                      <a:pt x="14" y="6"/>
                    </a:cubicBezTo>
                    <a:cubicBezTo>
                      <a:pt x="14" y="6"/>
                      <a:pt x="15" y="5"/>
                      <a:pt x="15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0" y="3"/>
                      <a:pt x="10" y="3"/>
                    </a:cubicBezTo>
                    <a:cubicBezTo>
                      <a:pt x="9" y="3"/>
                      <a:pt x="9" y="2"/>
                      <a:pt x="8" y="2"/>
                    </a:cubicBezTo>
                    <a:cubicBezTo>
                      <a:pt x="8" y="2"/>
                      <a:pt x="7" y="2"/>
                      <a:pt x="7" y="1"/>
                    </a:cubicBezTo>
                    <a:cubicBezTo>
                      <a:pt x="7" y="1"/>
                      <a:pt x="4" y="1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3" y="1"/>
                      <a:pt x="3" y="2"/>
                    </a:cubicBezTo>
                    <a:cubicBezTo>
                      <a:pt x="4" y="4"/>
                      <a:pt x="5" y="3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6"/>
                      <a:pt x="6" y="6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78" name="Freeform 57"/>
              <p:cNvSpPr>
                <a:spLocks noEditPoints="1"/>
              </p:cNvSpPr>
              <p:nvPr/>
            </p:nvSpPr>
            <p:spPr bwMode="auto">
              <a:xfrm>
                <a:off x="3308" y="1850"/>
                <a:ext cx="174" cy="67"/>
              </a:xfrm>
              <a:custGeom>
                <a:avLst/>
                <a:gdLst>
                  <a:gd name="T0" fmla="*/ 41 w 42"/>
                  <a:gd name="T1" fmla="*/ 11 h 16"/>
                  <a:gd name="T2" fmla="*/ 41 w 42"/>
                  <a:gd name="T3" fmla="*/ 9 h 16"/>
                  <a:gd name="T4" fmla="*/ 41 w 42"/>
                  <a:gd name="T5" fmla="*/ 7 h 16"/>
                  <a:gd name="T6" fmla="*/ 41 w 42"/>
                  <a:gd name="T7" fmla="*/ 6 h 16"/>
                  <a:gd name="T8" fmla="*/ 41 w 42"/>
                  <a:gd name="T9" fmla="*/ 5 h 16"/>
                  <a:gd name="T10" fmla="*/ 39 w 42"/>
                  <a:gd name="T11" fmla="*/ 5 h 16"/>
                  <a:gd name="T12" fmla="*/ 39 w 42"/>
                  <a:gd name="T13" fmla="*/ 3 h 16"/>
                  <a:gd name="T14" fmla="*/ 37 w 42"/>
                  <a:gd name="T15" fmla="*/ 1 h 16"/>
                  <a:gd name="T16" fmla="*/ 35 w 42"/>
                  <a:gd name="T17" fmla="*/ 2 h 16"/>
                  <a:gd name="T18" fmla="*/ 31 w 42"/>
                  <a:gd name="T19" fmla="*/ 3 h 16"/>
                  <a:gd name="T20" fmla="*/ 27 w 42"/>
                  <a:gd name="T21" fmla="*/ 3 h 16"/>
                  <a:gd name="T22" fmla="*/ 24 w 42"/>
                  <a:gd name="T23" fmla="*/ 2 h 16"/>
                  <a:gd name="T24" fmla="*/ 22 w 42"/>
                  <a:gd name="T25" fmla="*/ 1 h 16"/>
                  <a:gd name="T26" fmla="*/ 19 w 42"/>
                  <a:gd name="T27" fmla="*/ 0 h 16"/>
                  <a:gd name="T28" fmla="*/ 12 w 42"/>
                  <a:gd name="T29" fmla="*/ 2 h 16"/>
                  <a:gd name="T30" fmla="*/ 7 w 42"/>
                  <a:gd name="T31" fmla="*/ 3 h 16"/>
                  <a:gd name="T32" fmla="*/ 6 w 42"/>
                  <a:gd name="T33" fmla="*/ 4 h 16"/>
                  <a:gd name="T34" fmla="*/ 2 w 42"/>
                  <a:gd name="T35" fmla="*/ 5 h 16"/>
                  <a:gd name="T36" fmla="*/ 1 w 42"/>
                  <a:gd name="T37" fmla="*/ 6 h 16"/>
                  <a:gd name="T38" fmla="*/ 2 w 42"/>
                  <a:gd name="T39" fmla="*/ 7 h 16"/>
                  <a:gd name="T40" fmla="*/ 2 w 42"/>
                  <a:gd name="T41" fmla="*/ 9 h 16"/>
                  <a:gd name="T42" fmla="*/ 2 w 42"/>
                  <a:gd name="T43" fmla="*/ 10 h 16"/>
                  <a:gd name="T44" fmla="*/ 2 w 42"/>
                  <a:gd name="T45" fmla="*/ 11 h 16"/>
                  <a:gd name="T46" fmla="*/ 4 w 42"/>
                  <a:gd name="T47" fmla="*/ 13 h 16"/>
                  <a:gd name="T48" fmla="*/ 5 w 42"/>
                  <a:gd name="T49" fmla="*/ 13 h 16"/>
                  <a:gd name="T50" fmla="*/ 6 w 42"/>
                  <a:gd name="T51" fmla="*/ 14 h 16"/>
                  <a:gd name="T52" fmla="*/ 7 w 42"/>
                  <a:gd name="T53" fmla="*/ 15 h 16"/>
                  <a:gd name="T54" fmla="*/ 10 w 42"/>
                  <a:gd name="T55" fmla="*/ 15 h 16"/>
                  <a:gd name="T56" fmla="*/ 12 w 42"/>
                  <a:gd name="T57" fmla="*/ 14 h 16"/>
                  <a:gd name="T58" fmla="*/ 15 w 42"/>
                  <a:gd name="T59" fmla="*/ 16 h 16"/>
                  <a:gd name="T60" fmla="*/ 17 w 42"/>
                  <a:gd name="T61" fmla="*/ 15 h 16"/>
                  <a:gd name="T62" fmla="*/ 19 w 42"/>
                  <a:gd name="T63" fmla="*/ 14 h 16"/>
                  <a:gd name="T64" fmla="*/ 21 w 42"/>
                  <a:gd name="T65" fmla="*/ 14 h 16"/>
                  <a:gd name="T66" fmla="*/ 23 w 42"/>
                  <a:gd name="T67" fmla="*/ 14 h 16"/>
                  <a:gd name="T68" fmla="*/ 22 w 42"/>
                  <a:gd name="T69" fmla="*/ 16 h 16"/>
                  <a:gd name="T70" fmla="*/ 22 w 42"/>
                  <a:gd name="T71" fmla="*/ 16 h 16"/>
                  <a:gd name="T72" fmla="*/ 24 w 42"/>
                  <a:gd name="T73" fmla="*/ 15 h 16"/>
                  <a:gd name="T74" fmla="*/ 24 w 42"/>
                  <a:gd name="T75" fmla="*/ 14 h 16"/>
                  <a:gd name="T76" fmla="*/ 26 w 42"/>
                  <a:gd name="T77" fmla="*/ 14 h 16"/>
                  <a:gd name="T78" fmla="*/ 28 w 42"/>
                  <a:gd name="T79" fmla="*/ 14 h 16"/>
                  <a:gd name="T80" fmla="*/ 30 w 42"/>
                  <a:gd name="T81" fmla="*/ 14 h 16"/>
                  <a:gd name="T82" fmla="*/ 33 w 42"/>
                  <a:gd name="T83" fmla="*/ 13 h 16"/>
                  <a:gd name="T84" fmla="*/ 36 w 42"/>
                  <a:gd name="T85" fmla="*/ 13 h 16"/>
                  <a:gd name="T86" fmla="*/ 37 w 42"/>
                  <a:gd name="T87" fmla="*/ 13 h 16"/>
                  <a:gd name="T88" fmla="*/ 38 w 42"/>
                  <a:gd name="T89" fmla="*/ 12 h 16"/>
                  <a:gd name="T90" fmla="*/ 40 w 42"/>
                  <a:gd name="T91" fmla="*/ 13 h 16"/>
                  <a:gd name="T92" fmla="*/ 42 w 42"/>
                  <a:gd name="T93" fmla="*/ 13 h 16"/>
                  <a:gd name="T94" fmla="*/ 41 w 42"/>
                  <a:gd name="T95" fmla="*/ 11 h 16"/>
                  <a:gd name="T96" fmla="*/ 4 w 42"/>
                  <a:gd name="T97" fmla="*/ 3 h 16"/>
                  <a:gd name="T98" fmla="*/ 7 w 42"/>
                  <a:gd name="T99" fmla="*/ 3 h 16"/>
                  <a:gd name="T100" fmla="*/ 5 w 42"/>
                  <a:gd name="T101" fmla="*/ 1 h 16"/>
                  <a:gd name="T102" fmla="*/ 5 w 42"/>
                  <a:gd name="T103" fmla="*/ 0 h 16"/>
                  <a:gd name="T104" fmla="*/ 4 w 42"/>
                  <a:gd name="T105" fmla="*/ 0 h 16"/>
                  <a:gd name="T106" fmla="*/ 2 w 42"/>
                  <a:gd name="T107" fmla="*/ 0 h 16"/>
                  <a:gd name="T108" fmla="*/ 2 w 42"/>
                  <a:gd name="T109" fmla="*/ 2 h 16"/>
                  <a:gd name="T110" fmla="*/ 1 w 42"/>
                  <a:gd name="T111" fmla="*/ 3 h 16"/>
                  <a:gd name="T112" fmla="*/ 1 w 42"/>
                  <a:gd name="T113" fmla="*/ 4 h 16"/>
                  <a:gd name="T114" fmla="*/ 2 w 42"/>
                  <a:gd name="T115" fmla="*/ 4 h 16"/>
                  <a:gd name="T116" fmla="*/ 4 w 42"/>
                  <a:gd name="T117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16">
                    <a:moveTo>
                      <a:pt x="41" y="11"/>
                    </a:moveTo>
                    <a:cubicBezTo>
                      <a:pt x="41" y="11"/>
                      <a:pt x="41" y="9"/>
                      <a:pt x="41" y="9"/>
                    </a:cubicBezTo>
                    <a:cubicBezTo>
                      <a:pt x="41" y="9"/>
                      <a:pt x="40" y="7"/>
                      <a:pt x="41" y="7"/>
                    </a:cubicBezTo>
                    <a:cubicBezTo>
                      <a:pt x="41" y="7"/>
                      <a:pt x="41" y="6"/>
                      <a:pt x="41" y="6"/>
                    </a:cubicBezTo>
                    <a:cubicBezTo>
                      <a:pt x="41" y="6"/>
                      <a:pt x="41" y="5"/>
                      <a:pt x="41" y="5"/>
                    </a:cubicBezTo>
                    <a:cubicBezTo>
                      <a:pt x="41" y="5"/>
                      <a:pt x="40" y="6"/>
                      <a:pt x="39" y="5"/>
                    </a:cubicBezTo>
                    <a:cubicBezTo>
                      <a:pt x="39" y="4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7" y="2"/>
                      <a:pt x="36" y="2"/>
                      <a:pt x="35" y="2"/>
                    </a:cubicBezTo>
                    <a:cubicBezTo>
                      <a:pt x="34" y="3"/>
                      <a:pt x="31" y="3"/>
                      <a:pt x="31" y="3"/>
                    </a:cubicBezTo>
                    <a:cubicBezTo>
                      <a:pt x="30" y="3"/>
                      <a:pt x="28" y="3"/>
                      <a:pt x="27" y="3"/>
                    </a:cubicBezTo>
                    <a:cubicBezTo>
                      <a:pt x="26" y="3"/>
                      <a:pt x="25" y="2"/>
                      <a:pt x="24" y="2"/>
                    </a:cubicBezTo>
                    <a:cubicBezTo>
                      <a:pt x="23" y="2"/>
                      <a:pt x="23" y="1"/>
                      <a:pt x="22" y="1"/>
                    </a:cubicBezTo>
                    <a:cubicBezTo>
                      <a:pt x="21" y="1"/>
                      <a:pt x="22" y="1"/>
                      <a:pt x="19" y="0"/>
                    </a:cubicBezTo>
                    <a:cubicBezTo>
                      <a:pt x="16" y="0"/>
                      <a:pt x="13" y="2"/>
                      <a:pt x="12" y="2"/>
                    </a:cubicBezTo>
                    <a:cubicBezTo>
                      <a:pt x="11" y="3"/>
                      <a:pt x="8" y="2"/>
                      <a:pt x="7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5" y="5"/>
                      <a:pt x="3" y="4"/>
                      <a:pt x="2" y="5"/>
                    </a:cubicBezTo>
                    <a:cubicBezTo>
                      <a:pt x="1" y="5"/>
                      <a:pt x="0" y="7"/>
                      <a:pt x="1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3" y="8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3" y="11"/>
                      <a:pt x="3" y="11"/>
                      <a:pt x="2" y="11"/>
                    </a:cubicBezTo>
                    <a:cubicBezTo>
                      <a:pt x="2" y="12"/>
                      <a:pt x="3" y="12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5" y="14"/>
                      <a:pt x="5" y="14"/>
                      <a:pt x="6" y="14"/>
                    </a:cubicBezTo>
                    <a:cubicBezTo>
                      <a:pt x="7" y="14"/>
                      <a:pt x="7" y="15"/>
                      <a:pt x="7" y="15"/>
                    </a:cubicBezTo>
                    <a:cubicBezTo>
                      <a:pt x="8" y="16"/>
                      <a:pt x="10" y="15"/>
                      <a:pt x="10" y="15"/>
                    </a:cubicBezTo>
                    <a:cubicBezTo>
                      <a:pt x="10" y="14"/>
                      <a:pt x="11" y="14"/>
                      <a:pt x="12" y="14"/>
                    </a:cubicBezTo>
                    <a:cubicBezTo>
                      <a:pt x="13" y="14"/>
                      <a:pt x="15" y="15"/>
                      <a:pt x="15" y="16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4"/>
                      <a:pt x="19" y="14"/>
                    </a:cubicBezTo>
                    <a:cubicBezTo>
                      <a:pt x="20" y="14"/>
                      <a:pt x="21" y="15"/>
                      <a:pt x="21" y="14"/>
                    </a:cubicBezTo>
                    <a:cubicBezTo>
                      <a:pt x="22" y="14"/>
                      <a:pt x="22" y="14"/>
                      <a:pt x="23" y="14"/>
                    </a:cubicBezTo>
                    <a:cubicBezTo>
                      <a:pt x="23" y="14"/>
                      <a:pt x="22" y="15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5"/>
                      <a:pt x="26" y="15"/>
                      <a:pt x="26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8" y="15"/>
                      <a:pt x="29" y="14"/>
                      <a:pt x="30" y="14"/>
                    </a:cubicBezTo>
                    <a:cubicBezTo>
                      <a:pt x="32" y="14"/>
                      <a:pt x="32" y="13"/>
                      <a:pt x="33" y="13"/>
                    </a:cubicBezTo>
                    <a:cubicBezTo>
                      <a:pt x="35" y="13"/>
                      <a:pt x="36" y="13"/>
                      <a:pt x="36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8" y="12"/>
                    </a:cubicBezTo>
                    <a:cubicBezTo>
                      <a:pt x="39" y="12"/>
                      <a:pt x="39" y="13"/>
                      <a:pt x="40" y="13"/>
                    </a:cubicBezTo>
                    <a:cubicBezTo>
                      <a:pt x="40" y="13"/>
                      <a:pt x="42" y="14"/>
                      <a:pt x="42" y="13"/>
                    </a:cubicBezTo>
                    <a:cubicBezTo>
                      <a:pt x="42" y="13"/>
                      <a:pt x="41" y="12"/>
                      <a:pt x="41" y="11"/>
                    </a:cubicBezTo>
                    <a:close/>
                    <a:moveTo>
                      <a:pt x="4" y="3"/>
                    </a:moveTo>
                    <a:cubicBezTo>
                      <a:pt x="5" y="3"/>
                      <a:pt x="7" y="3"/>
                      <a:pt x="7" y="3"/>
                    </a:cubicBezTo>
                    <a:cubicBezTo>
                      <a:pt x="7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4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3" y="4"/>
                      <a:pt x="3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79" name="Freeform 58"/>
              <p:cNvSpPr>
                <a:spLocks/>
              </p:cNvSpPr>
              <p:nvPr/>
            </p:nvSpPr>
            <p:spPr bwMode="auto">
              <a:xfrm>
                <a:off x="3790" y="1921"/>
                <a:ext cx="25" cy="21"/>
              </a:xfrm>
              <a:custGeom>
                <a:avLst/>
                <a:gdLst>
                  <a:gd name="T0" fmla="*/ 3 w 6"/>
                  <a:gd name="T1" fmla="*/ 0 h 5"/>
                  <a:gd name="T2" fmla="*/ 0 w 6"/>
                  <a:gd name="T3" fmla="*/ 1 h 5"/>
                  <a:gd name="T4" fmla="*/ 1 w 6"/>
                  <a:gd name="T5" fmla="*/ 2 h 5"/>
                  <a:gd name="T6" fmla="*/ 2 w 6"/>
                  <a:gd name="T7" fmla="*/ 3 h 5"/>
                  <a:gd name="T8" fmla="*/ 2 w 6"/>
                  <a:gd name="T9" fmla="*/ 5 h 5"/>
                  <a:gd name="T10" fmla="*/ 3 w 6"/>
                  <a:gd name="T11" fmla="*/ 4 h 5"/>
                  <a:gd name="T12" fmla="*/ 5 w 6"/>
                  <a:gd name="T13" fmla="*/ 2 h 5"/>
                  <a:gd name="T14" fmla="*/ 3 w 6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5" y="2"/>
                      <a:pt x="5" y="2"/>
                    </a:cubicBezTo>
                    <a:cubicBezTo>
                      <a:pt x="6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80" name="Freeform 59"/>
              <p:cNvSpPr>
                <a:spLocks/>
              </p:cNvSpPr>
              <p:nvPr/>
            </p:nvSpPr>
            <p:spPr bwMode="auto">
              <a:xfrm>
                <a:off x="4205" y="1842"/>
                <a:ext cx="63" cy="62"/>
              </a:xfrm>
              <a:custGeom>
                <a:avLst/>
                <a:gdLst>
                  <a:gd name="T0" fmla="*/ 15 w 15"/>
                  <a:gd name="T1" fmla="*/ 1 h 15"/>
                  <a:gd name="T2" fmla="*/ 13 w 15"/>
                  <a:gd name="T3" fmla="*/ 0 h 15"/>
                  <a:gd name="T4" fmla="*/ 12 w 15"/>
                  <a:gd name="T5" fmla="*/ 2 h 15"/>
                  <a:gd name="T6" fmla="*/ 10 w 15"/>
                  <a:gd name="T7" fmla="*/ 3 h 15"/>
                  <a:gd name="T8" fmla="*/ 9 w 15"/>
                  <a:gd name="T9" fmla="*/ 4 h 15"/>
                  <a:gd name="T10" fmla="*/ 8 w 15"/>
                  <a:gd name="T11" fmla="*/ 4 h 15"/>
                  <a:gd name="T12" fmla="*/ 6 w 15"/>
                  <a:gd name="T13" fmla="*/ 4 h 15"/>
                  <a:gd name="T14" fmla="*/ 5 w 15"/>
                  <a:gd name="T15" fmla="*/ 5 h 15"/>
                  <a:gd name="T16" fmla="*/ 1 w 15"/>
                  <a:gd name="T17" fmla="*/ 8 h 15"/>
                  <a:gd name="T18" fmla="*/ 0 w 15"/>
                  <a:gd name="T19" fmla="*/ 9 h 15"/>
                  <a:gd name="T20" fmla="*/ 3 w 15"/>
                  <a:gd name="T21" fmla="*/ 10 h 15"/>
                  <a:gd name="T22" fmla="*/ 1 w 15"/>
                  <a:gd name="T23" fmla="*/ 12 h 15"/>
                  <a:gd name="T24" fmla="*/ 2 w 15"/>
                  <a:gd name="T25" fmla="*/ 14 h 15"/>
                  <a:gd name="T26" fmla="*/ 3 w 15"/>
                  <a:gd name="T27" fmla="*/ 14 h 15"/>
                  <a:gd name="T28" fmla="*/ 5 w 15"/>
                  <a:gd name="T29" fmla="*/ 14 h 15"/>
                  <a:gd name="T30" fmla="*/ 5 w 15"/>
                  <a:gd name="T31" fmla="*/ 14 h 15"/>
                  <a:gd name="T32" fmla="*/ 7 w 15"/>
                  <a:gd name="T33" fmla="*/ 13 h 15"/>
                  <a:gd name="T34" fmla="*/ 9 w 15"/>
                  <a:gd name="T35" fmla="*/ 13 h 15"/>
                  <a:gd name="T36" fmla="*/ 10 w 15"/>
                  <a:gd name="T37" fmla="*/ 12 h 15"/>
                  <a:gd name="T38" fmla="*/ 8 w 15"/>
                  <a:gd name="T39" fmla="*/ 10 h 15"/>
                  <a:gd name="T40" fmla="*/ 8 w 15"/>
                  <a:gd name="T41" fmla="*/ 8 h 15"/>
                  <a:gd name="T42" fmla="*/ 12 w 15"/>
                  <a:gd name="T43" fmla="*/ 6 h 15"/>
                  <a:gd name="T44" fmla="*/ 13 w 15"/>
                  <a:gd name="T45" fmla="*/ 3 h 15"/>
                  <a:gd name="T46" fmla="*/ 15 w 15"/>
                  <a:gd name="T47" fmla="*/ 1 h 15"/>
                  <a:gd name="T48" fmla="*/ 15 w 15"/>
                  <a:gd name="T4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" h="15">
                    <a:moveTo>
                      <a:pt x="15" y="1"/>
                    </a:moveTo>
                    <a:cubicBezTo>
                      <a:pt x="14" y="1"/>
                      <a:pt x="14" y="0"/>
                      <a:pt x="13" y="0"/>
                    </a:cubicBezTo>
                    <a:cubicBezTo>
                      <a:pt x="12" y="0"/>
                      <a:pt x="12" y="2"/>
                      <a:pt x="12" y="2"/>
                    </a:cubicBezTo>
                    <a:cubicBezTo>
                      <a:pt x="11" y="2"/>
                      <a:pt x="11" y="3"/>
                      <a:pt x="10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10" y="5"/>
                      <a:pt x="9" y="4"/>
                      <a:pt x="8" y="4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6" y="4"/>
                      <a:pt x="5" y="5"/>
                      <a:pt x="5" y="5"/>
                    </a:cubicBezTo>
                    <a:cubicBezTo>
                      <a:pt x="5" y="6"/>
                      <a:pt x="2" y="7"/>
                      <a:pt x="1" y="8"/>
                    </a:cubicBezTo>
                    <a:cubicBezTo>
                      <a:pt x="1" y="8"/>
                      <a:pt x="0" y="8"/>
                      <a:pt x="0" y="9"/>
                    </a:cubicBezTo>
                    <a:cubicBezTo>
                      <a:pt x="1" y="9"/>
                      <a:pt x="2" y="9"/>
                      <a:pt x="3" y="10"/>
                    </a:cubicBezTo>
                    <a:cubicBezTo>
                      <a:pt x="3" y="11"/>
                      <a:pt x="2" y="12"/>
                      <a:pt x="1" y="12"/>
                    </a:cubicBezTo>
                    <a:cubicBezTo>
                      <a:pt x="1" y="13"/>
                      <a:pt x="2" y="13"/>
                      <a:pt x="2" y="14"/>
                    </a:cubicBezTo>
                    <a:cubicBezTo>
                      <a:pt x="2" y="14"/>
                      <a:pt x="3" y="15"/>
                      <a:pt x="3" y="14"/>
                    </a:cubicBezTo>
                    <a:cubicBezTo>
                      <a:pt x="3" y="14"/>
                      <a:pt x="4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3"/>
                      <a:pt x="7" y="13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10" y="12"/>
                    </a:cubicBezTo>
                    <a:cubicBezTo>
                      <a:pt x="9" y="11"/>
                      <a:pt x="8" y="11"/>
                      <a:pt x="8" y="10"/>
                    </a:cubicBezTo>
                    <a:cubicBezTo>
                      <a:pt x="7" y="10"/>
                      <a:pt x="7" y="9"/>
                      <a:pt x="8" y="8"/>
                    </a:cubicBezTo>
                    <a:cubicBezTo>
                      <a:pt x="9" y="8"/>
                      <a:pt x="12" y="6"/>
                      <a:pt x="12" y="6"/>
                    </a:cubicBezTo>
                    <a:cubicBezTo>
                      <a:pt x="13" y="6"/>
                      <a:pt x="12" y="4"/>
                      <a:pt x="13" y="3"/>
                    </a:cubicBezTo>
                    <a:cubicBezTo>
                      <a:pt x="13" y="3"/>
                      <a:pt x="14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81" name="Freeform 60"/>
              <p:cNvSpPr>
                <a:spLocks/>
              </p:cNvSpPr>
              <p:nvPr/>
            </p:nvSpPr>
            <p:spPr bwMode="auto">
              <a:xfrm>
                <a:off x="3811" y="1975"/>
                <a:ext cx="70" cy="42"/>
              </a:xfrm>
              <a:custGeom>
                <a:avLst/>
                <a:gdLst>
                  <a:gd name="T0" fmla="*/ 17 w 17"/>
                  <a:gd name="T1" fmla="*/ 7 h 10"/>
                  <a:gd name="T2" fmla="*/ 16 w 17"/>
                  <a:gd name="T3" fmla="*/ 7 h 10"/>
                  <a:gd name="T4" fmla="*/ 13 w 17"/>
                  <a:gd name="T5" fmla="*/ 6 h 10"/>
                  <a:gd name="T6" fmla="*/ 9 w 17"/>
                  <a:gd name="T7" fmla="*/ 4 h 10"/>
                  <a:gd name="T8" fmla="*/ 5 w 17"/>
                  <a:gd name="T9" fmla="*/ 1 h 10"/>
                  <a:gd name="T10" fmla="*/ 3 w 17"/>
                  <a:gd name="T11" fmla="*/ 1 h 10"/>
                  <a:gd name="T12" fmla="*/ 1 w 17"/>
                  <a:gd name="T13" fmla="*/ 1 h 10"/>
                  <a:gd name="T14" fmla="*/ 0 w 17"/>
                  <a:gd name="T15" fmla="*/ 2 h 10"/>
                  <a:gd name="T16" fmla="*/ 0 w 17"/>
                  <a:gd name="T17" fmla="*/ 4 h 10"/>
                  <a:gd name="T18" fmla="*/ 1 w 17"/>
                  <a:gd name="T19" fmla="*/ 5 h 10"/>
                  <a:gd name="T20" fmla="*/ 3 w 17"/>
                  <a:gd name="T21" fmla="*/ 6 h 10"/>
                  <a:gd name="T22" fmla="*/ 5 w 17"/>
                  <a:gd name="T23" fmla="*/ 7 h 10"/>
                  <a:gd name="T24" fmla="*/ 6 w 17"/>
                  <a:gd name="T25" fmla="*/ 8 h 10"/>
                  <a:gd name="T26" fmla="*/ 9 w 17"/>
                  <a:gd name="T27" fmla="*/ 7 h 10"/>
                  <a:gd name="T28" fmla="*/ 10 w 17"/>
                  <a:gd name="T29" fmla="*/ 9 h 10"/>
                  <a:gd name="T30" fmla="*/ 13 w 17"/>
                  <a:gd name="T31" fmla="*/ 10 h 10"/>
                  <a:gd name="T32" fmla="*/ 16 w 17"/>
                  <a:gd name="T33" fmla="*/ 9 h 10"/>
                  <a:gd name="T34" fmla="*/ 17 w 17"/>
                  <a:gd name="T35" fmla="*/ 7 h 10"/>
                  <a:gd name="T36" fmla="*/ 17 w 17"/>
                  <a:gd name="T3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0">
                    <a:moveTo>
                      <a:pt x="17" y="7"/>
                    </a:moveTo>
                    <a:cubicBezTo>
                      <a:pt x="17" y="7"/>
                      <a:pt x="16" y="7"/>
                      <a:pt x="16" y="7"/>
                    </a:cubicBezTo>
                    <a:cubicBezTo>
                      <a:pt x="15" y="7"/>
                      <a:pt x="14" y="6"/>
                      <a:pt x="13" y="6"/>
                    </a:cubicBezTo>
                    <a:cubicBezTo>
                      <a:pt x="13" y="6"/>
                      <a:pt x="10" y="5"/>
                      <a:pt x="9" y="4"/>
                    </a:cubicBezTo>
                    <a:cubicBezTo>
                      <a:pt x="8" y="4"/>
                      <a:pt x="5" y="2"/>
                      <a:pt x="5" y="1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3" y="6"/>
                      <a:pt x="3" y="6"/>
                    </a:cubicBezTo>
                    <a:cubicBezTo>
                      <a:pt x="3" y="6"/>
                      <a:pt x="4" y="7"/>
                      <a:pt x="5" y="7"/>
                    </a:cubicBezTo>
                    <a:cubicBezTo>
                      <a:pt x="5" y="7"/>
                      <a:pt x="6" y="8"/>
                      <a:pt x="6" y="8"/>
                    </a:cubicBezTo>
                    <a:cubicBezTo>
                      <a:pt x="7" y="8"/>
                      <a:pt x="8" y="7"/>
                      <a:pt x="9" y="7"/>
                    </a:cubicBezTo>
                    <a:cubicBezTo>
                      <a:pt x="9" y="7"/>
                      <a:pt x="10" y="8"/>
                      <a:pt x="10" y="9"/>
                    </a:cubicBezTo>
                    <a:cubicBezTo>
                      <a:pt x="10" y="9"/>
                      <a:pt x="12" y="9"/>
                      <a:pt x="13" y="10"/>
                    </a:cubicBezTo>
                    <a:cubicBezTo>
                      <a:pt x="13" y="10"/>
                      <a:pt x="16" y="10"/>
                      <a:pt x="16" y="9"/>
                    </a:cubicBezTo>
                    <a:cubicBezTo>
                      <a:pt x="17" y="9"/>
                      <a:pt x="17" y="8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82" name="Freeform 61"/>
              <p:cNvSpPr>
                <a:spLocks/>
              </p:cNvSpPr>
              <p:nvPr/>
            </p:nvSpPr>
            <p:spPr bwMode="auto">
              <a:xfrm>
                <a:off x="3914" y="1996"/>
                <a:ext cx="79" cy="174"/>
              </a:xfrm>
              <a:custGeom>
                <a:avLst/>
                <a:gdLst>
                  <a:gd name="T0" fmla="*/ 15 w 19"/>
                  <a:gd name="T1" fmla="*/ 38 h 42"/>
                  <a:gd name="T2" fmla="*/ 14 w 19"/>
                  <a:gd name="T3" fmla="*/ 36 h 42"/>
                  <a:gd name="T4" fmla="*/ 13 w 19"/>
                  <a:gd name="T5" fmla="*/ 34 h 42"/>
                  <a:gd name="T6" fmla="*/ 13 w 19"/>
                  <a:gd name="T7" fmla="*/ 31 h 42"/>
                  <a:gd name="T8" fmla="*/ 13 w 19"/>
                  <a:gd name="T9" fmla="*/ 30 h 42"/>
                  <a:gd name="T10" fmla="*/ 13 w 19"/>
                  <a:gd name="T11" fmla="*/ 29 h 42"/>
                  <a:gd name="T12" fmla="*/ 13 w 19"/>
                  <a:gd name="T13" fmla="*/ 27 h 42"/>
                  <a:gd name="T14" fmla="*/ 11 w 19"/>
                  <a:gd name="T15" fmla="*/ 25 h 42"/>
                  <a:gd name="T16" fmla="*/ 11 w 19"/>
                  <a:gd name="T17" fmla="*/ 22 h 42"/>
                  <a:gd name="T18" fmla="*/ 13 w 19"/>
                  <a:gd name="T19" fmla="*/ 21 h 42"/>
                  <a:gd name="T20" fmla="*/ 14 w 19"/>
                  <a:gd name="T21" fmla="*/ 20 h 42"/>
                  <a:gd name="T22" fmla="*/ 16 w 19"/>
                  <a:gd name="T23" fmla="*/ 19 h 42"/>
                  <a:gd name="T24" fmla="*/ 17 w 19"/>
                  <a:gd name="T25" fmla="*/ 18 h 42"/>
                  <a:gd name="T26" fmla="*/ 19 w 19"/>
                  <a:gd name="T27" fmla="*/ 16 h 42"/>
                  <a:gd name="T28" fmla="*/ 19 w 19"/>
                  <a:gd name="T29" fmla="*/ 16 h 42"/>
                  <a:gd name="T30" fmla="*/ 18 w 19"/>
                  <a:gd name="T31" fmla="*/ 17 h 42"/>
                  <a:gd name="T32" fmla="*/ 16 w 19"/>
                  <a:gd name="T33" fmla="*/ 16 h 42"/>
                  <a:gd name="T34" fmla="*/ 15 w 19"/>
                  <a:gd name="T35" fmla="*/ 15 h 42"/>
                  <a:gd name="T36" fmla="*/ 15 w 19"/>
                  <a:gd name="T37" fmla="*/ 14 h 42"/>
                  <a:gd name="T38" fmla="*/ 14 w 19"/>
                  <a:gd name="T39" fmla="*/ 13 h 42"/>
                  <a:gd name="T40" fmla="*/ 13 w 19"/>
                  <a:gd name="T41" fmla="*/ 11 h 42"/>
                  <a:gd name="T42" fmla="*/ 11 w 19"/>
                  <a:gd name="T43" fmla="*/ 11 h 42"/>
                  <a:gd name="T44" fmla="*/ 11 w 19"/>
                  <a:gd name="T45" fmla="*/ 10 h 42"/>
                  <a:gd name="T46" fmla="*/ 13 w 19"/>
                  <a:gd name="T47" fmla="*/ 7 h 42"/>
                  <a:gd name="T48" fmla="*/ 13 w 19"/>
                  <a:gd name="T49" fmla="*/ 3 h 42"/>
                  <a:gd name="T50" fmla="*/ 13 w 19"/>
                  <a:gd name="T51" fmla="*/ 2 h 42"/>
                  <a:gd name="T52" fmla="*/ 12 w 19"/>
                  <a:gd name="T53" fmla="*/ 1 h 42"/>
                  <a:gd name="T54" fmla="*/ 11 w 19"/>
                  <a:gd name="T55" fmla="*/ 0 h 42"/>
                  <a:gd name="T56" fmla="*/ 10 w 19"/>
                  <a:gd name="T57" fmla="*/ 1 h 42"/>
                  <a:gd name="T58" fmla="*/ 10 w 19"/>
                  <a:gd name="T59" fmla="*/ 1 h 42"/>
                  <a:gd name="T60" fmla="*/ 10 w 19"/>
                  <a:gd name="T61" fmla="*/ 2 h 42"/>
                  <a:gd name="T62" fmla="*/ 10 w 19"/>
                  <a:gd name="T63" fmla="*/ 3 h 42"/>
                  <a:gd name="T64" fmla="*/ 9 w 19"/>
                  <a:gd name="T65" fmla="*/ 3 h 42"/>
                  <a:gd name="T66" fmla="*/ 7 w 19"/>
                  <a:gd name="T67" fmla="*/ 4 h 42"/>
                  <a:gd name="T68" fmla="*/ 6 w 19"/>
                  <a:gd name="T69" fmla="*/ 6 h 42"/>
                  <a:gd name="T70" fmla="*/ 5 w 19"/>
                  <a:gd name="T71" fmla="*/ 8 h 42"/>
                  <a:gd name="T72" fmla="*/ 4 w 19"/>
                  <a:gd name="T73" fmla="*/ 11 h 42"/>
                  <a:gd name="T74" fmla="*/ 2 w 19"/>
                  <a:gd name="T75" fmla="*/ 11 h 42"/>
                  <a:gd name="T76" fmla="*/ 2 w 19"/>
                  <a:gd name="T77" fmla="*/ 13 h 42"/>
                  <a:gd name="T78" fmla="*/ 1 w 19"/>
                  <a:gd name="T79" fmla="*/ 15 h 42"/>
                  <a:gd name="T80" fmla="*/ 0 w 19"/>
                  <a:gd name="T81" fmla="*/ 17 h 42"/>
                  <a:gd name="T82" fmla="*/ 0 w 19"/>
                  <a:gd name="T83" fmla="*/ 18 h 42"/>
                  <a:gd name="T84" fmla="*/ 2 w 19"/>
                  <a:gd name="T85" fmla="*/ 20 h 42"/>
                  <a:gd name="T86" fmla="*/ 4 w 19"/>
                  <a:gd name="T87" fmla="*/ 24 h 42"/>
                  <a:gd name="T88" fmla="*/ 4 w 19"/>
                  <a:gd name="T89" fmla="*/ 28 h 42"/>
                  <a:gd name="T90" fmla="*/ 5 w 19"/>
                  <a:gd name="T91" fmla="*/ 29 h 42"/>
                  <a:gd name="T92" fmla="*/ 7 w 19"/>
                  <a:gd name="T93" fmla="*/ 29 h 42"/>
                  <a:gd name="T94" fmla="*/ 9 w 19"/>
                  <a:gd name="T95" fmla="*/ 27 h 42"/>
                  <a:gd name="T96" fmla="*/ 10 w 19"/>
                  <a:gd name="T97" fmla="*/ 28 h 42"/>
                  <a:gd name="T98" fmla="*/ 11 w 19"/>
                  <a:gd name="T99" fmla="*/ 30 h 42"/>
                  <a:gd name="T100" fmla="*/ 12 w 19"/>
                  <a:gd name="T101" fmla="*/ 35 h 42"/>
                  <a:gd name="T102" fmla="*/ 13 w 19"/>
                  <a:gd name="T103" fmla="*/ 38 h 42"/>
                  <a:gd name="T104" fmla="*/ 13 w 19"/>
                  <a:gd name="T105" fmla="*/ 41 h 42"/>
                  <a:gd name="T106" fmla="*/ 13 w 19"/>
                  <a:gd name="T107" fmla="*/ 42 h 42"/>
                  <a:gd name="T108" fmla="*/ 15 w 19"/>
                  <a:gd name="T10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" h="42">
                    <a:moveTo>
                      <a:pt x="15" y="38"/>
                    </a:moveTo>
                    <a:cubicBezTo>
                      <a:pt x="15" y="37"/>
                      <a:pt x="14" y="37"/>
                      <a:pt x="14" y="36"/>
                    </a:cubicBezTo>
                    <a:cubicBezTo>
                      <a:pt x="14" y="36"/>
                      <a:pt x="14" y="34"/>
                      <a:pt x="13" y="34"/>
                    </a:cubicBezTo>
                    <a:cubicBezTo>
                      <a:pt x="13" y="33"/>
                      <a:pt x="12" y="32"/>
                      <a:pt x="13" y="31"/>
                    </a:cubicBezTo>
                    <a:cubicBezTo>
                      <a:pt x="13" y="31"/>
                      <a:pt x="13" y="30"/>
                      <a:pt x="13" y="30"/>
                    </a:cubicBezTo>
                    <a:cubicBezTo>
                      <a:pt x="13" y="30"/>
                      <a:pt x="14" y="29"/>
                      <a:pt x="13" y="29"/>
                    </a:cubicBezTo>
                    <a:cubicBezTo>
                      <a:pt x="13" y="28"/>
                      <a:pt x="13" y="27"/>
                      <a:pt x="13" y="27"/>
                    </a:cubicBezTo>
                    <a:cubicBezTo>
                      <a:pt x="12" y="27"/>
                      <a:pt x="11" y="26"/>
                      <a:pt x="11" y="25"/>
                    </a:cubicBezTo>
                    <a:cubicBezTo>
                      <a:pt x="11" y="25"/>
                      <a:pt x="11" y="22"/>
                      <a:pt x="11" y="22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3" y="21"/>
                      <a:pt x="14" y="21"/>
                      <a:pt x="14" y="20"/>
                    </a:cubicBezTo>
                    <a:cubicBezTo>
                      <a:pt x="15" y="20"/>
                      <a:pt x="16" y="20"/>
                      <a:pt x="16" y="19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7" y="18"/>
                      <a:pt x="19" y="16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7"/>
                    </a:cubicBezTo>
                    <a:cubicBezTo>
                      <a:pt x="17" y="17"/>
                      <a:pt x="16" y="17"/>
                      <a:pt x="16" y="16"/>
                    </a:cubicBezTo>
                    <a:cubicBezTo>
                      <a:pt x="16" y="15"/>
                      <a:pt x="16" y="15"/>
                      <a:pt x="15" y="15"/>
                    </a:cubicBezTo>
                    <a:cubicBezTo>
                      <a:pt x="14" y="15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1"/>
                      <a:pt x="13" y="11"/>
                    </a:cubicBezTo>
                    <a:cubicBezTo>
                      <a:pt x="14" y="11"/>
                      <a:pt x="12" y="10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9"/>
                      <a:pt x="12" y="7"/>
                      <a:pt x="13" y="7"/>
                    </a:cubicBezTo>
                    <a:cubicBezTo>
                      <a:pt x="14" y="6"/>
                      <a:pt x="13" y="4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9" y="2"/>
                      <a:pt x="9" y="2"/>
                      <a:pt x="10" y="3"/>
                    </a:cubicBezTo>
                    <a:cubicBezTo>
                      <a:pt x="10" y="4"/>
                      <a:pt x="9" y="4"/>
                      <a:pt x="9" y="3"/>
                    </a:cubicBezTo>
                    <a:cubicBezTo>
                      <a:pt x="9" y="3"/>
                      <a:pt x="8" y="3"/>
                      <a:pt x="7" y="4"/>
                    </a:cubicBezTo>
                    <a:cubicBezTo>
                      <a:pt x="7" y="4"/>
                      <a:pt x="6" y="5"/>
                      <a:pt x="6" y="6"/>
                    </a:cubicBezTo>
                    <a:cubicBezTo>
                      <a:pt x="6" y="7"/>
                      <a:pt x="5" y="8"/>
                      <a:pt x="5" y="8"/>
                    </a:cubicBezTo>
                    <a:cubicBezTo>
                      <a:pt x="5" y="9"/>
                      <a:pt x="4" y="11"/>
                      <a:pt x="4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2" y="11"/>
                      <a:pt x="2" y="13"/>
                      <a:pt x="2" y="13"/>
                    </a:cubicBezTo>
                    <a:cubicBezTo>
                      <a:pt x="2" y="14"/>
                      <a:pt x="2" y="15"/>
                      <a:pt x="1" y="15"/>
                    </a:cubicBezTo>
                    <a:cubicBezTo>
                      <a:pt x="1" y="15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23"/>
                      <a:pt x="4" y="24"/>
                    </a:cubicBezTo>
                    <a:cubicBezTo>
                      <a:pt x="5" y="26"/>
                      <a:pt x="4" y="27"/>
                      <a:pt x="4" y="28"/>
                    </a:cubicBezTo>
                    <a:cubicBezTo>
                      <a:pt x="4" y="29"/>
                      <a:pt x="4" y="29"/>
                      <a:pt x="5" y="29"/>
                    </a:cubicBezTo>
                    <a:cubicBezTo>
                      <a:pt x="6" y="30"/>
                      <a:pt x="6" y="30"/>
                      <a:pt x="7" y="29"/>
                    </a:cubicBezTo>
                    <a:cubicBezTo>
                      <a:pt x="8" y="28"/>
                      <a:pt x="9" y="28"/>
                      <a:pt x="9" y="27"/>
                    </a:cubicBezTo>
                    <a:cubicBezTo>
                      <a:pt x="9" y="26"/>
                      <a:pt x="10" y="27"/>
                      <a:pt x="10" y="28"/>
                    </a:cubicBezTo>
                    <a:cubicBezTo>
                      <a:pt x="10" y="28"/>
                      <a:pt x="11" y="29"/>
                      <a:pt x="11" y="30"/>
                    </a:cubicBezTo>
                    <a:cubicBezTo>
                      <a:pt x="11" y="31"/>
                      <a:pt x="11" y="34"/>
                      <a:pt x="12" y="35"/>
                    </a:cubicBezTo>
                    <a:cubicBezTo>
                      <a:pt x="13" y="36"/>
                      <a:pt x="13" y="38"/>
                      <a:pt x="13" y="38"/>
                    </a:cubicBezTo>
                    <a:cubicBezTo>
                      <a:pt x="13" y="39"/>
                      <a:pt x="13" y="40"/>
                      <a:pt x="13" y="41"/>
                    </a:cubicBezTo>
                    <a:cubicBezTo>
                      <a:pt x="13" y="41"/>
                      <a:pt x="13" y="41"/>
                      <a:pt x="13" y="42"/>
                    </a:cubicBezTo>
                    <a:cubicBezTo>
                      <a:pt x="14" y="42"/>
                      <a:pt x="15" y="38"/>
                      <a:pt x="1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83" name="Freeform 62"/>
              <p:cNvSpPr>
                <a:spLocks/>
              </p:cNvSpPr>
              <p:nvPr/>
            </p:nvSpPr>
            <p:spPr bwMode="auto">
              <a:xfrm>
                <a:off x="3885" y="2000"/>
                <a:ext cx="29" cy="17"/>
              </a:xfrm>
              <a:custGeom>
                <a:avLst/>
                <a:gdLst>
                  <a:gd name="T0" fmla="*/ 7 w 7"/>
                  <a:gd name="T1" fmla="*/ 1 h 4"/>
                  <a:gd name="T2" fmla="*/ 4 w 7"/>
                  <a:gd name="T3" fmla="*/ 0 h 4"/>
                  <a:gd name="T4" fmla="*/ 2 w 7"/>
                  <a:gd name="T5" fmla="*/ 0 h 4"/>
                  <a:gd name="T6" fmla="*/ 1 w 7"/>
                  <a:gd name="T7" fmla="*/ 1 h 4"/>
                  <a:gd name="T8" fmla="*/ 0 w 7"/>
                  <a:gd name="T9" fmla="*/ 2 h 4"/>
                  <a:gd name="T10" fmla="*/ 1 w 7"/>
                  <a:gd name="T11" fmla="*/ 3 h 4"/>
                  <a:gd name="T12" fmla="*/ 2 w 7"/>
                  <a:gd name="T13" fmla="*/ 3 h 4"/>
                  <a:gd name="T14" fmla="*/ 4 w 7"/>
                  <a:gd name="T15" fmla="*/ 3 h 4"/>
                  <a:gd name="T16" fmla="*/ 7 w 7"/>
                  <a:gd name="T17" fmla="*/ 3 h 4"/>
                  <a:gd name="T18" fmla="*/ 6 w 7"/>
                  <a:gd name="T19" fmla="*/ 1 h 4"/>
                  <a:gd name="T20" fmla="*/ 7 w 7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5" y="0"/>
                      <a:pt x="5" y="1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4"/>
                      <a:pt x="4" y="3"/>
                    </a:cubicBezTo>
                    <a:cubicBezTo>
                      <a:pt x="5" y="3"/>
                      <a:pt x="6" y="4"/>
                      <a:pt x="7" y="3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84" name="Freeform 63"/>
              <p:cNvSpPr>
                <a:spLocks/>
              </p:cNvSpPr>
              <p:nvPr/>
            </p:nvSpPr>
            <p:spPr bwMode="auto">
              <a:xfrm>
                <a:off x="4002" y="2046"/>
                <a:ext cx="66" cy="141"/>
              </a:xfrm>
              <a:custGeom>
                <a:avLst/>
                <a:gdLst>
                  <a:gd name="T0" fmla="*/ 12 w 16"/>
                  <a:gd name="T1" fmla="*/ 4 h 34"/>
                  <a:gd name="T2" fmla="*/ 10 w 16"/>
                  <a:gd name="T3" fmla="*/ 3 h 34"/>
                  <a:gd name="T4" fmla="*/ 9 w 16"/>
                  <a:gd name="T5" fmla="*/ 1 h 34"/>
                  <a:gd name="T6" fmla="*/ 7 w 16"/>
                  <a:gd name="T7" fmla="*/ 1 h 34"/>
                  <a:gd name="T8" fmla="*/ 6 w 16"/>
                  <a:gd name="T9" fmla="*/ 2 h 34"/>
                  <a:gd name="T10" fmla="*/ 4 w 16"/>
                  <a:gd name="T11" fmla="*/ 2 h 34"/>
                  <a:gd name="T12" fmla="*/ 2 w 16"/>
                  <a:gd name="T13" fmla="*/ 2 h 34"/>
                  <a:gd name="T14" fmla="*/ 1 w 16"/>
                  <a:gd name="T15" fmla="*/ 2 h 34"/>
                  <a:gd name="T16" fmla="*/ 0 w 16"/>
                  <a:gd name="T17" fmla="*/ 3 h 34"/>
                  <a:gd name="T18" fmla="*/ 1 w 16"/>
                  <a:gd name="T19" fmla="*/ 4 h 34"/>
                  <a:gd name="T20" fmla="*/ 2 w 16"/>
                  <a:gd name="T21" fmla="*/ 5 h 34"/>
                  <a:gd name="T22" fmla="*/ 4 w 16"/>
                  <a:gd name="T23" fmla="*/ 6 h 34"/>
                  <a:gd name="T24" fmla="*/ 5 w 16"/>
                  <a:gd name="T25" fmla="*/ 7 h 34"/>
                  <a:gd name="T26" fmla="*/ 6 w 16"/>
                  <a:gd name="T27" fmla="*/ 8 h 34"/>
                  <a:gd name="T28" fmla="*/ 4 w 16"/>
                  <a:gd name="T29" fmla="*/ 9 h 34"/>
                  <a:gd name="T30" fmla="*/ 7 w 16"/>
                  <a:gd name="T31" fmla="*/ 12 h 34"/>
                  <a:gd name="T32" fmla="*/ 8 w 16"/>
                  <a:gd name="T33" fmla="*/ 14 h 34"/>
                  <a:gd name="T34" fmla="*/ 10 w 16"/>
                  <a:gd name="T35" fmla="*/ 16 h 34"/>
                  <a:gd name="T36" fmla="*/ 11 w 16"/>
                  <a:gd name="T37" fmla="*/ 18 h 34"/>
                  <a:gd name="T38" fmla="*/ 12 w 16"/>
                  <a:gd name="T39" fmla="*/ 20 h 34"/>
                  <a:gd name="T40" fmla="*/ 13 w 16"/>
                  <a:gd name="T41" fmla="*/ 23 h 34"/>
                  <a:gd name="T42" fmla="*/ 11 w 16"/>
                  <a:gd name="T43" fmla="*/ 26 h 34"/>
                  <a:gd name="T44" fmla="*/ 9 w 16"/>
                  <a:gd name="T45" fmla="*/ 27 h 34"/>
                  <a:gd name="T46" fmla="*/ 9 w 16"/>
                  <a:gd name="T47" fmla="*/ 29 h 34"/>
                  <a:gd name="T48" fmla="*/ 7 w 16"/>
                  <a:gd name="T49" fmla="*/ 29 h 34"/>
                  <a:gd name="T50" fmla="*/ 5 w 16"/>
                  <a:gd name="T51" fmla="*/ 30 h 34"/>
                  <a:gd name="T52" fmla="*/ 6 w 16"/>
                  <a:gd name="T53" fmla="*/ 31 h 34"/>
                  <a:gd name="T54" fmla="*/ 6 w 16"/>
                  <a:gd name="T55" fmla="*/ 33 h 34"/>
                  <a:gd name="T56" fmla="*/ 7 w 16"/>
                  <a:gd name="T57" fmla="*/ 34 h 34"/>
                  <a:gd name="T58" fmla="*/ 9 w 16"/>
                  <a:gd name="T59" fmla="*/ 32 h 34"/>
                  <a:gd name="T60" fmla="*/ 9 w 16"/>
                  <a:gd name="T61" fmla="*/ 31 h 34"/>
                  <a:gd name="T62" fmla="*/ 10 w 16"/>
                  <a:gd name="T63" fmla="*/ 30 h 34"/>
                  <a:gd name="T64" fmla="*/ 11 w 16"/>
                  <a:gd name="T65" fmla="*/ 30 h 34"/>
                  <a:gd name="T66" fmla="*/ 14 w 16"/>
                  <a:gd name="T67" fmla="*/ 29 h 34"/>
                  <a:gd name="T68" fmla="*/ 16 w 16"/>
                  <a:gd name="T69" fmla="*/ 26 h 34"/>
                  <a:gd name="T70" fmla="*/ 15 w 16"/>
                  <a:gd name="T71" fmla="*/ 21 h 34"/>
                  <a:gd name="T72" fmla="*/ 13 w 16"/>
                  <a:gd name="T73" fmla="*/ 17 h 34"/>
                  <a:gd name="T74" fmla="*/ 10 w 16"/>
                  <a:gd name="T75" fmla="*/ 14 h 34"/>
                  <a:gd name="T76" fmla="*/ 9 w 16"/>
                  <a:gd name="T77" fmla="*/ 12 h 34"/>
                  <a:gd name="T78" fmla="*/ 8 w 16"/>
                  <a:gd name="T79" fmla="*/ 9 h 34"/>
                  <a:gd name="T80" fmla="*/ 10 w 16"/>
                  <a:gd name="T81" fmla="*/ 7 h 34"/>
                  <a:gd name="T82" fmla="*/ 11 w 16"/>
                  <a:gd name="T83" fmla="*/ 6 h 34"/>
                  <a:gd name="T84" fmla="*/ 12 w 16"/>
                  <a:gd name="T85" fmla="*/ 5 h 34"/>
                  <a:gd name="T86" fmla="*/ 12 w 16"/>
                  <a:gd name="T87" fmla="*/ 5 h 34"/>
                  <a:gd name="T88" fmla="*/ 12 w 16"/>
                  <a:gd name="T89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" h="34">
                    <a:moveTo>
                      <a:pt x="12" y="4"/>
                    </a:moveTo>
                    <a:cubicBezTo>
                      <a:pt x="11" y="4"/>
                      <a:pt x="10" y="3"/>
                      <a:pt x="10" y="3"/>
                    </a:cubicBezTo>
                    <a:cubicBezTo>
                      <a:pt x="10" y="2"/>
                      <a:pt x="11" y="2"/>
                      <a:pt x="9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0"/>
                      <a:pt x="6" y="1"/>
                      <a:pt x="6" y="2"/>
                    </a:cubicBezTo>
                    <a:cubicBezTo>
                      <a:pt x="5" y="2"/>
                      <a:pt x="5" y="1"/>
                      <a:pt x="4" y="2"/>
                    </a:cubicBezTo>
                    <a:cubicBezTo>
                      <a:pt x="3" y="2"/>
                      <a:pt x="3" y="1"/>
                      <a:pt x="2" y="2"/>
                    </a:cubicBezTo>
                    <a:cubicBezTo>
                      <a:pt x="2" y="3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4"/>
                      <a:pt x="2" y="5"/>
                      <a:pt x="2" y="5"/>
                    </a:cubicBezTo>
                    <a:cubicBezTo>
                      <a:pt x="2" y="6"/>
                      <a:pt x="3" y="7"/>
                      <a:pt x="4" y="6"/>
                    </a:cubicBezTo>
                    <a:cubicBezTo>
                      <a:pt x="4" y="6"/>
                      <a:pt x="5" y="6"/>
                      <a:pt x="5" y="7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10"/>
                      <a:pt x="7" y="11"/>
                      <a:pt x="7" y="12"/>
                    </a:cubicBezTo>
                    <a:cubicBezTo>
                      <a:pt x="7" y="12"/>
                      <a:pt x="8" y="13"/>
                      <a:pt x="8" y="14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0" y="17"/>
                      <a:pt x="11" y="17"/>
                      <a:pt x="11" y="18"/>
                    </a:cubicBezTo>
                    <a:cubicBezTo>
                      <a:pt x="12" y="18"/>
                      <a:pt x="12" y="19"/>
                      <a:pt x="12" y="20"/>
                    </a:cubicBezTo>
                    <a:cubicBezTo>
                      <a:pt x="12" y="21"/>
                      <a:pt x="12" y="22"/>
                      <a:pt x="13" y="23"/>
                    </a:cubicBezTo>
                    <a:cubicBezTo>
                      <a:pt x="13" y="25"/>
                      <a:pt x="12" y="25"/>
                      <a:pt x="11" y="26"/>
                    </a:cubicBezTo>
                    <a:cubicBezTo>
                      <a:pt x="10" y="27"/>
                      <a:pt x="11" y="28"/>
                      <a:pt x="9" y="27"/>
                    </a:cubicBezTo>
                    <a:cubicBezTo>
                      <a:pt x="7" y="27"/>
                      <a:pt x="9" y="29"/>
                      <a:pt x="9" y="29"/>
                    </a:cubicBezTo>
                    <a:cubicBezTo>
                      <a:pt x="9" y="30"/>
                      <a:pt x="7" y="29"/>
                      <a:pt x="7" y="29"/>
                    </a:cubicBezTo>
                    <a:cubicBezTo>
                      <a:pt x="7" y="30"/>
                      <a:pt x="6" y="30"/>
                      <a:pt x="5" y="30"/>
                    </a:cubicBezTo>
                    <a:cubicBezTo>
                      <a:pt x="5" y="31"/>
                      <a:pt x="6" y="31"/>
                      <a:pt x="6" y="31"/>
                    </a:cubicBezTo>
                    <a:cubicBezTo>
                      <a:pt x="7" y="31"/>
                      <a:pt x="6" y="32"/>
                      <a:pt x="6" y="33"/>
                    </a:cubicBezTo>
                    <a:cubicBezTo>
                      <a:pt x="6" y="34"/>
                      <a:pt x="6" y="34"/>
                      <a:pt x="7" y="34"/>
                    </a:cubicBezTo>
                    <a:cubicBezTo>
                      <a:pt x="7" y="33"/>
                      <a:pt x="8" y="32"/>
                      <a:pt x="9" y="32"/>
                    </a:cubicBezTo>
                    <a:cubicBezTo>
                      <a:pt x="9" y="32"/>
                      <a:pt x="9" y="31"/>
                      <a:pt x="9" y="31"/>
                    </a:cubicBezTo>
                    <a:cubicBezTo>
                      <a:pt x="10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1" y="30"/>
                    </a:cubicBezTo>
                    <a:cubicBezTo>
                      <a:pt x="12" y="30"/>
                      <a:pt x="13" y="29"/>
                      <a:pt x="14" y="29"/>
                    </a:cubicBezTo>
                    <a:cubicBezTo>
                      <a:pt x="15" y="28"/>
                      <a:pt x="15" y="28"/>
                      <a:pt x="16" y="26"/>
                    </a:cubicBezTo>
                    <a:cubicBezTo>
                      <a:pt x="16" y="24"/>
                      <a:pt x="15" y="21"/>
                      <a:pt x="15" y="21"/>
                    </a:cubicBezTo>
                    <a:cubicBezTo>
                      <a:pt x="15" y="20"/>
                      <a:pt x="14" y="17"/>
                      <a:pt x="13" y="17"/>
                    </a:cubicBezTo>
                    <a:cubicBezTo>
                      <a:pt x="13" y="17"/>
                      <a:pt x="10" y="14"/>
                      <a:pt x="10" y="14"/>
                    </a:cubicBezTo>
                    <a:cubicBezTo>
                      <a:pt x="9" y="14"/>
                      <a:pt x="9" y="13"/>
                      <a:pt x="9" y="12"/>
                    </a:cubicBezTo>
                    <a:cubicBezTo>
                      <a:pt x="8" y="12"/>
                      <a:pt x="8" y="10"/>
                      <a:pt x="8" y="9"/>
                    </a:cubicBezTo>
                    <a:cubicBezTo>
                      <a:pt x="8" y="8"/>
                      <a:pt x="10" y="8"/>
                      <a:pt x="10" y="7"/>
                    </a:cubicBezTo>
                    <a:cubicBezTo>
                      <a:pt x="10" y="7"/>
                      <a:pt x="10" y="6"/>
                      <a:pt x="11" y="6"/>
                    </a:cubicBezTo>
                    <a:cubicBezTo>
                      <a:pt x="11" y="6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85" name="Freeform 64"/>
              <p:cNvSpPr>
                <a:spLocks/>
              </p:cNvSpPr>
              <p:nvPr/>
            </p:nvSpPr>
            <p:spPr bwMode="auto">
              <a:xfrm>
                <a:off x="4002" y="2133"/>
                <a:ext cx="54" cy="37"/>
              </a:xfrm>
              <a:custGeom>
                <a:avLst/>
                <a:gdLst>
                  <a:gd name="T0" fmla="*/ 7 w 13"/>
                  <a:gd name="T1" fmla="*/ 8 h 9"/>
                  <a:gd name="T2" fmla="*/ 9 w 13"/>
                  <a:gd name="T3" fmla="*/ 8 h 9"/>
                  <a:gd name="T4" fmla="*/ 9 w 13"/>
                  <a:gd name="T5" fmla="*/ 6 h 9"/>
                  <a:gd name="T6" fmla="*/ 11 w 13"/>
                  <a:gd name="T7" fmla="*/ 5 h 9"/>
                  <a:gd name="T8" fmla="*/ 13 w 13"/>
                  <a:gd name="T9" fmla="*/ 2 h 9"/>
                  <a:gd name="T10" fmla="*/ 12 w 13"/>
                  <a:gd name="T11" fmla="*/ 0 h 9"/>
                  <a:gd name="T12" fmla="*/ 10 w 13"/>
                  <a:gd name="T13" fmla="*/ 0 h 9"/>
                  <a:gd name="T14" fmla="*/ 9 w 13"/>
                  <a:gd name="T15" fmla="*/ 0 h 9"/>
                  <a:gd name="T16" fmla="*/ 8 w 13"/>
                  <a:gd name="T17" fmla="*/ 1 h 9"/>
                  <a:gd name="T18" fmla="*/ 7 w 13"/>
                  <a:gd name="T19" fmla="*/ 0 h 9"/>
                  <a:gd name="T20" fmla="*/ 4 w 13"/>
                  <a:gd name="T21" fmla="*/ 0 h 9"/>
                  <a:gd name="T22" fmla="*/ 1 w 13"/>
                  <a:gd name="T23" fmla="*/ 2 h 9"/>
                  <a:gd name="T24" fmla="*/ 1 w 13"/>
                  <a:gd name="T25" fmla="*/ 4 h 9"/>
                  <a:gd name="T26" fmla="*/ 1 w 13"/>
                  <a:gd name="T27" fmla="*/ 5 h 9"/>
                  <a:gd name="T28" fmla="*/ 1 w 13"/>
                  <a:gd name="T29" fmla="*/ 5 h 9"/>
                  <a:gd name="T30" fmla="*/ 2 w 13"/>
                  <a:gd name="T31" fmla="*/ 7 h 9"/>
                  <a:gd name="T32" fmla="*/ 3 w 13"/>
                  <a:gd name="T33" fmla="*/ 8 h 9"/>
                  <a:gd name="T34" fmla="*/ 3 w 13"/>
                  <a:gd name="T35" fmla="*/ 9 h 9"/>
                  <a:gd name="T36" fmla="*/ 5 w 13"/>
                  <a:gd name="T37" fmla="*/ 9 h 9"/>
                  <a:gd name="T38" fmla="*/ 5 w 13"/>
                  <a:gd name="T39" fmla="*/ 9 h 9"/>
                  <a:gd name="T40" fmla="*/ 7 w 13"/>
                  <a:gd name="T4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9">
                    <a:moveTo>
                      <a:pt x="7" y="8"/>
                    </a:moveTo>
                    <a:cubicBezTo>
                      <a:pt x="7" y="8"/>
                      <a:pt x="9" y="9"/>
                      <a:pt x="9" y="8"/>
                    </a:cubicBezTo>
                    <a:cubicBezTo>
                      <a:pt x="9" y="8"/>
                      <a:pt x="7" y="6"/>
                      <a:pt x="9" y="6"/>
                    </a:cubicBezTo>
                    <a:cubicBezTo>
                      <a:pt x="11" y="7"/>
                      <a:pt x="10" y="6"/>
                      <a:pt x="11" y="5"/>
                    </a:cubicBezTo>
                    <a:cubicBezTo>
                      <a:pt x="12" y="4"/>
                      <a:pt x="13" y="4"/>
                      <a:pt x="13" y="2"/>
                    </a:cubicBezTo>
                    <a:cubicBezTo>
                      <a:pt x="12" y="2"/>
                      <a:pt x="12" y="1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4" y="8"/>
                      <a:pt x="3" y="8"/>
                      <a:pt x="3" y="9"/>
                    </a:cubicBezTo>
                    <a:cubicBezTo>
                      <a:pt x="4" y="9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7" y="9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86" name="Freeform 65"/>
              <p:cNvSpPr>
                <a:spLocks/>
              </p:cNvSpPr>
              <p:nvPr/>
            </p:nvSpPr>
            <p:spPr bwMode="auto">
              <a:xfrm>
                <a:off x="3985" y="2054"/>
                <a:ext cx="67" cy="83"/>
              </a:xfrm>
              <a:custGeom>
                <a:avLst/>
                <a:gdLst>
                  <a:gd name="T0" fmla="*/ 11 w 16"/>
                  <a:gd name="T1" fmla="*/ 10 h 20"/>
                  <a:gd name="T2" fmla="*/ 8 w 16"/>
                  <a:gd name="T3" fmla="*/ 7 h 20"/>
                  <a:gd name="T4" fmla="*/ 10 w 16"/>
                  <a:gd name="T5" fmla="*/ 6 h 20"/>
                  <a:gd name="T6" fmla="*/ 9 w 16"/>
                  <a:gd name="T7" fmla="*/ 5 h 20"/>
                  <a:gd name="T8" fmla="*/ 8 w 16"/>
                  <a:gd name="T9" fmla="*/ 4 h 20"/>
                  <a:gd name="T10" fmla="*/ 6 w 16"/>
                  <a:gd name="T11" fmla="*/ 3 h 20"/>
                  <a:gd name="T12" fmla="*/ 5 w 16"/>
                  <a:gd name="T13" fmla="*/ 2 h 20"/>
                  <a:gd name="T14" fmla="*/ 4 w 16"/>
                  <a:gd name="T15" fmla="*/ 1 h 20"/>
                  <a:gd name="T16" fmla="*/ 3 w 16"/>
                  <a:gd name="T17" fmla="*/ 1 h 20"/>
                  <a:gd name="T18" fmla="*/ 3 w 16"/>
                  <a:gd name="T19" fmla="*/ 2 h 20"/>
                  <a:gd name="T20" fmla="*/ 3 w 16"/>
                  <a:gd name="T21" fmla="*/ 3 h 20"/>
                  <a:gd name="T22" fmla="*/ 2 w 16"/>
                  <a:gd name="T23" fmla="*/ 2 h 20"/>
                  <a:gd name="T24" fmla="*/ 0 w 16"/>
                  <a:gd name="T25" fmla="*/ 4 h 20"/>
                  <a:gd name="T26" fmla="*/ 0 w 16"/>
                  <a:gd name="T27" fmla="*/ 5 h 20"/>
                  <a:gd name="T28" fmla="*/ 0 w 16"/>
                  <a:gd name="T29" fmla="*/ 5 h 20"/>
                  <a:gd name="T30" fmla="*/ 0 w 16"/>
                  <a:gd name="T31" fmla="*/ 7 h 20"/>
                  <a:gd name="T32" fmla="*/ 2 w 16"/>
                  <a:gd name="T33" fmla="*/ 8 h 20"/>
                  <a:gd name="T34" fmla="*/ 2 w 16"/>
                  <a:gd name="T35" fmla="*/ 10 h 20"/>
                  <a:gd name="T36" fmla="*/ 1 w 16"/>
                  <a:gd name="T37" fmla="*/ 12 h 20"/>
                  <a:gd name="T38" fmla="*/ 3 w 16"/>
                  <a:gd name="T39" fmla="*/ 11 h 20"/>
                  <a:gd name="T40" fmla="*/ 5 w 16"/>
                  <a:gd name="T41" fmla="*/ 11 h 20"/>
                  <a:gd name="T42" fmla="*/ 6 w 16"/>
                  <a:gd name="T43" fmla="*/ 10 h 20"/>
                  <a:gd name="T44" fmla="*/ 8 w 16"/>
                  <a:gd name="T45" fmla="*/ 10 h 20"/>
                  <a:gd name="T46" fmla="*/ 10 w 16"/>
                  <a:gd name="T47" fmla="*/ 12 h 20"/>
                  <a:gd name="T48" fmla="*/ 10 w 16"/>
                  <a:gd name="T49" fmla="*/ 15 h 20"/>
                  <a:gd name="T50" fmla="*/ 11 w 16"/>
                  <a:gd name="T51" fmla="*/ 17 h 20"/>
                  <a:gd name="T52" fmla="*/ 11 w 16"/>
                  <a:gd name="T53" fmla="*/ 19 h 20"/>
                  <a:gd name="T54" fmla="*/ 12 w 16"/>
                  <a:gd name="T55" fmla="*/ 20 h 20"/>
                  <a:gd name="T56" fmla="*/ 13 w 16"/>
                  <a:gd name="T57" fmla="*/ 19 h 20"/>
                  <a:gd name="T58" fmla="*/ 14 w 16"/>
                  <a:gd name="T59" fmla="*/ 19 h 20"/>
                  <a:gd name="T60" fmla="*/ 16 w 16"/>
                  <a:gd name="T61" fmla="*/ 19 h 20"/>
                  <a:gd name="T62" fmla="*/ 16 w 16"/>
                  <a:gd name="T63" fmla="*/ 18 h 20"/>
                  <a:gd name="T64" fmla="*/ 15 w 16"/>
                  <a:gd name="T65" fmla="*/ 16 h 20"/>
                  <a:gd name="T66" fmla="*/ 14 w 16"/>
                  <a:gd name="T67" fmla="*/ 14 h 20"/>
                  <a:gd name="T68" fmla="*/ 12 w 16"/>
                  <a:gd name="T69" fmla="*/ 12 h 20"/>
                  <a:gd name="T70" fmla="*/ 11 w 16"/>
                  <a:gd name="T71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" h="20">
                    <a:moveTo>
                      <a:pt x="11" y="10"/>
                    </a:moveTo>
                    <a:cubicBezTo>
                      <a:pt x="11" y="9"/>
                      <a:pt x="8" y="8"/>
                      <a:pt x="8" y="7"/>
                    </a:cubicBezTo>
                    <a:cubicBezTo>
                      <a:pt x="9" y="7"/>
                      <a:pt x="10" y="7"/>
                      <a:pt x="10" y="6"/>
                    </a:cubicBezTo>
                    <a:cubicBezTo>
                      <a:pt x="10" y="6"/>
                      <a:pt x="9" y="6"/>
                      <a:pt x="9" y="5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7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3" y="1"/>
                      <a:pt x="3" y="2"/>
                    </a:cubicBezTo>
                    <a:cubicBezTo>
                      <a:pt x="3" y="2"/>
                      <a:pt x="3" y="4"/>
                      <a:pt x="3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1" y="8"/>
                      <a:pt x="1" y="7"/>
                      <a:pt x="2" y="8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1"/>
                      <a:pt x="1" y="11"/>
                      <a:pt x="1" y="12"/>
                    </a:cubicBezTo>
                    <a:cubicBezTo>
                      <a:pt x="1" y="13"/>
                      <a:pt x="2" y="11"/>
                      <a:pt x="3" y="11"/>
                    </a:cubicBezTo>
                    <a:cubicBezTo>
                      <a:pt x="4" y="10"/>
                      <a:pt x="4" y="10"/>
                      <a:pt x="5" y="11"/>
                    </a:cubicBezTo>
                    <a:cubicBezTo>
                      <a:pt x="5" y="11"/>
                      <a:pt x="6" y="11"/>
                      <a:pt x="6" y="10"/>
                    </a:cubicBezTo>
                    <a:cubicBezTo>
                      <a:pt x="6" y="10"/>
                      <a:pt x="8" y="10"/>
                      <a:pt x="8" y="10"/>
                    </a:cubicBezTo>
                    <a:cubicBezTo>
                      <a:pt x="9" y="11"/>
                      <a:pt x="9" y="12"/>
                      <a:pt x="10" y="12"/>
                    </a:cubicBezTo>
                    <a:cubicBezTo>
                      <a:pt x="10" y="12"/>
                      <a:pt x="9" y="14"/>
                      <a:pt x="10" y="15"/>
                    </a:cubicBezTo>
                    <a:cubicBezTo>
                      <a:pt x="11" y="15"/>
                      <a:pt x="11" y="16"/>
                      <a:pt x="11" y="17"/>
                    </a:cubicBezTo>
                    <a:cubicBezTo>
                      <a:pt x="11" y="18"/>
                      <a:pt x="12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3" y="20"/>
                      <a:pt x="13" y="19"/>
                    </a:cubicBezTo>
                    <a:cubicBezTo>
                      <a:pt x="13" y="19"/>
                      <a:pt x="14" y="19"/>
                      <a:pt x="14" y="19"/>
                    </a:cubicBezTo>
                    <a:cubicBezTo>
                      <a:pt x="15" y="19"/>
                      <a:pt x="15" y="19"/>
                      <a:pt x="16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7"/>
                      <a:pt x="16" y="16"/>
                      <a:pt x="15" y="16"/>
                    </a:cubicBezTo>
                    <a:cubicBezTo>
                      <a:pt x="15" y="15"/>
                      <a:pt x="14" y="15"/>
                      <a:pt x="14" y="14"/>
                    </a:cubicBezTo>
                    <a:cubicBezTo>
                      <a:pt x="13" y="13"/>
                      <a:pt x="12" y="12"/>
                      <a:pt x="12" y="12"/>
                    </a:cubicBezTo>
                    <a:cubicBezTo>
                      <a:pt x="12" y="11"/>
                      <a:pt x="11" y="10"/>
                      <a:pt x="1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87" name="Freeform 66"/>
              <p:cNvSpPr>
                <a:spLocks/>
              </p:cNvSpPr>
              <p:nvPr/>
            </p:nvSpPr>
            <p:spPr bwMode="auto">
              <a:xfrm>
                <a:off x="3960" y="2075"/>
                <a:ext cx="75" cy="141"/>
              </a:xfrm>
              <a:custGeom>
                <a:avLst/>
                <a:gdLst>
                  <a:gd name="T0" fmla="*/ 11 w 18"/>
                  <a:gd name="T1" fmla="*/ 18 h 34"/>
                  <a:gd name="T2" fmla="*/ 11 w 18"/>
                  <a:gd name="T3" fmla="*/ 16 h 34"/>
                  <a:gd name="T4" fmla="*/ 14 w 18"/>
                  <a:gd name="T5" fmla="*/ 14 h 34"/>
                  <a:gd name="T6" fmla="*/ 17 w 18"/>
                  <a:gd name="T7" fmla="*/ 14 h 34"/>
                  <a:gd name="T8" fmla="*/ 17 w 18"/>
                  <a:gd name="T9" fmla="*/ 14 h 34"/>
                  <a:gd name="T10" fmla="*/ 17 w 18"/>
                  <a:gd name="T11" fmla="*/ 12 h 34"/>
                  <a:gd name="T12" fmla="*/ 16 w 18"/>
                  <a:gd name="T13" fmla="*/ 10 h 34"/>
                  <a:gd name="T14" fmla="*/ 16 w 18"/>
                  <a:gd name="T15" fmla="*/ 7 h 34"/>
                  <a:gd name="T16" fmla="*/ 14 w 18"/>
                  <a:gd name="T17" fmla="*/ 5 h 34"/>
                  <a:gd name="T18" fmla="*/ 12 w 18"/>
                  <a:gd name="T19" fmla="*/ 5 h 34"/>
                  <a:gd name="T20" fmla="*/ 11 w 18"/>
                  <a:gd name="T21" fmla="*/ 6 h 34"/>
                  <a:gd name="T22" fmla="*/ 9 w 18"/>
                  <a:gd name="T23" fmla="*/ 6 h 34"/>
                  <a:gd name="T24" fmla="*/ 7 w 18"/>
                  <a:gd name="T25" fmla="*/ 7 h 34"/>
                  <a:gd name="T26" fmla="*/ 8 w 18"/>
                  <a:gd name="T27" fmla="*/ 5 h 34"/>
                  <a:gd name="T28" fmla="*/ 8 w 18"/>
                  <a:gd name="T29" fmla="*/ 3 h 34"/>
                  <a:gd name="T30" fmla="*/ 6 w 18"/>
                  <a:gd name="T31" fmla="*/ 2 h 34"/>
                  <a:gd name="T32" fmla="*/ 6 w 18"/>
                  <a:gd name="T33" fmla="*/ 0 h 34"/>
                  <a:gd name="T34" fmla="*/ 6 w 18"/>
                  <a:gd name="T35" fmla="*/ 0 h 34"/>
                  <a:gd name="T36" fmla="*/ 5 w 18"/>
                  <a:gd name="T37" fmla="*/ 0 h 34"/>
                  <a:gd name="T38" fmla="*/ 3 w 18"/>
                  <a:gd name="T39" fmla="*/ 1 h 34"/>
                  <a:gd name="T40" fmla="*/ 2 w 18"/>
                  <a:gd name="T41" fmla="*/ 2 h 34"/>
                  <a:gd name="T42" fmla="*/ 0 w 18"/>
                  <a:gd name="T43" fmla="*/ 3 h 34"/>
                  <a:gd name="T44" fmla="*/ 0 w 18"/>
                  <a:gd name="T45" fmla="*/ 6 h 34"/>
                  <a:gd name="T46" fmla="*/ 2 w 18"/>
                  <a:gd name="T47" fmla="*/ 8 h 34"/>
                  <a:gd name="T48" fmla="*/ 2 w 18"/>
                  <a:gd name="T49" fmla="*/ 10 h 34"/>
                  <a:gd name="T50" fmla="*/ 2 w 18"/>
                  <a:gd name="T51" fmla="*/ 11 h 34"/>
                  <a:gd name="T52" fmla="*/ 2 w 18"/>
                  <a:gd name="T53" fmla="*/ 12 h 34"/>
                  <a:gd name="T54" fmla="*/ 2 w 18"/>
                  <a:gd name="T55" fmla="*/ 15 h 34"/>
                  <a:gd name="T56" fmla="*/ 3 w 18"/>
                  <a:gd name="T57" fmla="*/ 17 h 34"/>
                  <a:gd name="T58" fmla="*/ 4 w 18"/>
                  <a:gd name="T59" fmla="*/ 19 h 34"/>
                  <a:gd name="T60" fmla="*/ 2 w 18"/>
                  <a:gd name="T61" fmla="*/ 23 h 34"/>
                  <a:gd name="T62" fmla="*/ 1 w 18"/>
                  <a:gd name="T63" fmla="*/ 26 h 34"/>
                  <a:gd name="T64" fmla="*/ 2 w 18"/>
                  <a:gd name="T65" fmla="*/ 28 h 34"/>
                  <a:gd name="T66" fmla="*/ 4 w 18"/>
                  <a:gd name="T67" fmla="*/ 31 h 34"/>
                  <a:gd name="T68" fmla="*/ 5 w 18"/>
                  <a:gd name="T69" fmla="*/ 32 h 34"/>
                  <a:gd name="T70" fmla="*/ 6 w 18"/>
                  <a:gd name="T71" fmla="*/ 32 h 34"/>
                  <a:gd name="T72" fmla="*/ 8 w 18"/>
                  <a:gd name="T73" fmla="*/ 33 h 34"/>
                  <a:gd name="T74" fmla="*/ 9 w 18"/>
                  <a:gd name="T75" fmla="*/ 33 h 34"/>
                  <a:gd name="T76" fmla="*/ 10 w 18"/>
                  <a:gd name="T77" fmla="*/ 32 h 34"/>
                  <a:gd name="T78" fmla="*/ 7 w 18"/>
                  <a:gd name="T79" fmla="*/ 31 h 34"/>
                  <a:gd name="T80" fmla="*/ 6 w 18"/>
                  <a:gd name="T81" fmla="*/ 28 h 34"/>
                  <a:gd name="T82" fmla="*/ 5 w 18"/>
                  <a:gd name="T83" fmla="*/ 26 h 34"/>
                  <a:gd name="T84" fmla="*/ 4 w 18"/>
                  <a:gd name="T85" fmla="*/ 25 h 34"/>
                  <a:gd name="T86" fmla="*/ 4 w 18"/>
                  <a:gd name="T87" fmla="*/ 22 h 34"/>
                  <a:gd name="T88" fmla="*/ 5 w 18"/>
                  <a:gd name="T89" fmla="*/ 17 h 34"/>
                  <a:gd name="T90" fmla="*/ 7 w 18"/>
                  <a:gd name="T91" fmla="*/ 17 h 34"/>
                  <a:gd name="T92" fmla="*/ 9 w 18"/>
                  <a:gd name="T93" fmla="*/ 18 h 34"/>
                  <a:gd name="T94" fmla="*/ 11 w 18"/>
                  <a:gd name="T95" fmla="*/ 19 h 34"/>
                  <a:gd name="T96" fmla="*/ 11 w 18"/>
                  <a:gd name="T97" fmla="*/ 19 h 34"/>
                  <a:gd name="T98" fmla="*/ 11 w 18"/>
                  <a:gd name="T99" fmla="*/ 19 h 34"/>
                  <a:gd name="T100" fmla="*/ 11 w 18"/>
                  <a:gd name="T101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" h="34">
                    <a:moveTo>
                      <a:pt x="11" y="18"/>
                    </a:moveTo>
                    <a:cubicBezTo>
                      <a:pt x="11" y="17"/>
                      <a:pt x="10" y="17"/>
                      <a:pt x="11" y="16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5" y="14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8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6" y="7"/>
                      <a:pt x="16" y="7"/>
                    </a:cubicBezTo>
                    <a:cubicBezTo>
                      <a:pt x="15" y="7"/>
                      <a:pt x="15" y="6"/>
                      <a:pt x="14" y="5"/>
                    </a:cubicBezTo>
                    <a:cubicBezTo>
                      <a:pt x="14" y="5"/>
                      <a:pt x="12" y="5"/>
                      <a:pt x="12" y="5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0" y="5"/>
                      <a:pt x="10" y="5"/>
                      <a:pt x="9" y="6"/>
                    </a:cubicBezTo>
                    <a:cubicBezTo>
                      <a:pt x="8" y="6"/>
                      <a:pt x="7" y="8"/>
                      <a:pt x="7" y="7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7" y="2"/>
                      <a:pt x="7" y="3"/>
                      <a:pt x="6" y="2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ubicBezTo>
                      <a:pt x="2" y="8"/>
                      <a:pt x="2" y="9"/>
                      <a:pt x="2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1" y="13"/>
                      <a:pt x="2" y="14"/>
                      <a:pt x="2" y="15"/>
                    </a:cubicBezTo>
                    <a:cubicBezTo>
                      <a:pt x="3" y="15"/>
                      <a:pt x="3" y="17"/>
                      <a:pt x="3" y="17"/>
                    </a:cubicBezTo>
                    <a:cubicBezTo>
                      <a:pt x="3" y="18"/>
                      <a:pt x="4" y="18"/>
                      <a:pt x="4" y="19"/>
                    </a:cubicBezTo>
                    <a:cubicBezTo>
                      <a:pt x="4" y="19"/>
                      <a:pt x="3" y="23"/>
                      <a:pt x="2" y="23"/>
                    </a:cubicBezTo>
                    <a:cubicBezTo>
                      <a:pt x="2" y="24"/>
                      <a:pt x="2" y="25"/>
                      <a:pt x="1" y="26"/>
                    </a:cubicBezTo>
                    <a:cubicBezTo>
                      <a:pt x="1" y="27"/>
                      <a:pt x="1" y="28"/>
                      <a:pt x="2" y="28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5" y="31"/>
                      <a:pt x="5" y="31"/>
                      <a:pt x="5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8" y="33"/>
                      <a:pt x="8" y="33"/>
                    </a:cubicBezTo>
                    <a:cubicBezTo>
                      <a:pt x="8" y="34"/>
                      <a:pt x="9" y="33"/>
                      <a:pt x="9" y="33"/>
                    </a:cubicBezTo>
                    <a:cubicBezTo>
                      <a:pt x="9" y="33"/>
                      <a:pt x="9" y="33"/>
                      <a:pt x="10" y="32"/>
                    </a:cubicBezTo>
                    <a:cubicBezTo>
                      <a:pt x="10" y="32"/>
                      <a:pt x="8" y="31"/>
                      <a:pt x="7" y="31"/>
                    </a:cubicBezTo>
                    <a:cubicBezTo>
                      <a:pt x="6" y="31"/>
                      <a:pt x="6" y="29"/>
                      <a:pt x="6" y="28"/>
                    </a:cubicBezTo>
                    <a:cubicBezTo>
                      <a:pt x="6" y="28"/>
                      <a:pt x="5" y="27"/>
                      <a:pt x="5" y="26"/>
                    </a:cubicBezTo>
                    <a:cubicBezTo>
                      <a:pt x="5" y="26"/>
                      <a:pt x="4" y="26"/>
                      <a:pt x="4" y="25"/>
                    </a:cubicBezTo>
                    <a:cubicBezTo>
                      <a:pt x="3" y="25"/>
                      <a:pt x="4" y="23"/>
                      <a:pt x="4" y="22"/>
                    </a:cubicBezTo>
                    <a:cubicBezTo>
                      <a:pt x="4" y="21"/>
                      <a:pt x="6" y="18"/>
                      <a:pt x="5" y="17"/>
                    </a:cubicBezTo>
                    <a:cubicBezTo>
                      <a:pt x="5" y="16"/>
                      <a:pt x="7" y="16"/>
                      <a:pt x="7" y="17"/>
                    </a:cubicBezTo>
                    <a:cubicBezTo>
                      <a:pt x="7" y="18"/>
                      <a:pt x="7" y="18"/>
                      <a:pt x="9" y="18"/>
                    </a:cubicBezTo>
                    <a:cubicBezTo>
                      <a:pt x="10" y="18"/>
                      <a:pt x="10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88" name="Freeform 67"/>
              <p:cNvSpPr>
                <a:spLocks/>
              </p:cNvSpPr>
              <p:nvPr/>
            </p:nvSpPr>
            <p:spPr bwMode="auto">
              <a:xfrm>
                <a:off x="3204" y="1696"/>
                <a:ext cx="92" cy="75"/>
              </a:xfrm>
              <a:custGeom>
                <a:avLst/>
                <a:gdLst>
                  <a:gd name="T0" fmla="*/ 1 w 22"/>
                  <a:gd name="T1" fmla="*/ 4 h 18"/>
                  <a:gd name="T2" fmla="*/ 1 w 22"/>
                  <a:gd name="T3" fmla="*/ 6 h 18"/>
                  <a:gd name="T4" fmla="*/ 1 w 22"/>
                  <a:gd name="T5" fmla="*/ 7 h 18"/>
                  <a:gd name="T6" fmla="*/ 1 w 22"/>
                  <a:gd name="T7" fmla="*/ 8 h 18"/>
                  <a:gd name="T8" fmla="*/ 1 w 22"/>
                  <a:gd name="T9" fmla="*/ 9 h 18"/>
                  <a:gd name="T10" fmla="*/ 2 w 22"/>
                  <a:gd name="T11" fmla="*/ 11 h 18"/>
                  <a:gd name="T12" fmla="*/ 2 w 22"/>
                  <a:gd name="T13" fmla="*/ 12 h 18"/>
                  <a:gd name="T14" fmla="*/ 3 w 22"/>
                  <a:gd name="T15" fmla="*/ 13 h 18"/>
                  <a:gd name="T16" fmla="*/ 5 w 22"/>
                  <a:gd name="T17" fmla="*/ 14 h 18"/>
                  <a:gd name="T18" fmla="*/ 6 w 22"/>
                  <a:gd name="T19" fmla="*/ 14 h 18"/>
                  <a:gd name="T20" fmla="*/ 7 w 22"/>
                  <a:gd name="T21" fmla="*/ 14 h 18"/>
                  <a:gd name="T22" fmla="*/ 8 w 22"/>
                  <a:gd name="T23" fmla="*/ 15 h 18"/>
                  <a:gd name="T24" fmla="*/ 9 w 22"/>
                  <a:gd name="T25" fmla="*/ 15 h 18"/>
                  <a:gd name="T26" fmla="*/ 10 w 22"/>
                  <a:gd name="T27" fmla="*/ 17 h 18"/>
                  <a:gd name="T28" fmla="*/ 12 w 22"/>
                  <a:gd name="T29" fmla="*/ 16 h 18"/>
                  <a:gd name="T30" fmla="*/ 14 w 22"/>
                  <a:gd name="T31" fmla="*/ 17 h 18"/>
                  <a:gd name="T32" fmla="*/ 15 w 22"/>
                  <a:gd name="T33" fmla="*/ 17 h 18"/>
                  <a:gd name="T34" fmla="*/ 17 w 22"/>
                  <a:gd name="T35" fmla="*/ 17 h 18"/>
                  <a:gd name="T36" fmla="*/ 18 w 22"/>
                  <a:gd name="T37" fmla="*/ 18 h 18"/>
                  <a:gd name="T38" fmla="*/ 18 w 22"/>
                  <a:gd name="T39" fmla="*/ 16 h 18"/>
                  <a:gd name="T40" fmla="*/ 20 w 22"/>
                  <a:gd name="T41" fmla="*/ 14 h 18"/>
                  <a:gd name="T42" fmla="*/ 21 w 22"/>
                  <a:gd name="T43" fmla="*/ 13 h 18"/>
                  <a:gd name="T44" fmla="*/ 20 w 22"/>
                  <a:gd name="T45" fmla="*/ 11 h 18"/>
                  <a:gd name="T46" fmla="*/ 20 w 22"/>
                  <a:gd name="T47" fmla="*/ 9 h 18"/>
                  <a:gd name="T48" fmla="*/ 20 w 22"/>
                  <a:gd name="T49" fmla="*/ 8 h 18"/>
                  <a:gd name="T50" fmla="*/ 21 w 22"/>
                  <a:gd name="T51" fmla="*/ 7 h 18"/>
                  <a:gd name="T52" fmla="*/ 21 w 22"/>
                  <a:gd name="T53" fmla="*/ 5 h 18"/>
                  <a:gd name="T54" fmla="*/ 20 w 22"/>
                  <a:gd name="T55" fmla="*/ 3 h 18"/>
                  <a:gd name="T56" fmla="*/ 19 w 22"/>
                  <a:gd name="T57" fmla="*/ 2 h 18"/>
                  <a:gd name="T58" fmla="*/ 19 w 22"/>
                  <a:gd name="T59" fmla="*/ 2 h 18"/>
                  <a:gd name="T60" fmla="*/ 13 w 22"/>
                  <a:gd name="T61" fmla="*/ 2 h 18"/>
                  <a:gd name="T62" fmla="*/ 12 w 22"/>
                  <a:gd name="T63" fmla="*/ 1 h 18"/>
                  <a:gd name="T64" fmla="*/ 11 w 22"/>
                  <a:gd name="T65" fmla="*/ 2 h 18"/>
                  <a:gd name="T66" fmla="*/ 9 w 22"/>
                  <a:gd name="T67" fmla="*/ 1 h 18"/>
                  <a:gd name="T68" fmla="*/ 5 w 22"/>
                  <a:gd name="T69" fmla="*/ 2 h 18"/>
                  <a:gd name="T70" fmla="*/ 1 w 22"/>
                  <a:gd name="T71" fmla="*/ 3 h 18"/>
                  <a:gd name="T72" fmla="*/ 1 w 22"/>
                  <a:gd name="T73" fmla="*/ 4 h 18"/>
                  <a:gd name="T74" fmla="*/ 1 w 22"/>
                  <a:gd name="T75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" h="18">
                    <a:moveTo>
                      <a:pt x="1" y="4"/>
                    </a:moveTo>
                    <a:cubicBezTo>
                      <a:pt x="1" y="4"/>
                      <a:pt x="1" y="6"/>
                      <a:pt x="1" y="6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4" y="13"/>
                      <a:pt x="5" y="13"/>
                      <a:pt x="5" y="14"/>
                    </a:cubicBezTo>
                    <a:cubicBezTo>
                      <a:pt x="5" y="14"/>
                      <a:pt x="6" y="15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0" y="15"/>
                      <a:pt x="10" y="16"/>
                      <a:pt x="10" y="17"/>
                    </a:cubicBezTo>
                    <a:cubicBezTo>
                      <a:pt x="11" y="17"/>
                      <a:pt x="11" y="16"/>
                      <a:pt x="12" y="16"/>
                    </a:cubicBezTo>
                    <a:cubicBezTo>
                      <a:pt x="12" y="17"/>
                      <a:pt x="13" y="17"/>
                      <a:pt x="14" y="17"/>
                    </a:cubicBezTo>
                    <a:cubicBezTo>
                      <a:pt x="14" y="16"/>
                      <a:pt x="14" y="17"/>
                      <a:pt x="15" y="17"/>
                    </a:cubicBezTo>
                    <a:cubicBezTo>
                      <a:pt x="16" y="17"/>
                      <a:pt x="17" y="17"/>
                      <a:pt x="17" y="17"/>
                    </a:cubicBezTo>
                    <a:cubicBezTo>
                      <a:pt x="17" y="17"/>
                      <a:pt x="18" y="17"/>
                      <a:pt x="18" y="18"/>
                    </a:cubicBezTo>
                    <a:cubicBezTo>
                      <a:pt x="19" y="17"/>
                      <a:pt x="18" y="16"/>
                      <a:pt x="18" y="16"/>
                    </a:cubicBezTo>
                    <a:cubicBezTo>
                      <a:pt x="18" y="16"/>
                      <a:pt x="20" y="14"/>
                      <a:pt x="20" y="14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22" y="13"/>
                      <a:pt x="21" y="11"/>
                      <a:pt x="20" y="11"/>
                    </a:cubicBezTo>
                    <a:cubicBezTo>
                      <a:pt x="20" y="11"/>
                      <a:pt x="20" y="10"/>
                      <a:pt x="20" y="9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0" y="8"/>
                      <a:pt x="20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0" y="5"/>
                      <a:pt x="20" y="4"/>
                      <a:pt x="20" y="3"/>
                    </a:cubicBezTo>
                    <a:cubicBezTo>
                      <a:pt x="21" y="3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2"/>
                      <a:pt x="13" y="2"/>
                      <a:pt x="13" y="2"/>
                    </a:cubicBezTo>
                    <a:cubicBezTo>
                      <a:pt x="13" y="2"/>
                      <a:pt x="12" y="1"/>
                      <a:pt x="12" y="1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9" y="0"/>
                      <a:pt x="6" y="1"/>
                      <a:pt x="5" y="2"/>
                    </a:cubicBezTo>
                    <a:cubicBezTo>
                      <a:pt x="4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89" name="Freeform 68"/>
              <p:cNvSpPr>
                <a:spLocks/>
              </p:cNvSpPr>
              <p:nvPr/>
            </p:nvSpPr>
            <p:spPr bwMode="auto">
              <a:xfrm>
                <a:off x="3217" y="1813"/>
                <a:ext cx="33" cy="33"/>
              </a:xfrm>
              <a:custGeom>
                <a:avLst/>
                <a:gdLst>
                  <a:gd name="T0" fmla="*/ 6 w 8"/>
                  <a:gd name="T1" fmla="*/ 7 h 8"/>
                  <a:gd name="T2" fmla="*/ 8 w 8"/>
                  <a:gd name="T3" fmla="*/ 5 h 8"/>
                  <a:gd name="T4" fmla="*/ 8 w 8"/>
                  <a:gd name="T5" fmla="*/ 2 h 8"/>
                  <a:gd name="T6" fmla="*/ 6 w 8"/>
                  <a:gd name="T7" fmla="*/ 1 h 8"/>
                  <a:gd name="T8" fmla="*/ 3 w 8"/>
                  <a:gd name="T9" fmla="*/ 1 h 8"/>
                  <a:gd name="T10" fmla="*/ 1 w 8"/>
                  <a:gd name="T11" fmla="*/ 1 h 8"/>
                  <a:gd name="T12" fmla="*/ 0 w 8"/>
                  <a:gd name="T13" fmla="*/ 1 h 8"/>
                  <a:gd name="T14" fmla="*/ 1 w 8"/>
                  <a:gd name="T15" fmla="*/ 3 h 8"/>
                  <a:gd name="T16" fmla="*/ 3 w 8"/>
                  <a:gd name="T17" fmla="*/ 5 h 8"/>
                  <a:gd name="T18" fmla="*/ 5 w 8"/>
                  <a:gd name="T19" fmla="*/ 7 h 8"/>
                  <a:gd name="T20" fmla="*/ 6 w 8"/>
                  <a:gd name="T21" fmla="*/ 8 h 8"/>
                  <a:gd name="T22" fmla="*/ 6 w 8"/>
                  <a:gd name="T2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8">
                    <a:moveTo>
                      <a:pt x="6" y="7"/>
                    </a:moveTo>
                    <a:cubicBezTo>
                      <a:pt x="6" y="7"/>
                      <a:pt x="8" y="5"/>
                      <a:pt x="8" y="5"/>
                    </a:cubicBezTo>
                    <a:cubicBezTo>
                      <a:pt x="8" y="5"/>
                      <a:pt x="8" y="3"/>
                      <a:pt x="8" y="2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3" y="1"/>
                      <a:pt x="3" y="1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4"/>
                      <a:pt x="3" y="5"/>
                      <a:pt x="3" y="5"/>
                    </a:cubicBezTo>
                    <a:cubicBezTo>
                      <a:pt x="3" y="5"/>
                      <a:pt x="4" y="6"/>
                      <a:pt x="5" y="7"/>
                    </a:cubicBezTo>
                    <a:cubicBezTo>
                      <a:pt x="5" y="7"/>
                      <a:pt x="6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90" name="Freeform 69"/>
              <p:cNvSpPr>
                <a:spLocks/>
              </p:cNvSpPr>
              <p:nvPr/>
            </p:nvSpPr>
            <p:spPr bwMode="auto">
              <a:xfrm>
                <a:off x="3200" y="1800"/>
                <a:ext cx="50" cy="42"/>
              </a:xfrm>
              <a:custGeom>
                <a:avLst/>
                <a:gdLst>
                  <a:gd name="T0" fmla="*/ 7 w 12"/>
                  <a:gd name="T1" fmla="*/ 8 h 10"/>
                  <a:gd name="T2" fmla="*/ 5 w 12"/>
                  <a:gd name="T3" fmla="*/ 6 h 10"/>
                  <a:gd name="T4" fmla="*/ 4 w 12"/>
                  <a:gd name="T5" fmla="*/ 4 h 10"/>
                  <a:gd name="T6" fmla="*/ 5 w 12"/>
                  <a:gd name="T7" fmla="*/ 4 h 10"/>
                  <a:gd name="T8" fmla="*/ 7 w 12"/>
                  <a:gd name="T9" fmla="*/ 4 h 10"/>
                  <a:gd name="T10" fmla="*/ 10 w 12"/>
                  <a:gd name="T11" fmla="*/ 4 h 10"/>
                  <a:gd name="T12" fmla="*/ 12 w 12"/>
                  <a:gd name="T13" fmla="*/ 5 h 10"/>
                  <a:gd name="T14" fmla="*/ 12 w 12"/>
                  <a:gd name="T15" fmla="*/ 4 h 10"/>
                  <a:gd name="T16" fmla="*/ 11 w 12"/>
                  <a:gd name="T17" fmla="*/ 3 h 10"/>
                  <a:gd name="T18" fmla="*/ 11 w 12"/>
                  <a:gd name="T19" fmla="*/ 2 h 10"/>
                  <a:gd name="T20" fmla="*/ 10 w 12"/>
                  <a:gd name="T21" fmla="*/ 2 h 10"/>
                  <a:gd name="T22" fmla="*/ 8 w 12"/>
                  <a:gd name="T23" fmla="*/ 1 h 10"/>
                  <a:gd name="T24" fmla="*/ 6 w 12"/>
                  <a:gd name="T25" fmla="*/ 0 h 10"/>
                  <a:gd name="T26" fmla="*/ 5 w 12"/>
                  <a:gd name="T27" fmla="*/ 1 h 10"/>
                  <a:gd name="T28" fmla="*/ 4 w 12"/>
                  <a:gd name="T29" fmla="*/ 2 h 10"/>
                  <a:gd name="T30" fmla="*/ 3 w 12"/>
                  <a:gd name="T31" fmla="*/ 3 h 10"/>
                  <a:gd name="T32" fmla="*/ 2 w 12"/>
                  <a:gd name="T33" fmla="*/ 3 h 10"/>
                  <a:gd name="T34" fmla="*/ 0 w 12"/>
                  <a:gd name="T35" fmla="*/ 3 h 10"/>
                  <a:gd name="T36" fmla="*/ 1 w 12"/>
                  <a:gd name="T37" fmla="*/ 4 h 10"/>
                  <a:gd name="T38" fmla="*/ 2 w 12"/>
                  <a:gd name="T39" fmla="*/ 5 h 10"/>
                  <a:gd name="T40" fmla="*/ 4 w 12"/>
                  <a:gd name="T41" fmla="*/ 8 h 10"/>
                  <a:gd name="T42" fmla="*/ 6 w 12"/>
                  <a:gd name="T43" fmla="*/ 9 h 10"/>
                  <a:gd name="T44" fmla="*/ 8 w 12"/>
                  <a:gd name="T45" fmla="*/ 10 h 10"/>
                  <a:gd name="T46" fmla="*/ 9 w 12"/>
                  <a:gd name="T47" fmla="*/ 10 h 10"/>
                  <a:gd name="T48" fmla="*/ 7 w 12"/>
                  <a:gd name="T4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" h="10">
                    <a:moveTo>
                      <a:pt x="7" y="8"/>
                    </a:moveTo>
                    <a:cubicBezTo>
                      <a:pt x="7" y="8"/>
                      <a:pt x="5" y="7"/>
                      <a:pt x="5" y="6"/>
                    </a:cubicBezTo>
                    <a:cubicBezTo>
                      <a:pt x="5" y="5"/>
                      <a:pt x="5" y="5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6" y="4"/>
                      <a:pt x="6" y="3"/>
                      <a:pt x="7" y="4"/>
                    </a:cubicBezTo>
                    <a:cubicBezTo>
                      <a:pt x="7" y="4"/>
                      <a:pt x="10" y="4"/>
                      <a:pt x="10" y="4"/>
                    </a:cubicBezTo>
                    <a:cubicBezTo>
                      <a:pt x="10" y="4"/>
                      <a:pt x="11" y="4"/>
                      <a:pt x="12" y="5"/>
                    </a:cubicBezTo>
                    <a:cubicBezTo>
                      <a:pt x="12" y="5"/>
                      <a:pt x="12" y="5"/>
                      <a:pt x="12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8" y="2"/>
                      <a:pt x="8" y="1"/>
                    </a:cubicBezTo>
                    <a:cubicBezTo>
                      <a:pt x="7" y="1"/>
                      <a:pt x="6" y="0"/>
                      <a:pt x="6" y="0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2" y="4"/>
                      <a:pt x="2" y="5"/>
                    </a:cubicBezTo>
                    <a:cubicBezTo>
                      <a:pt x="3" y="6"/>
                      <a:pt x="4" y="7"/>
                      <a:pt x="4" y="8"/>
                    </a:cubicBezTo>
                    <a:cubicBezTo>
                      <a:pt x="5" y="8"/>
                      <a:pt x="6" y="8"/>
                      <a:pt x="6" y="9"/>
                    </a:cubicBezTo>
                    <a:cubicBezTo>
                      <a:pt x="6" y="9"/>
                      <a:pt x="7" y="10"/>
                      <a:pt x="8" y="10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8" y="9"/>
                      <a:pt x="7" y="8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91" name="Freeform 70"/>
              <p:cNvSpPr>
                <a:spLocks/>
              </p:cNvSpPr>
              <p:nvPr/>
            </p:nvSpPr>
            <p:spPr bwMode="auto">
              <a:xfrm>
                <a:off x="3250" y="1846"/>
                <a:ext cx="16" cy="33"/>
              </a:xfrm>
              <a:custGeom>
                <a:avLst/>
                <a:gdLst>
                  <a:gd name="T0" fmla="*/ 2 w 4"/>
                  <a:gd name="T1" fmla="*/ 7 h 8"/>
                  <a:gd name="T2" fmla="*/ 3 w 4"/>
                  <a:gd name="T3" fmla="*/ 6 h 8"/>
                  <a:gd name="T4" fmla="*/ 4 w 4"/>
                  <a:gd name="T5" fmla="*/ 5 h 8"/>
                  <a:gd name="T6" fmla="*/ 4 w 4"/>
                  <a:gd name="T7" fmla="*/ 4 h 8"/>
                  <a:gd name="T8" fmla="*/ 3 w 4"/>
                  <a:gd name="T9" fmla="*/ 3 h 8"/>
                  <a:gd name="T10" fmla="*/ 3 w 4"/>
                  <a:gd name="T11" fmla="*/ 1 h 8"/>
                  <a:gd name="T12" fmla="*/ 1 w 4"/>
                  <a:gd name="T13" fmla="*/ 0 h 8"/>
                  <a:gd name="T14" fmla="*/ 0 w 4"/>
                  <a:gd name="T15" fmla="*/ 1 h 8"/>
                  <a:gd name="T16" fmla="*/ 0 w 4"/>
                  <a:gd name="T17" fmla="*/ 3 h 8"/>
                  <a:gd name="T18" fmla="*/ 0 w 4"/>
                  <a:gd name="T19" fmla="*/ 6 h 8"/>
                  <a:gd name="T20" fmla="*/ 2 w 4"/>
                  <a:gd name="T21" fmla="*/ 8 h 8"/>
                  <a:gd name="T22" fmla="*/ 2 w 4"/>
                  <a:gd name="T2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2" y="7"/>
                    </a:moveTo>
                    <a:cubicBezTo>
                      <a:pt x="3" y="7"/>
                      <a:pt x="3" y="6"/>
                      <a:pt x="3" y="6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2" y="3"/>
                      <a:pt x="3" y="2"/>
                      <a:pt x="3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5"/>
                      <a:pt x="0" y="6"/>
                    </a:cubicBezTo>
                    <a:cubicBezTo>
                      <a:pt x="1" y="6"/>
                      <a:pt x="1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92" name="Freeform 71"/>
              <p:cNvSpPr>
                <a:spLocks/>
              </p:cNvSpPr>
              <p:nvPr/>
            </p:nvSpPr>
            <p:spPr bwMode="auto">
              <a:xfrm>
                <a:off x="3163" y="1771"/>
                <a:ext cx="70" cy="29"/>
              </a:xfrm>
              <a:custGeom>
                <a:avLst/>
                <a:gdLst>
                  <a:gd name="T0" fmla="*/ 14 w 17"/>
                  <a:gd name="T1" fmla="*/ 0 h 7"/>
                  <a:gd name="T2" fmla="*/ 12 w 17"/>
                  <a:gd name="T3" fmla="*/ 0 h 7"/>
                  <a:gd name="T4" fmla="*/ 12 w 17"/>
                  <a:gd name="T5" fmla="*/ 1 h 7"/>
                  <a:gd name="T6" fmla="*/ 10 w 17"/>
                  <a:gd name="T7" fmla="*/ 1 h 7"/>
                  <a:gd name="T8" fmla="*/ 9 w 17"/>
                  <a:gd name="T9" fmla="*/ 2 h 7"/>
                  <a:gd name="T10" fmla="*/ 8 w 17"/>
                  <a:gd name="T11" fmla="*/ 3 h 7"/>
                  <a:gd name="T12" fmla="*/ 7 w 17"/>
                  <a:gd name="T13" fmla="*/ 4 h 7"/>
                  <a:gd name="T14" fmla="*/ 5 w 17"/>
                  <a:gd name="T15" fmla="*/ 4 h 7"/>
                  <a:gd name="T16" fmla="*/ 3 w 17"/>
                  <a:gd name="T17" fmla="*/ 4 h 7"/>
                  <a:gd name="T18" fmla="*/ 2 w 17"/>
                  <a:gd name="T19" fmla="*/ 5 h 7"/>
                  <a:gd name="T20" fmla="*/ 1 w 17"/>
                  <a:gd name="T21" fmla="*/ 4 h 7"/>
                  <a:gd name="T22" fmla="*/ 0 w 17"/>
                  <a:gd name="T23" fmla="*/ 5 h 7"/>
                  <a:gd name="T24" fmla="*/ 2 w 17"/>
                  <a:gd name="T25" fmla="*/ 6 h 7"/>
                  <a:gd name="T26" fmla="*/ 3 w 17"/>
                  <a:gd name="T27" fmla="*/ 6 h 7"/>
                  <a:gd name="T28" fmla="*/ 4 w 17"/>
                  <a:gd name="T29" fmla="*/ 6 h 7"/>
                  <a:gd name="T30" fmla="*/ 6 w 17"/>
                  <a:gd name="T31" fmla="*/ 6 h 7"/>
                  <a:gd name="T32" fmla="*/ 7 w 17"/>
                  <a:gd name="T33" fmla="*/ 6 h 7"/>
                  <a:gd name="T34" fmla="*/ 9 w 17"/>
                  <a:gd name="T35" fmla="*/ 7 h 7"/>
                  <a:gd name="T36" fmla="*/ 11 w 17"/>
                  <a:gd name="T37" fmla="*/ 7 h 7"/>
                  <a:gd name="T38" fmla="*/ 13 w 17"/>
                  <a:gd name="T39" fmla="*/ 7 h 7"/>
                  <a:gd name="T40" fmla="*/ 14 w 17"/>
                  <a:gd name="T41" fmla="*/ 6 h 7"/>
                  <a:gd name="T42" fmla="*/ 14 w 17"/>
                  <a:gd name="T43" fmla="*/ 6 h 7"/>
                  <a:gd name="T44" fmla="*/ 15 w 17"/>
                  <a:gd name="T45" fmla="*/ 6 h 7"/>
                  <a:gd name="T46" fmla="*/ 15 w 17"/>
                  <a:gd name="T47" fmla="*/ 5 h 7"/>
                  <a:gd name="T48" fmla="*/ 15 w 17"/>
                  <a:gd name="T49" fmla="*/ 4 h 7"/>
                  <a:gd name="T50" fmla="*/ 16 w 17"/>
                  <a:gd name="T51" fmla="*/ 3 h 7"/>
                  <a:gd name="T52" fmla="*/ 17 w 17"/>
                  <a:gd name="T53" fmla="*/ 3 h 7"/>
                  <a:gd name="T54" fmla="*/ 16 w 17"/>
                  <a:gd name="T55" fmla="*/ 1 h 7"/>
                  <a:gd name="T56" fmla="*/ 14 w 17"/>
                  <a:gd name="T5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" h="7">
                    <a:moveTo>
                      <a:pt x="14" y="0"/>
                    </a:moveTo>
                    <a:cubicBezTo>
                      <a:pt x="14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1" y="1"/>
                      <a:pt x="10" y="1"/>
                    </a:cubicBezTo>
                    <a:cubicBezTo>
                      <a:pt x="10" y="1"/>
                      <a:pt x="9" y="1"/>
                      <a:pt x="9" y="2"/>
                    </a:cubicBezTo>
                    <a:cubicBezTo>
                      <a:pt x="8" y="2"/>
                      <a:pt x="7" y="2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7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7"/>
                      <a:pt x="8" y="7"/>
                      <a:pt x="9" y="7"/>
                    </a:cubicBezTo>
                    <a:cubicBezTo>
                      <a:pt x="9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3" y="7"/>
                    </a:cubicBezTo>
                    <a:cubicBezTo>
                      <a:pt x="14" y="7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3"/>
                    </a:cubicBezTo>
                    <a:cubicBezTo>
                      <a:pt x="16" y="3"/>
                      <a:pt x="17" y="3"/>
                      <a:pt x="17" y="3"/>
                    </a:cubicBezTo>
                    <a:cubicBezTo>
                      <a:pt x="16" y="2"/>
                      <a:pt x="16" y="1"/>
                      <a:pt x="16" y="1"/>
                    </a:cubicBezTo>
                    <a:cubicBezTo>
                      <a:pt x="16" y="1"/>
                      <a:pt x="15" y="1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93" name="Freeform 72"/>
              <p:cNvSpPr>
                <a:spLocks/>
              </p:cNvSpPr>
              <p:nvPr/>
            </p:nvSpPr>
            <p:spPr bwMode="auto">
              <a:xfrm>
                <a:off x="3221" y="1775"/>
                <a:ext cx="62" cy="34"/>
              </a:xfrm>
              <a:custGeom>
                <a:avLst/>
                <a:gdLst>
                  <a:gd name="T0" fmla="*/ 14 w 15"/>
                  <a:gd name="T1" fmla="*/ 1 h 8"/>
                  <a:gd name="T2" fmla="*/ 14 w 15"/>
                  <a:gd name="T3" fmla="*/ 1 h 8"/>
                  <a:gd name="T4" fmla="*/ 12 w 15"/>
                  <a:gd name="T5" fmla="*/ 0 h 8"/>
                  <a:gd name="T6" fmla="*/ 10 w 15"/>
                  <a:gd name="T7" fmla="*/ 0 h 8"/>
                  <a:gd name="T8" fmla="*/ 8 w 15"/>
                  <a:gd name="T9" fmla="*/ 1 h 8"/>
                  <a:gd name="T10" fmla="*/ 6 w 15"/>
                  <a:gd name="T11" fmla="*/ 2 h 8"/>
                  <a:gd name="T12" fmla="*/ 3 w 15"/>
                  <a:gd name="T13" fmla="*/ 2 h 8"/>
                  <a:gd name="T14" fmla="*/ 3 w 15"/>
                  <a:gd name="T15" fmla="*/ 2 h 8"/>
                  <a:gd name="T16" fmla="*/ 2 w 15"/>
                  <a:gd name="T17" fmla="*/ 2 h 8"/>
                  <a:gd name="T18" fmla="*/ 1 w 15"/>
                  <a:gd name="T19" fmla="*/ 3 h 8"/>
                  <a:gd name="T20" fmla="*/ 1 w 15"/>
                  <a:gd name="T21" fmla="*/ 4 h 8"/>
                  <a:gd name="T22" fmla="*/ 1 w 15"/>
                  <a:gd name="T23" fmla="*/ 5 h 8"/>
                  <a:gd name="T24" fmla="*/ 0 w 15"/>
                  <a:gd name="T25" fmla="*/ 5 h 8"/>
                  <a:gd name="T26" fmla="*/ 1 w 15"/>
                  <a:gd name="T27" fmla="*/ 6 h 8"/>
                  <a:gd name="T28" fmla="*/ 1 w 15"/>
                  <a:gd name="T29" fmla="*/ 6 h 8"/>
                  <a:gd name="T30" fmla="*/ 3 w 15"/>
                  <a:gd name="T31" fmla="*/ 7 h 8"/>
                  <a:gd name="T32" fmla="*/ 5 w 15"/>
                  <a:gd name="T33" fmla="*/ 8 h 8"/>
                  <a:gd name="T34" fmla="*/ 8 w 15"/>
                  <a:gd name="T35" fmla="*/ 7 h 8"/>
                  <a:gd name="T36" fmla="*/ 9 w 15"/>
                  <a:gd name="T37" fmla="*/ 7 h 8"/>
                  <a:gd name="T38" fmla="*/ 10 w 15"/>
                  <a:gd name="T39" fmla="*/ 7 h 8"/>
                  <a:gd name="T40" fmla="*/ 11 w 15"/>
                  <a:gd name="T41" fmla="*/ 6 h 8"/>
                  <a:gd name="T42" fmla="*/ 13 w 15"/>
                  <a:gd name="T43" fmla="*/ 3 h 8"/>
                  <a:gd name="T44" fmla="*/ 14 w 15"/>
                  <a:gd name="T45" fmla="*/ 2 h 8"/>
                  <a:gd name="T46" fmla="*/ 14 w 15"/>
                  <a:gd name="T4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8">
                    <a:moveTo>
                      <a:pt x="14" y="1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2" y="0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10" y="0"/>
                      <a:pt x="9" y="1"/>
                      <a:pt x="8" y="1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10" y="7"/>
                    </a:cubicBezTo>
                    <a:cubicBezTo>
                      <a:pt x="10" y="7"/>
                      <a:pt x="10" y="7"/>
                      <a:pt x="11" y="6"/>
                    </a:cubicBezTo>
                    <a:cubicBezTo>
                      <a:pt x="12" y="6"/>
                      <a:pt x="13" y="3"/>
                      <a:pt x="13" y="3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5" y="2"/>
                      <a:pt x="15" y="1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94" name="Freeform 73"/>
              <p:cNvSpPr>
                <a:spLocks/>
              </p:cNvSpPr>
              <p:nvPr/>
            </p:nvSpPr>
            <p:spPr bwMode="auto">
              <a:xfrm>
                <a:off x="3188" y="1746"/>
                <a:ext cx="58" cy="29"/>
              </a:xfrm>
              <a:custGeom>
                <a:avLst/>
                <a:gdLst>
                  <a:gd name="T0" fmla="*/ 13 w 14"/>
                  <a:gd name="T1" fmla="*/ 3 h 7"/>
                  <a:gd name="T2" fmla="*/ 12 w 14"/>
                  <a:gd name="T3" fmla="*/ 3 h 7"/>
                  <a:gd name="T4" fmla="*/ 11 w 14"/>
                  <a:gd name="T5" fmla="*/ 2 h 7"/>
                  <a:gd name="T6" fmla="*/ 10 w 14"/>
                  <a:gd name="T7" fmla="*/ 2 h 7"/>
                  <a:gd name="T8" fmla="*/ 9 w 14"/>
                  <a:gd name="T9" fmla="*/ 2 h 7"/>
                  <a:gd name="T10" fmla="*/ 7 w 14"/>
                  <a:gd name="T11" fmla="*/ 1 h 7"/>
                  <a:gd name="T12" fmla="*/ 6 w 14"/>
                  <a:gd name="T13" fmla="*/ 0 h 7"/>
                  <a:gd name="T14" fmla="*/ 6 w 14"/>
                  <a:gd name="T15" fmla="*/ 0 h 7"/>
                  <a:gd name="T16" fmla="*/ 5 w 14"/>
                  <a:gd name="T17" fmla="*/ 0 h 7"/>
                  <a:gd name="T18" fmla="*/ 3 w 14"/>
                  <a:gd name="T19" fmla="*/ 1 h 7"/>
                  <a:gd name="T20" fmla="*/ 1 w 14"/>
                  <a:gd name="T21" fmla="*/ 2 h 7"/>
                  <a:gd name="T22" fmla="*/ 1 w 14"/>
                  <a:gd name="T23" fmla="*/ 3 h 7"/>
                  <a:gd name="T24" fmla="*/ 2 w 14"/>
                  <a:gd name="T25" fmla="*/ 5 h 7"/>
                  <a:gd name="T26" fmla="*/ 4 w 14"/>
                  <a:gd name="T27" fmla="*/ 7 h 7"/>
                  <a:gd name="T28" fmla="*/ 4 w 14"/>
                  <a:gd name="T29" fmla="*/ 7 h 7"/>
                  <a:gd name="T30" fmla="*/ 6 w 14"/>
                  <a:gd name="T31" fmla="*/ 7 h 7"/>
                  <a:gd name="T32" fmla="*/ 6 w 14"/>
                  <a:gd name="T33" fmla="*/ 6 h 7"/>
                  <a:gd name="T34" fmla="*/ 8 w 14"/>
                  <a:gd name="T35" fmla="*/ 6 h 7"/>
                  <a:gd name="T36" fmla="*/ 10 w 14"/>
                  <a:gd name="T37" fmla="*/ 7 h 7"/>
                  <a:gd name="T38" fmla="*/ 10 w 14"/>
                  <a:gd name="T39" fmla="*/ 7 h 7"/>
                  <a:gd name="T40" fmla="*/ 11 w 14"/>
                  <a:gd name="T41" fmla="*/ 6 h 7"/>
                  <a:gd name="T42" fmla="*/ 13 w 14"/>
                  <a:gd name="T43" fmla="*/ 5 h 7"/>
                  <a:gd name="T44" fmla="*/ 14 w 14"/>
                  <a:gd name="T45" fmla="*/ 4 h 7"/>
                  <a:gd name="T46" fmla="*/ 13 w 14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7">
                    <a:moveTo>
                      <a:pt x="13" y="3"/>
                    </a:move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7" y="1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5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8" y="6"/>
                      <a:pt x="8" y="6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11" y="6"/>
                    </a:cubicBezTo>
                    <a:cubicBezTo>
                      <a:pt x="11" y="6"/>
                      <a:pt x="12" y="6"/>
                      <a:pt x="13" y="5"/>
                    </a:cubicBezTo>
                    <a:cubicBezTo>
                      <a:pt x="13" y="5"/>
                      <a:pt x="14" y="5"/>
                      <a:pt x="14" y="4"/>
                    </a:cubicBezTo>
                    <a:cubicBezTo>
                      <a:pt x="14" y="4"/>
                      <a:pt x="14" y="3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95" name="Freeform 74"/>
              <p:cNvSpPr>
                <a:spLocks/>
              </p:cNvSpPr>
              <p:nvPr/>
            </p:nvSpPr>
            <p:spPr bwMode="auto">
              <a:xfrm>
                <a:off x="3229" y="1763"/>
                <a:ext cx="50" cy="21"/>
              </a:xfrm>
              <a:custGeom>
                <a:avLst/>
                <a:gdLst>
                  <a:gd name="T0" fmla="*/ 9 w 12"/>
                  <a:gd name="T1" fmla="*/ 1 h 5"/>
                  <a:gd name="T2" fmla="*/ 8 w 12"/>
                  <a:gd name="T3" fmla="*/ 1 h 5"/>
                  <a:gd name="T4" fmla="*/ 6 w 12"/>
                  <a:gd name="T5" fmla="*/ 0 h 5"/>
                  <a:gd name="T6" fmla="*/ 4 w 12"/>
                  <a:gd name="T7" fmla="*/ 1 h 5"/>
                  <a:gd name="T8" fmla="*/ 4 w 12"/>
                  <a:gd name="T9" fmla="*/ 0 h 5"/>
                  <a:gd name="T10" fmla="*/ 3 w 12"/>
                  <a:gd name="T11" fmla="*/ 1 h 5"/>
                  <a:gd name="T12" fmla="*/ 1 w 12"/>
                  <a:gd name="T13" fmla="*/ 2 h 5"/>
                  <a:gd name="T14" fmla="*/ 0 w 12"/>
                  <a:gd name="T15" fmla="*/ 3 h 5"/>
                  <a:gd name="T16" fmla="*/ 1 w 12"/>
                  <a:gd name="T17" fmla="*/ 5 h 5"/>
                  <a:gd name="T18" fmla="*/ 4 w 12"/>
                  <a:gd name="T19" fmla="*/ 5 h 5"/>
                  <a:gd name="T20" fmla="*/ 6 w 12"/>
                  <a:gd name="T21" fmla="*/ 4 h 5"/>
                  <a:gd name="T22" fmla="*/ 8 w 12"/>
                  <a:gd name="T23" fmla="*/ 3 h 5"/>
                  <a:gd name="T24" fmla="*/ 10 w 12"/>
                  <a:gd name="T25" fmla="*/ 3 h 5"/>
                  <a:gd name="T26" fmla="*/ 12 w 12"/>
                  <a:gd name="T27" fmla="*/ 4 h 5"/>
                  <a:gd name="T28" fmla="*/ 11 w 12"/>
                  <a:gd name="T29" fmla="*/ 3 h 5"/>
                  <a:gd name="T30" fmla="*/ 12 w 12"/>
                  <a:gd name="T31" fmla="*/ 2 h 5"/>
                  <a:gd name="T32" fmla="*/ 12 w 12"/>
                  <a:gd name="T33" fmla="*/ 2 h 5"/>
                  <a:gd name="T34" fmla="*/ 11 w 12"/>
                  <a:gd name="T35" fmla="*/ 1 h 5"/>
                  <a:gd name="T36" fmla="*/ 9 w 12"/>
                  <a:gd name="T3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5">
                    <a:moveTo>
                      <a:pt x="9" y="1"/>
                    </a:moveTo>
                    <a:cubicBezTo>
                      <a:pt x="8" y="1"/>
                      <a:pt x="8" y="0"/>
                      <a:pt x="8" y="1"/>
                    </a:cubicBezTo>
                    <a:cubicBezTo>
                      <a:pt x="7" y="1"/>
                      <a:pt x="6" y="1"/>
                      <a:pt x="6" y="0"/>
                    </a:cubicBezTo>
                    <a:cubicBezTo>
                      <a:pt x="5" y="0"/>
                      <a:pt x="5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5"/>
                    </a:cubicBezTo>
                    <a:cubicBezTo>
                      <a:pt x="2" y="5"/>
                      <a:pt x="4" y="5"/>
                      <a:pt x="4" y="5"/>
                    </a:cubicBezTo>
                    <a:cubicBezTo>
                      <a:pt x="4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9" y="3"/>
                      <a:pt x="10" y="3"/>
                      <a:pt x="10" y="3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1" y="3"/>
                      <a:pt x="11" y="3"/>
                    </a:cubicBezTo>
                    <a:cubicBezTo>
                      <a:pt x="11" y="3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1"/>
                      <a:pt x="11" y="1"/>
                    </a:cubicBezTo>
                    <a:cubicBezTo>
                      <a:pt x="11" y="1"/>
                      <a:pt x="10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96" name="Freeform 75"/>
              <p:cNvSpPr>
                <a:spLocks/>
              </p:cNvSpPr>
              <p:nvPr/>
            </p:nvSpPr>
            <p:spPr bwMode="auto">
              <a:xfrm>
                <a:off x="2984" y="1850"/>
                <a:ext cx="37" cy="58"/>
              </a:xfrm>
              <a:custGeom>
                <a:avLst/>
                <a:gdLst>
                  <a:gd name="T0" fmla="*/ 6 w 9"/>
                  <a:gd name="T1" fmla="*/ 11 h 14"/>
                  <a:gd name="T2" fmla="*/ 6 w 9"/>
                  <a:gd name="T3" fmla="*/ 10 h 14"/>
                  <a:gd name="T4" fmla="*/ 6 w 9"/>
                  <a:gd name="T5" fmla="*/ 9 h 14"/>
                  <a:gd name="T6" fmla="*/ 6 w 9"/>
                  <a:gd name="T7" fmla="*/ 8 h 14"/>
                  <a:gd name="T8" fmla="*/ 6 w 9"/>
                  <a:gd name="T9" fmla="*/ 7 h 14"/>
                  <a:gd name="T10" fmla="*/ 7 w 9"/>
                  <a:gd name="T11" fmla="*/ 5 h 14"/>
                  <a:gd name="T12" fmla="*/ 7 w 9"/>
                  <a:gd name="T13" fmla="*/ 3 h 14"/>
                  <a:gd name="T14" fmla="*/ 8 w 9"/>
                  <a:gd name="T15" fmla="*/ 2 h 14"/>
                  <a:gd name="T16" fmla="*/ 7 w 9"/>
                  <a:gd name="T17" fmla="*/ 1 h 14"/>
                  <a:gd name="T18" fmla="*/ 6 w 9"/>
                  <a:gd name="T19" fmla="*/ 1 h 14"/>
                  <a:gd name="T20" fmla="*/ 5 w 9"/>
                  <a:gd name="T21" fmla="*/ 1 h 14"/>
                  <a:gd name="T22" fmla="*/ 4 w 9"/>
                  <a:gd name="T23" fmla="*/ 0 h 14"/>
                  <a:gd name="T24" fmla="*/ 3 w 9"/>
                  <a:gd name="T25" fmla="*/ 0 h 14"/>
                  <a:gd name="T26" fmla="*/ 2 w 9"/>
                  <a:gd name="T27" fmla="*/ 1 h 14"/>
                  <a:gd name="T28" fmla="*/ 3 w 9"/>
                  <a:gd name="T29" fmla="*/ 2 h 14"/>
                  <a:gd name="T30" fmla="*/ 1 w 9"/>
                  <a:gd name="T31" fmla="*/ 7 h 14"/>
                  <a:gd name="T32" fmla="*/ 2 w 9"/>
                  <a:gd name="T33" fmla="*/ 9 h 14"/>
                  <a:gd name="T34" fmla="*/ 2 w 9"/>
                  <a:gd name="T35" fmla="*/ 13 h 14"/>
                  <a:gd name="T36" fmla="*/ 4 w 9"/>
                  <a:gd name="T37" fmla="*/ 14 h 14"/>
                  <a:gd name="T38" fmla="*/ 6 w 9"/>
                  <a:gd name="T39" fmla="*/ 13 h 14"/>
                  <a:gd name="T40" fmla="*/ 5 w 9"/>
                  <a:gd name="T41" fmla="*/ 12 h 14"/>
                  <a:gd name="T42" fmla="*/ 6 w 9"/>
                  <a:gd name="T43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14">
                    <a:moveTo>
                      <a:pt x="6" y="11"/>
                    </a:moveTo>
                    <a:cubicBezTo>
                      <a:pt x="7" y="11"/>
                      <a:pt x="6" y="10"/>
                      <a:pt x="6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7" y="9"/>
                      <a:pt x="6" y="8"/>
                      <a:pt x="6" y="8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6" y="6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3"/>
                      <a:pt x="7" y="3"/>
                      <a:pt x="8" y="2"/>
                    </a:cubicBezTo>
                    <a:cubicBezTo>
                      <a:pt x="9" y="1"/>
                      <a:pt x="7" y="2"/>
                      <a:pt x="7" y="1"/>
                    </a:cubicBezTo>
                    <a:cubicBezTo>
                      <a:pt x="7" y="1"/>
                      <a:pt x="7" y="0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3" y="2"/>
                    </a:cubicBezTo>
                    <a:cubicBezTo>
                      <a:pt x="3" y="3"/>
                      <a:pt x="2" y="6"/>
                      <a:pt x="1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10"/>
                      <a:pt x="2" y="13"/>
                      <a:pt x="2" y="13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5" y="14"/>
                      <a:pt x="5" y="13"/>
                      <a:pt x="6" y="13"/>
                    </a:cubicBezTo>
                    <a:cubicBezTo>
                      <a:pt x="6" y="13"/>
                      <a:pt x="5" y="13"/>
                      <a:pt x="5" y="12"/>
                    </a:cubicBezTo>
                    <a:cubicBezTo>
                      <a:pt x="5" y="12"/>
                      <a:pt x="5" y="11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97" name="Freeform 76"/>
              <p:cNvSpPr>
                <a:spLocks/>
              </p:cNvSpPr>
              <p:nvPr/>
            </p:nvSpPr>
            <p:spPr bwMode="auto">
              <a:xfrm>
                <a:off x="3104" y="1717"/>
                <a:ext cx="38" cy="33"/>
              </a:xfrm>
              <a:custGeom>
                <a:avLst/>
                <a:gdLst>
                  <a:gd name="T0" fmla="*/ 3 w 9"/>
                  <a:gd name="T1" fmla="*/ 6 h 8"/>
                  <a:gd name="T2" fmla="*/ 4 w 9"/>
                  <a:gd name="T3" fmla="*/ 6 h 8"/>
                  <a:gd name="T4" fmla="*/ 6 w 9"/>
                  <a:gd name="T5" fmla="*/ 7 h 8"/>
                  <a:gd name="T6" fmla="*/ 7 w 9"/>
                  <a:gd name="T7" fmla="*/ 8 h 8"/>
                  <a:gd name="T8" fmla="*/ 7 w 9"/>
                  <a:gd name="T9" fmla="*/ 6 h 8"/>
                  <a:gd name="T10" fmla="*/ 7 w 9"/>
                  <a:gd name="T11" fmla="*/ 5 h 8"/>
                  <a:gd name="T12" fmla="*/ 8 w 9"/>
                  <a:gd name="T13" fmla="*/ 4 h 8"/>
                  <a:gd name="T14" fmla="*/ 9 w 9"/>
                  <a:gd name="T15" fmla="*/ 4 h 8"/>
                  <a:gd name="T16" fmla="*/ 8 w 9"/>
                  <a:gd name="T17" fmla="*/ 2 h 8"/>
                  <a:gd name="T18" fmla="*/ 9 w 9"/>
                  <a:gd name="T19" fmla="*/ 1 h 8"/>
                  <a:gd name="T20" fmla="*/ 9 w 9"/>
                  <a:gd name="T21" fmla="*/ 0 h 8"/>
                  <a:gd name="T22" fmla="*/ 8 w 9"/>
                  <a:gd name="T23" fmla="*/ 0 h 8"/>
                  <a:gd name="T24" fmla="*/ 6 w 9"/>
                  <a:gd name="T25" fmla="*/ 0 h 8"/>
                  <a:gd name="T26" fmla="*/ 5 w 9"/>
                  <a:gd name="T27" fmla="*/ 2 h 8"/>
                  <a:gd name="T28" fmla="*/ 4 w 9"/>
                  <a:gd name="T29" fmla="*/ 2 h 8"/>
                  <a:gd name="T30" fmla="*/ 3 w 9"/>
                  <a:gd name="T31" fmla="*/ 2 h 8"/>
                  <a:gd name="T32" fmla="*/ 2 w 9"/>
                  <a:gd name="T33" fmla="*/ 4 h 8"/>
                  <a:gd name="T34" fmla="*/ 0 w 9"/>
                  <a:gd name="T35" fmla="*/ 6 h 8"/>
                  <a:gd name="T36" fmla="*/ 0 w 9"/>
                  <a:gd name="T37" fmla="*/ 6 h 8"/>
                  <a:gd name="T38" fmla="*/ 1 w 9"/>
                  <a:gd name="T39" fmla="*/ 7 h 8"/>
                  <a:gd name="T40" fmla="*/ 3 w 9"/>
                  <a:gd name="T4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" h="8">
                    <a:moveTo>
                      <a:pt x="3" y="6"/>
                    </a:moveTo>
                    <a:cubicBezTo>
                      <a:pt x="3" y="6"/>
                      <a:pt x="4" y="6"/>
                      <a:pt x="4" y="6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8"/>
                      <a:pt x="7" y="8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9" y="2"/>
                      <a:pt x="9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5" y="0"/>
                      <a:pt x="5" y="1"/>
                      <a:pt x="5" y="2"/>
                    </a:cubicBezTo>
                    <a:cubicBezTo>
                      <a:pt x="6" y="2"/>
                      <a:pt x="4" y="2"/>
                      <a:pt x="4" y="2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4"/>
                    </a:cubicBezTo>
                    <a:cubicBezTo>
                      <a:pt x="2" y="5"/>
                      <a:pt x="1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1" y="7"/>
                      <a:pt x="3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98" name="Freeform 77"/>
              <p:cNvSpPr>
                <a:spLocks/>
              </p:cNvSpPr>
              <p:nvPr/>
            </p:nvSpPr>
            <p:spPr bwMode="auto">
              <a:xfrm>
                <a:off x="3129" y="1759"/>
                <a:ext cx="5" cy="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399" name="Freeform 78"/>
              <p:cNvSpPr>
                <a:spLocks/>
              </p:cNvSpPr>
              <p:nvPr/>
            </p:nvSpPr>
            <p:spPr bwMode="auto">
              <a:xfrm>
                <a:off x="3100" y="1742"/>
                <a:ext cx="34" cy="25"/>
              </a:xfrm>
              <a:custGeom>
                <a:avLst/>
                <a:gdLst>
                  <a:gd name="T0" fmla="*/ 0 w 8"/>
                  <a:gd name="T1" fmla="*/ 1 h 6"/>
                  <a:gd name="T2" fmla="*/ 1 w 8"/>
                  <a:gd name="T3" fmla="*/ 2 h 6"/>
                  <a:gd name="T4" fmla="*/ 2 w 8"/>
                  <a:gd name="T5" fmla="*/ 3 h 6"/>
                  <a:gd name="T6" fmla="*/ 3 w 8"/>
                  <a:gd name="T7" fmla="*/ 4 h 6"/>
                  <a:gd name="T8" fmla="*/ 4 w 8"/>
                  <a:gd name="T9" fmla="*/ 4 h 6"/>
                  <a:gd name="T10" fmla="*/ 5 w 8"/>
                  <a:gd name="T11" fmla="*/ 4 h 6"/>
                  <a:gd name="T12" fmla="*/ 5 w 8"/>
                  <a:gd name="T13" fmla="*/ 5 h 6"/>
                  <a:gd name="T14" fmla="*/ 7 w 8"/>
                  <a:gd name="T15" fmla="*/ 6 h 6"/>
                  <a:gd name="T16" fmla="*/ 7 w 8"/>
                  <a:gd name="T17" fmla="*/ 6 h 6"/>
                  <a:gd name="T18" fmla="*/ 8 w 8"/>
                  <a:gd name="T19" fmla="*/ 4 h 6"/>
                  <a:gd name="T20" fmla="*/ 8 w 8"/>
                  <a:gd name="T21" fmla="*/ 3 h 6"/>
                  <a:gd name="T22" fmla="*/ 8 w 8"/>
                  <a:gd name="T23" fmla="*/ 2 h 6"/>
                  <a:gd name="T24" fmla="*/ 8 w 8"/>
                  <a:gd name="T25" fmla="*/ 2 h 6"/>
                  <a:gd name="T26" fmla="*/ 7 w 8"/>
                  <a:gd name="T27" fmla="*/ 1 h 6"/>
                  <a:gd name="T28" fmla="*/ 5 w 8"/>
                  <a:gd name="T29" fmla="*/ 0 h 6"/>
                  <a:gd name="T30" fmla="*/ 4 w 8"/>
                  <a:gd name="T31" fmla="*/ 0 h 6"/>
                  <a:gd name="T32" fmla="*/ 2 w 8"/>
                  <a:gd name="T33" fmla="*/ 1 h 6"/>
                  <a:gd name="T34" fmla="*/ 1 w 8"/>
                  <a:gd name="T35" fmla="*/ 0 h 6"/>
                  <a:gd name="T36" fmla="*/ 0 w 8"/>
                  <a:gd name="T37" fmla="*/ 1 h 6"/>
                  <a:gd name="T38" fmla="*/ 0 w 8"/>
                  <a:gd name="T3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6">
                    <a:moveTo>
                      <a:pt x="0" y="1"/>
                    </a:move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3"/>
                      <a:pt x="2" y="3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3" y="5"/>
                      <a:pt x="4" y="4"/>
                    </a:cubicBezTo>
                    <a:cubicBezTo>
                      <a:pt x="4" y="4"/>
                      <a:pt x="5" y="3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6" y="5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4"/>
                      <a:pt x="7" y="4"/>
                      <a:pt x="8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3"/>
                      <a:pt x="7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00" name="Freeform 79"/>
              <p:cNvSpPr>
                <a:spLocks/>
              </p:cNvSpPr>
              <p:nvPr/>
            </p:nvSpPr>
            <p:spPr bwMode="auto">
              <a:xfrm>
                <a:off x="3262" y="1779"/>
                <a:ext cx="83" cy="54"/>
              </a:xfrm>
              <a:custGeom>
                <a:avLst/>
                <a:gdLst>
                  <a:gd name="T0" fmla="*/ 18 w 20"/>
                  <a:gd name="T1" fmla="*/ 8 h 13"/>
                  <a:gd name="T2" fmla="*/ 17 w 20"/>
                  <a:gd name="T3" fmla="*/ 8 h 13"/>
                  <a:gd name="T4" fmla="*/ 17 w 20"/>
                  <a:gd name="T5" fmla="*/ 8 h 13"/>
                  <a:gd name="T6" fmla="*/ 16 w 20"/>
                  <a:gd name="T7" fmla="*/ 5 h 13"/>
                  <a:gd name="T8" fmla="*/ 15 w 20"/>
                  <a:gd name="T9" fmla="*/ 2 h 13"/>
                  <a:gd name="T10" fmla="*/ 13 w 20"/>
                  <a:gd name="T11" fmla="*/ 0 h 13"/>
                  <a:gd name="T12" fmla="*/ 12 w 20"/>
                  <a:gd name="T13" fmla="*/ 0 h 13"/>
                  <a:gd name="T14" fmla="*/ 11 w 20"/>
                  <a:gd name="T15" fmla="*/ 1 h 13"/>
                  <a:gd name="T16" fmla="*/ 10 w 20"/>
                  <a:gd name="T17" fmla="*/ 1 h 13"/>
                  <a:gd name="T18" fmla="*/ 9 w 20"/>
                  <a:gd name="T19" fmla="*/ 1 h 13"/>
                  <a:gd name="T20" fmla="*/ 8 w 20"/>
                  <a:gd name="T21" fmla="*/ 1 h 13"/>
                  <a:gd name="T22" fmla="*/ 6 w 20"/>
                  <a:gd name="T23" fmla="*/ 0 h 13"/>
                  <a:gd name="T24" fmla="*/ 5 w 20"/>
                  <a:gd name="T25" fmla="*/ 1 h 13"/>
                  <a:gd name="T26" fmla="*/ 4 w 20"/>
                  <a:gd name="T27" fmla="*/ 1 h 13"/>
                  <a:gd name="T28" fmla="*/ 3 w 20"/>
                  <a:gd name="T29" fmla="*/ 2 h 13"/>
                  <a:gd name="T30" fmla="*/ 1 w 20"/>
                  <a:gd name="T31" fmla="*/ 5 h 13"/>
                  <a:gd name="T32" fmla="*/ 0 w 20"/>
                  <a:gd name="T33" fmla="*/ 6 h 13"/>
                  <a:gd name="T34" fmla="*/ 0 w 20"/>
                  <a:gd name="T35" fmla="*/ 8 h 13"/>
                  <a:gd name="T36" fmla="*/ 1 w 20"/>
                  <a:gd name="T37" fmla="*/ 8 h 13"/>
                  <a:gd name="T38" fmla="*/ 1 w 20"/>
                  <a:gd name="T39" fmla="*/ 10 h 13"/>
                  <a:gd name="T40" fmla="*/ 4 w 20"/>
                  <a:gd name="T41" fmla="*/ 11 h 13"/>
                  <a:gd name="T42" fmla="*/ 4 w 20"/>
                  <a:gd name="T43" fmla="*/ 11 h 13"/>
                  <a:gd name="T44" fmla="*/ 5 w 20"/>
                  <a:gd name="T45" fmla="*/ 12 h 13"/>
                  <a:gd name="T46" fmla="*/ 8 w 20"/>
                  <a:gd name="T47" fmla="*/ 13 h 13"/>
                  <a:gd name="T48" fmla="*/ 10 w 20"/>
                  <a:gd name="T49" fmla="*/ 13 h 13"/>
                  <a:gd name="T50" fmla="*/ 12 w 20"/>
                  <a:gd name="T51" fmla="*/ 12 h 13"/>
                  <a:gd name="T52" fmla="*/ 14 w 20"/>
                  <a:gd name="T53" fmla="*/ 12 h 13"/>
                  <a:gd name="T54" fmla="*/ 16 w 20"/>
                  <a:gd name="T55" fmla="*/ 12 h 13"/>
                  <a:gd name="T56" fmla="*/ 17 w 20"/>
                  <a:gd name="T57" fmla="*/ 13 h 13"/>
                  <a:gd name="T58" fmla="*/ 17 w 20"/>
                  <a:gd name="T59" fmla="*/ 12 h 13"/>
                  <a:gd name="T60" fmla="*/ 18 w 20"/>
                  <a:gd name="T61" fmla="*/ 10 h 13"/>
                  <a:gd name="T62" fmla="*/ 20 w 20"/>
                  <a:gd name="T63" fmla="*/ 9 h 13"/>
                  <a:gd name="T64" fmla="*/ 20 w 20"/>
                  <a:gd name="T65" fmla="*/ 8 h 13"/>
                  <a:gd name="T66" fmla="*/ 19 w 20"/>
                  <a:gd name="T67" fmla="*/ 8 h 13"/>
                  <a:gd name="T68" fmla="*/ 18 w 20"/>
                  <a:gd name="T6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" h="13">
                    <a:moveTo>
                      <a:pt x="18" y="8"/>
                    </a:moveTo>
                    <a:cubicBezTo>
                      <a:pt x="17" y="8"/>
                      <a:pt x="16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7"/>
                      <a:pt x="16" y="6"/>
                      <a:pt x="16" y="5"/>
                    </a:cubicBezTo>
                    <a:cubicBezTo>
                      <a:pt x="17" y="5"/>
                      <a:pt x="16" y="3"/>
                      <a:pt x="15" y="2"/>
                    </a:cubicBezTo>
                    <a:cubicBezTo>
                      <a:pt x="15" y="2"/>
                      <a:pt x="14" y="1"/>
                      <a:pt x="13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2" y="8"/>
                      <a:pt x="1" y="10"/>
                      <a:pt x="1" y="10"/>
                    </a:cubicBezTo>
                    <a:cubicBezTo>
                      <a:pt x="2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7" y="13"/>
                      <a:pt x="8" y="13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1" y="13"/>
                      <a:pt x="11" y="12"/>
                      <a:pt x="12" y="12"/>
                    </a:cubicBezTo>
                    <a:cubicBezTo>
                      <a:pt x="12" y="12"/>
                      <a:pt x="14" y="11"/>
                      <a:pt x="14" y="12"/>
                    </a:cubicBezTo>
                    <a:cubicBezTo>
                      <a:pt x="15" y="12"/>
                      <a:pt x="16" y="12"/>
                      <a:pt x="16" y="12"/>
                    </a:cubicBezTo>
                    <a:cubicBezTo>
                      <a:pt x="16" y="12"/>
                      <a:pt x="17" y="12"/>
                      <a:pt x="17" y="1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8" y="10"/>
                      <a:pt x="18" y="10"/>
                    </a:cubicBezTo>
                    <a:cubicBezTo>
                      <a:pt x="19" y="10"/>
                      <a:pt x="20" y="10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01" name="Freeform 80"/>
              <p:cNvSpPr>
                <a:spLocks/>
              </p:cNvSpPr>
              <p:nvPr/>
            </p:nvSpPr>
            <p:spPr bwMode="auto">
              <a:xfrm>
                <a:off x="3316" y="1775"/>
                <a:ext cx="29" cy="38"/>
              </a:xfrm>
              <a:custGeom>
                <a:avLst/>
                <a:gdLst>
                  <a:gd name="T0" fmla="*/ 5 w 7"/>
                  <a:gd name="T1" fmla="*/ 2 h 9"/>
                  <a:gd name="T2" fmla="*/ 4 w 7"/>
                  <a:gd name="T3" fmla="*/ 1 h 9"/>
                  <a:gd name="T4" fmla="*/ 2 w 7"/>
                  <a:gd name="T5" fmla="*/ 0 h 9"/>
                  <a:gd name="T6" fmla="*/ 0 w 7"/>
                  <a:gd name="T7" fmla="*/ 1 h 9"/>
                  <a:gd name="T8" fmla="*/ 2 w 7"/>
                  <a:gd name="T9" fmla="*/ 3 h 9"/>
                  <a:gd name="T10" fmla="*/ 3 w 7"/>
                  <a:gd name="T11" fmla="*/ 6 h 9"/>
                  <a:gd name="T12" fmla="*/ 4 w 7"/>
                  <a:gd name="T13" fmla="*/ 9 h 9"/>
                  <a:gd name="T14" fmla="*/ 5 w 7"/>
                  <a:gd name="T15" fmla="*/ 7 h 9"/>
                  <a:gd name="T16" fmla="*/ 6 w 7"/>
                  <a:gd name="T17" fmla="*/ 6 h 9"/>
                  <a:gd name="T18" fmla="*/ 7 w 7"/>
                  <a:gd name="T19" fmla="*/ 6 h 9"/>
                  <a:gd name="T20" fmla="*/ 7 w 7"/>
                  <a:gd name="T21" fmla="*/ 5 h 9"/>
                  <a:gd name="T22" fmla="*/ 5 w 7"/>
                  <a:gd name="T23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9">
                    <a:moveTo>
                      <a:pt x="5" y="2"/>
                    </a:moveTo>
                    <a:cubicBezTo>
                      <a:pt x="5" y="2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3" y="4"/>
                      <a:pt x="4" y="6"/>
                      <a:pt x="3" y="6"/>
                    </a:cubicBezTo>
                    <a:cubicBezTo>
                      <a:pt x="3" y="7"/>
                      <a:pt x="3" y="8"/>
                      <a:pt x="4" y="9"/>
                    </a:cubicBezTo>
                    <a:cubicBezTo>
                      <a:pt x="4" y="8"/>
                      <a:pt x="5" y="7"/>
                      <a:pt x="5" y="7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6" y="4"/>
                      <a:pt x="6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02" name="Freeform 81"/>
              <p:cNvSpPr>
                <a:spLocks/>
              </p:cNvSpPr>
              <p:nvPr/>
            </p:nvSpPr>
            <p:spPr bwMode="auto">
              <a:xfrm>
                <a:off x="3275" y="1825"/>
                <a:ext cx="58" cy="33"/>
              </a:xfrm>
              <a:custGeom>
                <a:avLst/>
                <a:gdLst>
                  <a:gd name="T0" fmla="*/ 11 w 14"/>
                  <a:gd name="T1" fmla="*/ 1 h 8"/>
                  <a:gd name="T2" fmla="*/ 9 w 14"/>
                  <a:gd name="T3" fmla="*/ 1 h 8"/>
                  <a:gd name="T4" fmla="*/ 7 w 14"/>
                  <a:gd name="T5" fmla="*/ 2 h 8"/>
                  <a:gd name="T6" fmla="*/ 5 w 14"/>
                  <a:gd name="T7" fmla="*/ 2 h 8"/>
                  <a:gd name="T8" fmla="*/ 2 w 14"/>
                  <a:gd name="T9" fmla="*/ 1 h 8"/>
                  <a:gd name="T10" fmla="*/ 1 w 14"/>
                  <a:gd name="T11" fmla="*/ 0 h 8"/>
                  <a:gd name="T12" fmla="*/ 1 w 14"/>
                  <a:gd name="T13" fmla="*/ 1 h 8"/>
                  <a:gd name="T14" fmla="*/ 1 w 14"/>
                  <a:gd name="T15" fmla="*/ 2 h 8"/>
                  <a:gd name="T16" fmla="*/ 2 w 14"/>
                  <a:gd name="T17" fmla="*/ 4 h 8"/>
                  <a:gd name="T18" fmla="*/ 1 w 14"/>
                  <a:gd name="T19" fmla="*/ 5 h 8"/>
                  <a:gd name="T20" fmla="*/ 1 w 14"/>
                  <a:gd name="T21" fmla="*/ 6 h 8"/>
                  <a:gd name="T22" fmla="*/ 2 w 14"/>
                  <a:gd name="T23" fmla="*/ 7 h 8"/>
                  <a:gd name="T24" fmla="*/ 2 w 14"/>
                  <a:gd name="T25" fmla="*/ 8 h 8"/>
                  <a:gd name="T26" fmla="*/ 5 w 14"/>
                  <a:gd name="T27" fmla="*/ 8 h 8"/>
                  <a:gd name="T28" fmla="*/ 8 w 14"/>
                  <a:gd name="T29" fmla="*/ 8 h 8"/>
                  <a:gd name="T30" fmla="*/ 9 w 14"/>
                  <a:gd name="T31" fmla="*/ 8 h 8"/>
                  <a:gd name="T32" fmla="*/ 10 w 14"/>
                  <a:gd name="T33" fmla="*/ 7 h 8"/>
                  <a:gd name="T34" fmla="*/ 10 w 14"/>
                  <a:gd name="T35" fmla="*/ 6 h 8"/>
                  <a:gd name="T36" fmla="*/ 12 w 14"/>
                  <a:gd name="T37" fmla="*/ 6 h 8"/>
                  <a:gd name="T38" fmla="*/ 13 w 14"/>
                  <a:gd name="T39" fmla="*/ 6 h 8"/>
                  <a:gd name="T40" fmla="*/ 13 w 14"/>
                  <a:gd name="T41" fmla="*/ 6 h 8"/>
                  <a:gd name="T42" fmla="*/ 12 w 14"/>
                  <a:gd name="T43" fmla="*/ 4 h 8"/>
                  <a:gd name="T44" fmla="*/ 14 w 14"/>
                  <a:gd name="T45" fmla="*/ 2 h 8"/>
                  <a:gd name="T46" fmla="*/ 14 w 14"/>
                  <a:gd name="T47" fmla="*/ 2 h 8"/>
                  <a:gd name="T48" fmla="*/ 13 w 14"/>
                  <a:gd name="T49" fmla="*/ 1 h 8"/>
                  <a:gd name="T50" fmla="*/ 11 w 14"/>
                  <a:gd name="T5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8">
                    <a:moveTo>
                      <a:pt x="11" y="1"/>
                    </a:moveTo>
                    <a:cubicBezTo>
                      <a:pt x="11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3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8"/>
                      <a:pt x="5" y="7"/>
                      <a:pt x="5" y="8"/>
                    </a:cubicBezTo>
                    <a:cubicBezTo>
                      <a:pt x="6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9" y="7"/>
                      <a:pt x="9" y="7"/>
                      <a:pt x="10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11" y="6"/>
                      <a:pt x="12" y="6"/>
                    </a:cubicBezTo>
                    <a:cubicBezTo>
                      <a:pt x="12" y="7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4"/>
                      <a:pt x="12" y="4"/>
                    </a:cubicBezTo>
                    <a:cubicBezTo>
                      <a:pt x="13" y="4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03" name="Freeform 82"/>
              <p:cNvSpPr>
                <a:spLocks/>
              </p:cNvSpPr>
              <p:nvPr/>
            </p:nvSpPr>
            <p:spPr bwMode="auto">
              <a:xfrm>
                <a:off x="3258" y="1846"/>
                <a:ext cx="25" cy="17"/>
              </a:xfrm>
              <a:custGeom>
                <a:avLst/>
                <a:gdLst>
                  <a:gd name="T0" fmla="*/ 2 w 6"/>
                  <a:gd name="T1" fmla="*/ 4 h 4"/>
                  <a:gd name="T2" fmla="*/ 2 w 6"/>
                  <a:gd name="T3" fmla="*/ 4 h 4"/>
                  <a:gd name="T4" fmla="*/ 2 w 6"/>
                  <a:gd name="T5" fmla="*/ 4 h 4"/>
                  <a:gd name="T6" fmla="*/ 2 w 6"/>
                  <a:gd name="T7" fmla="*/ 4 h 4"/>
                  <a:gd name="T8" fmla="*/ 2 w 6"/>
                  <a:gd name="T9" fmla="*/ 4 h 4"/>
                  <a:gd name="T10" fmla="*/ 2 w 6"/>
                  <a:gd name="T11" fmla="*/ 4 h 4"/>
                  <a:gd name="T12" fmla="*/ 3 w 6"/>
                  <a:gd name="T13" fmla="*/ 4 h 4"/>
                  <a:gd name="T14" fmla="*/ 3 w 6"/>
                  <a:gd name="T15" fmla="*/ 4 h 4"/>
                  <a:gd name="T16" fmla="*/ 3 w 6"/>
                  <a:gd name="T17" fmla="*/ 4 h 4"/>
                  <a:gd name="T18" fmla="*/ 3 w 6"/>
                  <a:gd name="T19" fmla="*/ 4 h 4"/>
                  <a:gd name="T20" fmla="*/ 3 w 6"/>
                  <a:gd name="T21" fmla="*/ 4 h 4"/>
                  <a:gd name="T22" fmla="*/ 4 w 6"/>
                  <a:gd name="T23" fmla="*/ 4 h 4"/>
                  <a:gd name="T24" fmla="*/ 6 w 6"/>
                  <a:gd name="T25" fmla="*/ 3 h 4"/>
                  <a:gd name="T26" fmla="*/ 6 w 6"/>
                  <a:gd name="T27" fmla="*/ 3 h 4"/>
                  <a:gd name="T28" fmla="*/ 6 w 6"/>
                  <a:gd name="T29" fmla="*/ 2 h 4"/>
                  <a:gd name="T30" fmla="*/ 5 w 6"/>
                  <a:gd name="T31" fmla="*/ 1 h 4"/>
                  <a:gd name="T32" fmla="*/ 5 w 6"/>
                  <a:gd name="T33" fmla="*/ 0 h 4"/>
                  <a:gd name="T34" fmla="*/ 5 w 6"/>
                  <a:gd name="T35" fmla="*/ 0 h 4"/>
                  <a:gd name="T36" fmla="*/ 5 w 6"/>
                  <a:gd name="T37" fmla="*/ 0 h 4"/>
                  <a:gd name="T38" fmla="*/ 1 w 6"/>
                  <a:gd name="T39" fmla="*/ 1 h 4"/>
                  <a:gd name="T40" fmla="*/ 1 w 6"/>
                  <a:gd name="T41" fmla="*/ 1 h 4"/>
                  <a:gd name="T42" fmla="*/ 1 w 6"/>
                  <a:gd name="T43" fmla="*/ 3 h 4"/>
                  <a:gd name="T44" fmla="*/ 2 w 6"/>
                  <a:gd name="T4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" h="4"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04" name="Freeform 83"/>
              <p:cNvSpPr>
                <a:spLocks/>
              </p:cNvSpPr>
              <p:nvPr/>
            </p:nvSpPr>
            <p:spPr bwMode="auto">
              <a:xfrm>
                <a:off x="3275" y="1729"/>
                <a:ext cx="166" cy="96"/>
              </a:xfrm>
              <a:custGeom>
                <a:avLst/>
                <a:gdLst>
                  <a:gd name="T0" fmla="*/ 37 w 40"/>
                  <a:gd name="T1" fmla="*/ 13 h 23"/>
                  <a:gd name="T2" fmla="*/ 39 w 40"/>
                  <a:gd name="T3" fmla="*/ 12 h 23"/>
                  <a:gd name="T4" fmla="*/ 40 w 40"/>
                  <a:gd name="T5" fmla="*/ 10 h 23"/>
                  <a:gd name="T6" fmla="*/ 40 w 40"/>
                  <a:gd name="T7" fmla="*/ 9 h 23"/>
                  <a:gd name="T8" fmla="*/ 37 w 40"/>
                  <a:gd name="T9" fmla="*/ 8 h 23"/>
                  <a:gd name="T10" fmla="*/ 34 w 40"/>
                  <a:gd name="T11" fmla="*/ 6 h 23"/>
                  <a:gd name="T12" fmla="*/ 31 w 40"/>
                  <a:gd name="T13" fmla="*/ 6 h 23"/>
                  <a:gd name="T14" fmla="*/ 30 w 40"/>
                  <a:gd name="T15" fmla="*/ 5 h 23"/>
                  <a:gd name="T16" fmla="*/ 27 w 40"/>
                  <a:gd name="T17" fmla="*/ 3 h 23"/>
                  <a:gd name="T18" fmla="*/ 26 w 40"/>
                  <a:gd name="T19" fmla="*/ 0 h 23"/>
                  <a:gd name="T20" fmla="*/ 23 w 40"/>
                  <a:gd name="T21" fmla="*/ 0 h 23"/>
                  <a:gd name="T22" fmla="*/ 21 w 40"/>
                  <a:gd name="T23" fmla="*/ 0 h 23"/>
                  <a:gd name="T24" fmla="*/ 19 w 40"/>
                  <a:gd name="T25" fmla="*/ 2 h 23"/>
                  <a:gd name="T26" fmla="*/ 16 w 40"/>
                  <a:gd name="T27" fmla="*/ 3 h 23"/>
                  <a:gd name="T28" fmla="*/ 13 w 40"/>
                  <a:gd name="T29" fmla="*/ 2 h 23"/>
                  <a:gd name="T30" fmla="*/ 10 w 40"/>
                  <a:gd name="T31" fmla="*/ 2 h 23"/>
                  <a:gd name="T32" fmla="*/ 4 w 40"/>
                  <a:gd name="T33" fmla="*/ 2 h 23"/>
                  <a:gd name="T34" fmla="*/ 3 w 40"/>
                  <a:gd name="T35" fmla="*/ 3 h 23"/>
                  <a:gd name="T36" fmla="*/ 3 w 40"/>
                  <a:gd name="T37" fmla="*/ 6 h 23"/>
                  <a:gd name="T38" fmla="*/ 1 w 40"/>
                  <a:gd name="T39" fmla="*/ 10 h 23"/>
                  <a:gd name="T40" fmla="*/ 1 w 40"/>
                  <a:gd name="T41" fmla="*/ 12 h 23"/>
                  <a:gd name="T42" fmla="*/ 3 w 40"/>
                  <a:gd name="T43" fmla="*/ 12 h 23"/>
                  <a:gd name="T44" fmla="*/ 6 w 40"/>
                  <a:gd name="T45" fmla="*/ 13 h 23"/>
                  <a:gd name="T46" fmla="*/ 8 w 40"/>
                  <a:gd name="T47" fmla="*/ 13 h 23"/>
                  <a:gd name="T48" fmla="*/ 12 w 40"/>
                  <a:gd name="T49" fmla="*/ 11 h 23"/>
                  <a:gd name="T50" fmla="*/ 15 w 40"/>
                  <a:gd name="T51" fmla="*/ 13 h 23"/>
                  <a:gd name="T52" fmla="*/ 17 w 40"/>
                  <a:gd name="T53" fmla="*/ 17 h 23"/>
                  <a:gd name="T54" fmla="*/ 15 w 40"/>
                  <a:gd name="T55" fmla="*/ 18 h 23"/>
                  <a:gd name="T56" fmla="*/ 15 w 40"/>
                  <a:gd name="T57" fmla="*/ 20 h 23"/>
                  <a:gd name="T58" fmla="*/ 17 w 40"/>
                  <a:gd name="T59" fmla="*/ 20 h 23"/>
                  <a:gd name="T60" fmla="*/ 19 w 40"/>
                  <a:gd name="T61" fmla="*/ 17 h 23"/>
                  <a:gd name="T62" fmla="*/ 22 w 40"/>
                  <a:gd name="T63" fmla="*/ 18 h 23"/>
                  <a:gd name="T64" fmla="*/ 23 w 40"/>
                  <a:gd name="T65" fmla="*/ 20 h 23"/>
                  <a:gd name="T66" fmla="*/ 25 w 40"/>
                  <a:gd name="T67" fmla="*/ 22 h 23"/>
                  <a:gd name="T68" fmla="*/ 29 w 40"/>
                  <a:gd name="T69" fmla="*/ 21 h 23"/>
                  <a:gd name="T70" fmla="*/ 30 w 40"/>
                  <a:gd name="T71" fmla="*/ 20 h 23"/>
                  <a:gd name="T72" fmla="*/ 31 w 40"/>
                  <a:gd name="T73" fmla="*/ 17 h 23"/>
                  <a:gd name="T74" fmla="*/ 35 w 40"/>
                  <a:gd name="T75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" h="23">
                    <a:moveTo>
                      <a:pt x="35" y="14"/>
                    </a:moveTo>
                    <a:cubicBezTo>
                      <a:pt x="36" y="14"/>
                      <a:pt x="37" y="13"/>
                      <a:pt x="37" y="13"/>
                    </a:cubicBezTo>
                    <a:cubicBezTo>
                      <a:pt x="37" y="13"/>
                      <a:pt x="39" y="13"/>
                      <a:pt x="39" y="13"/>
                    </a:cubicBezTo>
                    <a:cubicBezTo>
                      <a:pt x="39" y="13"/>
                      <a:pt x="39" y="12"/>
                      <a:pt x="39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40" y="11"/>
                      <a:pt x="40" y="10"/>
                    </a:cubicBezTo>
                    <a:cubicBezTo>
                      <a:pt x="40" y="10"/>
                      <a:pt x="39" y="10"/>
                      <a:pt x="39" y="10"/>
                    </a:cubicBezTo>
                    <a:cubicBezTo>
                      <a:pt x="39" y="10"/>
                      <a:pt x="40" y="9"/>
                      <a:pt x="40" y="9"/>
                    </a:cubicBezTo>
                    <a:cubicBezTo>
                      <a:pt x="40" y="8"/>
                      <a:pt x="39" y="8"/>
                      <a:pt x="38" y="8"/>
                    </a:cubicBezTo>
                    <a:cubicBezTo>
                      <a:pt x="38" y="8"/>
                      <a:pt x="37" y="8"/>
                      <a:pt x="37" y="8"/>
                    </a:cubicBezTo>
                    <a:cubicBezTo>
                      <a:pt x="36" y="7"/>
                      <a:pt x="35" y="7"/>
                      <a:pt x="35" y="7"/>
                    </a:cubicBezTo>
                    <a:cubicBezTo>
                      <a:pt x="35" y="7"/>
                      <a:pt x="34" y="6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2" y="6"/>
                      <a:pt x="32" y="6"/>
                      <a:pt x="31" y="6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29" y="6"/>
                      <a:pt x="30" y="5"/>
                    </a:cubicBezTo>
                    <a:cubicBezTo>
                      <a:pt x="30" y="5"/>
                      <a:pt x="29" y="4"/>
                      <a:pt x="29" y="4"/>
                    </a:cubicBezTo>
                    <a:cubicBezTo>
                      <a:pt x="28" y="3"/>
                      <a:pt x="27" y="4"/>
                      <a:pt x="27" y="3"/>
                    </a:cubicBezTo>
                    <a:cubicBezTo>
                      <a:pt x="27" y="3"/>
                      <a:pt x="26" y="2"/>
                      <a:pt x="26" y="2"/>
                    </a:cubicBezTo>
                    <a:cubicBezTo>
                      <a:pt x="27" y="2"/>
                      <a:pt x="26" y="1"/>
                      <a:pt x="26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3" y="0"/>
                      <a:pt x="22" y="1"/>
                      <a:pt x="22" y="1"/>
                    </a:cubicBezTo>
                    <a:cubicBezTo>
                      <a:pt x="22" y="1"/>
                      <a:pt x="21" y="1"/>
                      <a:pt x="21" y="0"/>
                    </a:cubicBezTo>
                    <a:cubicBezTo>
                      <a:pt x="21" y="1"/>
                      <a:pt x="20" y="1"/>
                      <a:pt x="20" y="1"/>
                    </a:cubicBezTo>
                    <a:cubicBezTo>
                      <a:pt x="20" y="1"/>
                      <a:pt x="19" y="2"/>
                      <a:pt x="19" y="2"/>
                    </a:cubicBezTo>
                    <a:cubicBezTo>
                      <a:pt x="19" y="3"/>
                      <a:pt x="18" y="3"/>
                      <a:pt x="18" y="3"/>
                    </a:cubicBezTo>
                    <a:cubicBezTo>
                      <a:pt x="18" y="3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4" y="3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1"/>
                      <a:pt x="7" y="1"/>
                      <a:pt x="6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5"/>
                      <a:pt x="4" y="5"/>
                    </a:cubicBezTo>
                    <a:cubicBezTo>
                      <a:pt x="4" y="6"/>
                      <a:pt x="4" y="6"/>
                      <a:pt x="3" y="6"/>
                    </a:cubicBezTo>
                    <a:cubicBezTo>
                      <a:pt x="3" y="6"/>
                      <a:pt x="1" y="8"/>
                      <a:pt x="1" y="8"/>
                    </a:cubicBezTo>
                    <a:cubicBezTo>
                      <a:pt x="1" y="8"/>
                      <a:pt x="2" y="9"/>
                      <a:pt x="1" y="10"/>
                    </a:cubicBezTo>
                    <a:cubicBezTo>
                      <a:pt x="1" y="10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3"/>
                      <a:pt x="2" y="12"/>
                      <a:pt x="3" y="12"/>
                    </a:cubicBezTo>
                    <a:cubicBezTo>
                      <a:pt x="3" y="12"/>
                      <a:pt x="4" y="13"/>
                      <a:pt x="5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6" y="13"/>
                      <a:pt x="7" y="13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10" y="12"/>
                      <a:pt x="12" y="11"/>
                      <a:pt x="12" y="11"/>
                    </a:cubicBezTo>
                    <a:cubicBezTo>
                      <a:pt x="13" y="11"/>
                      <a:pt x="13" y="12"/>
                      <a:pt x="14" y="12"/>
                    </a:cubicBezTo>
                    <a:cubicBezTo>
                      <a:pt x="14" y="12"/>
                      <a:pt x="15" y="13"/>
                      <a:pt x="15" y="13"/>
                    </a:cubicBezTo>
                    <a:cubicBezTo>
                      <a:pt x="16" y="14"/>
                      <a:pt x="16" y="15"/>
                      <a:pt x="17" y="16"/>
                    </a:cubicBezTo>
                    <a:cubicBezTo>
                      <a:pt x="17" y="16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6" y="17"/>
                    </a:cubicBezTo>
                    <a:cubicBezTo>
                      <a:pt x="15" y="17"/>
                      <a:pt x="15" y="17"/>
                      <a:pt x="15" y="18"/>
                    </a:cubicBezTo>
                    <a:cubicBezTo>
                      <a:pt x="15" y="18"/>
                      <a:pt x="14" y="20"/>
                      <a:pt x="14" y="20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15" y="20"/>
                      <a:pt x="15" y="20"/>
                      <a:pt x="16" y="20"/>
                    </a:cubicBezTo>
                    <a:cubicBezTo>
                      <a:pt x="16" y="20"/>
                      <a:pt x="16" y="20"/>
                      <a:pt x="17" y="20"/>
                    </a:cubicBezTo>
                    <a:cubicBezTo>
                      <a:pt x="16" y="19"/>
                      <a:pt x="17" y="19"/>
                      <a:pt x="18" y="19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3" y="16"/>
                      <a:pt x="21" y="17"/>
                      <a:pt x="22" y="18"/>
                    </a:cubicBezTo>
                    <a:cubicBezTo>
                      <a:pt x="23" y="18"/>
                      <a:pt x="26" y="17"/>
                      <a:pt x="26" y="18"/>
                    </a:cubicBezTo>
                    <a:cubicBezTo>
                      <a:pt x="26" y="19"/>
                      <a:pt x="23" y="19"/>
                      <a:pt x="23" y="20"/>
                    </a:cubicBezTo>
                    <a:cubicBezTo>
                      <a:pt x="23" y="20"/>
                      <a:pt x="24" y="20"/>
                      <a:pt x="25" y="21"/>
                    </a:cubicBezTo>
                    <a:cubicBezTo>
                      <a:pt x="26" y="21"/>
                      <a:pt x="25" y="22"/>
                      <a:pt x="25" y="22"/>
                    </a:cubicBezTo>
                    <a:cubicBezTo>
                      <a:pt x="25" y="23"/>
                      <a:pt x="26" y="23"/>
                      <a:pt x="27" y="22"/>
                    </a:cubicBezTo>
                    <a:cubicBezTo>
                      <a:pt x="28" y="22"/>
                      <a:pt x="28" y="22"/>
                      <a:pt x="29" y="21"/>
                    </a:cubicBezTo>
                    <a:cubicBezTo>
                      <a:pt x="30" y="21"/>
                      <a:pt x="32" y="21"/>
                      <a:pt x="32" y="21"/>
                    </a:cubicBezTo>
                    <a:cubicBezTo>
                      <a:pt x="32" y="20"/>
                      <a:pt x="31" y="20"/>
                      <a:pt x="30" y="20"/>
                    </a:cubicBezTo>
                    <a:cubicBezTo>
                      <a:pt x="28" y="20"/>
                      <a:pt x="28" y="19"/>
                      <a:pt x="28" y="18"/>
                    </a:cubicBezTo>
                    <a:cubicBezTo>
                      <a:pt x="28" y="18"/>
                      <a:pt x="30" y="17"/>
                      <a:pt x="31" y="17"/>
                    </a:cubicBezTo>
                    <a:cubicBezTo>
                      <a:pt x="32" y="16"/>
                      <a:pt x="33" y="16"/>
                      <a:pt x="34" y="16"/>
                    </a:cubicBezTo>
                    <a:cubicBezTo>
                      <a:pt x="34" y="16"/>
                      <a:pt x="35" y="15"/>
                      <a:pt x="35" y="15"/>
                    </a:cubicBezTo>
                    <a:cubicBezTo>
                      <a:pt x="35" y="15"/>
                      <a:pt x="35" y="14"/>
                      <a:pt x="3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05" name="Freeform 84"/>
              <p:cNvSpPr>
                <a:spLocks/>
              </p:cNvSpPr>
              <p:nvPr/>
            </p:nvSpPr>
            <p:spPr bwMode="auto">
              <a:xfrm>
                <a:off x="3287" y="1680"/>
                <a:ext cx="83" cy="62"/>
              </a:xfrm>
              <a:custGeom>
                <a:avLst/>
                <a:gdLst>
                  <a:gd name="T0" fmla="*/ 19 w 20"/>
                  <a:gd name="T1" fmla="*/ 8 h 15"/>
                  <a:gd name="T2" fmla="*/ 18 w 20"/>
                  <a:gd name="T3" fmla="*/ 6 h 15"/>
                  <a:gd name="T4" fmla="*/ 17 w 20"/>
                  <a:gd name="T5" fmla="*/ 5 h 15"/>
                  <a:gd name="T6" fmla="*/ 16 w 20"/>
                  <a:gd name="T7" fmla="*/ 3 h 15"/>
                  <a:gd name="T8" fmla="*/ 16 w 20"/>
                  <a:gd name="T9" fmla="*/ 2 h 15"/>
                  <a:gd name="T10" fmla="*/ 14 w 20"/>
                  <a:gd name="T11" fmla="*/ 1 h 15"/>
                  <a:gd name="T12" fmla="*/ 13 w 20"/>
                  <a:gd name="T13" fmla="*/ 1 h 15"/>
                  <a:gd name="T14" fmla="*/ 12 w 20"/>
                  <a:gd name="T15" fmla="*/ 1 h 15"/>
                  <a:gd name="T16" fmla="*/ 11 w 20"/>
                  <a:gd name="T17" fmla="*/ 0 h 15"/>
                  <a:gd name="T18" fmla="*/ 11 w 20"/>
                  <a:gd name="T19" fmla="*/ 0 h 15"/>
                  <a:gd name="T20" fmla="*/ 10 w 20"/>
                  <a:gd name="T21" fmla="*/ 1 h 15"/>
                  <a:gd name="T22" fmla="*/ 9 w 20"/>
                  <a:gd name="T23" fmla="*/ 1 h 15"/>
                  <a:gd name="T24" fmla="*/ 8 w 20"/>
                  <a:gd name="T25" fmla="*/ 1 h 15"/>
                  <a:gd name="T26" fmla="*/ 7 w 20"/>
                  <a:gd name="T27" fmla="*/ 3 h 15"/>
                  <a:gd name="T28" fmla="*/ 7 w 20"/>
                  <a:gd name="T29" fmla="*/ 4 h 15"/>
                  <a:gd name="T30" fmla="*/ 6 w 20"/>
                  <a:gd name="T31" fmla="*/ 4 h 15"/>
                  <a:gd name="T32" fmla="*/ 5 w 20"/>
                  <a:gd name="T33" fmla="*/ 5 h 15"/>
                  <a:gd name="T34" fmla="*/ 5 w 20"/>
                  <a:gd name="T35" fmla="*/ 6 h 15"/>
                  <a:gd name="T36" fmla="*/ 3 w 20"/>
                  <a:gd name="T37" fmla="*/ 7 h 15"/>
                  <a:gd name="T38" fmla="*/ 2 w 20"/>
                  <a:gd name="T39" fmla="*/ 7 h 15"/>
                  <a:gd name="T40" fmla="*/ 0 w 20"/>
                  <a:gd name="T41" fmla="*/ 7 h 15"/>
                  <a:gd name="T42" fmla="*/ 0 w 20"/>
                  <a:gd name="T43" fmla="*/ 7 h 15"/>
                  <a:gd name="T44" fmla="*/ 1 w 20"/>
                  <a:gd name="T45" fmla="*/ 9 h 15"/>
                  <a:gd name="T46" fmla="*/ 1 w 20"/>
                  <a:gd name="T47" fmla="*/ 11 h 15"/>
                  <a:gd name="T48" fmla="*/ 0 w 20"/>
                  <a:gd name="T49" fmla="*/ 12 h 15"/>
                  <a:gd name="T50" fmla="*/ 0 w 20"/>
                  <a:gd name="T51" fmla="*/ 13 h 15"/>
                  <a:gd name="T52" fmla="*/ 0 w 20"/>
                  <a:gd name="T53" fmla="*/ 14 h 15"/>
                  <a:gd name="T54" fmla="*/ 1 w 20"/>
                  <a:gd name="T55" fmla="*/ 14 h 15"/>
                  <a:gd name="T56" fmla="*/ 3 w 20"/>
                  <a:gd name="T57" fmla="*/ 13 h 15"/>
                  <a:gd name="T58" fmla="*/ 7 w 20"/>
                  <a:gd name="T59" fmla="*/ 14 h 15"/>
                  <a:gd name="T60" fmla="*/ 9 w 20"/>
                  <a:gd name="T61" fmla="*/ 14 h 15"/>
                  <a:gd name="T62" fmla="*/ 10 w 20"/>
                  <a:gd name="T63" fmla="*/ 14 h 15"/>
                  <a:gd name="T64" fmla="*/ 12 w 20"/>
                  <a:gd name="T65" fmla="*/ 14 h 15"/>
                  <a:gd name="T66" fmla="*/ 13 w 20"/>
                  <a:gd name="T67" fmla="*/ 15 h 15"/>
                  <a:gd name="T68" fmla="*/ 15 w 20"/>
                  <a:gd name="T69" fmla="*/ 15 h 15"/>
                  <a:gd name="T70" fmla="*/ 16 w 20"/>
                  <a:gd name="T71" fmla="*/ 14 h 15"/>
                  <a:gd name="T72" fmla="*/ 17 w 20"/>
                  <a:gd name="T73" fmla="*/ 13 h 15"/>
                  <a:gd name="T74" fmla="*/ 18 w 20"/>
                  <a:gd name="T75" fmla="*/ 12 h 15"/>
                  <a:gd name="T76" fmla="*/ 18 w 20"/>
                  <a:gd name="T77" fmla="*/ 12 h 15"/>
                  <a:gd name="T78" fmla="*/ 18 w 20"/>
                  <a:gd name="T79" fmla="*/ 9 h 15"/>
                  <a:gd name="T80" fmla="*/ 19 w 20"/>
                  <a:gd name="T81" fmla="*/ 10 h 15"/>
                  <a:gd name="T82" fmla="*/ 20 w 20"/>
                  <a:gd name="T83" fmla="*/ 9 h 15"/>
                  <a:gd name="T84" fmla="*/ 19 w 20"/>
                  <a:gd name="T8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" h="15">
                    <a:moveTo>
                      <a:pt x="19" y="8"/>
                    </a:moveTo>
                    <a:cubicBezTo>
                      <a:pt x="19" y="7"/>
                      <a:pt x="18" y="7"/>
                      <a:pt x="18" y="6"/>
                    </a:cubicBezTo>
                    <a:cubicBezTo>
                      <a:pt x="17" y="6"/>
                      <a:pt x="17" y="5"/>
                      <a:pt x="17" y="5"/>
                    </a:cubicBezTo>
                    <a:cubicBezTo>
                      <a:pt x="16" y="5"/>
                      <a:pt x="17" y="4"/>
                      <a:pt x="16" y="3"/>
                    </a:cubicBezTo>
                    <a:cubicBezTo>
                      <a:pt x="16" y="3"/>
                      <a:pt x="17" y="2"/>
                      <a:pt x="16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4" y="2"/>
                      <a:pt x="13" y="2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1" y="9"/>
                      <a:pt x="1" y="11"/>
                      <a:pt x="1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4" y="13"/>
                      <a:pt x="6" y="13"/>
                      <a:pt x="7" y="14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0" y="14"/>
                      <a:pt x="11" y="15"/>
                      <a:pt x="12" y="14"/>
                    </a:cubicBezTo>
                    <a:cubicBezTo>
                      <a:pt x="12" y="14"/>
                      <a:pt x="13" y="15"/>
                      <a:pt x="13" y="15"/>
                    </a:cubicBezTo>
                    <a:cubicBezTo>
                      <a:pt x="13" y="15"/>
                      <a:pt x="15" y="15"/>
                      <a:pt x="15" y="15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4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0"/>
                      <a:pt x="17" y="10"/>
                      <a:pt x="18" y="9"/>
                    </a:cubicBezTo>
                    <a:cubicBezTo>
                      <a:pt x="18" y="9"/>
                      <a:pt x="19" y="10"/>
                      <a:pt x="19" y="10"/>
                    </a:cubicBezTo>
                    <a:cubicBezTo>
                      <a:pt x="20" y="10"/>
                      <a:pt x="20" y="9"/>
                      <a:pt x="20" y="9"/>
                    </a:cubicBezTo>
                    <a:cubicBezTo>
                      <a:pt x="20" y="8"/>
                      <a:pt x="19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06" name="Freeform 85"/>
              <p:cNvSpPr>
                <a:spLocks/>
              </p:cNvSpPr>
              <p:nvPr/>
            </p:nvSpPr>
            <p:spPr bwMode="auto">
              <a:xfrm>
                <a:off x="3262" y="1655"/>
                <a:ext cx="71" cy="33"/>
              </a:xfrm>
              <a:custGeom>
                <a:avLst/>
                <a:gdLst>
                  <a:gd name="T0" fmla="*/ 6 w 17"/>
                  <a:gd name="T1" fmla="*/ 6 h 8"/>
                  <a:gd name="T2" fmla="*/ 9 w 17"/>
                  <a:gd name="T3" fmla="*/ 6 h 8"/>
                  <a:gd name="T4" fmla="*/ 10 w 17"/>
                  <a:gd name="T5" fmla="*/ 6 h 8"/>
                  <a:gd name="T6" fmla="*/ 12 w 17"/>
                  <a:gd name="T7" fmla="*/ 7 h 8"/>
                  <a:gd name="T8" fmla="*/ 13 w 17"/>
                  <a:gd name="T9" fmla="*/ 8 h 8"/>
                  <a:gd name="T10" fmla="*/ 14 w 17"/>
                  <a:gd name="T11" fmla="*/ 7 h 8"/>
                  <a:gd name="T12" fmla="*/ 15 w 17"/>
                  <a:gd name="T13" fmla="*/ 7 h 8"/>
                  <a:gd name="T14" fmla="*/ 16 w 17"/>
                  <a:gd name="T15" fmla="*/ 7 h 8"/>
                  <a:gd name="T16" fmla="*/ 17 w 17"/>
                  <a:gd name="T17" fmla="*/ 6 h 8"/>
                  <a:gd name="T18" fmla="*/ 16 w 17"/>
                  <a:gd name="T19" fmla="*/ 5 h 8"/>
                  <a:gd name="T20" fmla="*/ 15 w 17"/>
                  <a:gd name="T21" fmla="*/ 4 h 8"/>
                  <a:gd name="T22" fmla="*/ 15 w 17"/>
                  <a:gd name="T23" fmla="*/ 2 h 8"/>
                  <a:gd name="T24" fmla="*/ 15 w 17"/>
                  <a:gd name="T25" fmla="*/ 2 h 8"/>
                  <a:gd name="T26" fmla="*/ 13 w 17"/>
                  <a:gd name="T27" fmla="*/ 2 h 8"/>
                  <a:gd name="T28" fmla="*/ 11 w 17"/>
                  <a:gd name="T29" fmla="*/ 0 h 8"/>
                  <a:gd name="T30" fmla="*/ 8 w 17"/>
                  <a:gd name="T31" fmla="*/ 0 h 8"/>
                  <a:gd name="T32" fmla="*/ 8 w 17"/>
                  <a:gd name="T33" fmla="*/ 3 h 8"/>
                  <a:gd name="T34" fmla="*/ 6 w 17"/>
                  <a:gd name="T35" fmla="*/ 3 h 8"/>
                  <a:gd name="T36" fmla="*/ 4 w 17"/>
                  <a:gd name="T37" fmla="*/ 1 h 8"/>
                  <a:gd name="T38" fmla="*/ 2 w 17"/>
                  <a:gd name="T39" fmla="*/ 2 h 8"/>
                  <a:gd name="T40" fmla="*/ 1 w 17"/>
                  <a:gd name="T41" fmla="*/ 4 h 8"/>
                  <a:gd name="T42" fmla="*/ 1 w 17"/>
                  <a:gd name="T43" fmla="*/ 6 h 8"/>
                  <a:gd name="T44" fmla="*/ 1 w 17"/>
                  <a:gd name="T45" fmla="*/ 6 h 8"/>
                  <a:gd name="T46" fmla="*/ 3 w 17"/>
                  <a:gd name="T47" fmla="*/ 6 h 8"/>
                  <a:gd name="T48" fmla="*/ 6 w 17"/>
                  <a:gd name="T4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8">
                    <a:moveTo>
                      <a:pt x="6" y="6"/>
                    </a:moveTo>
                    <a:cubicBezTo>
                      <a:pt x="6" y="6"/>
                      <a:pt x="8" y="6"/>
                      <a:pt x="9" y="6"/>
                    </a:cubicBezTo>
                    <a:cubicBezTo>
                      <a:pt x="9" y="5"/>
                      <a:pt x="9" y="6"/>
                      <a:pt x="10" y="6"/>
                    </a:cubicBezTo>
                    <a:cubicBezTo>
                      <a:pt x="10" y="6"/>
                      <a:pt x="11" y="7"/>
                      <a:pt x="12" y="7"/>
                    </a:cubicBezTo>
                    <a:cubicBezTo>
                      <a:pt x="12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4" y="7"/>
                    </a:cubicBezTo>
                    <a:cubicBezTo>
                      <a:pt x="14" y="7"/>
                      <a:pt x="15" y="7"/>
                      <a:pt x="15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16" y="5"/>
                      <a:pt x="15" y="4"/>
                      <a:pt x="15" y="4"/>
                    </a:cubicBezTo>
                    <a:cubicBezTo>
                      <a:pt x="16" y="3"/>
                      <a:pt x="16" y="3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2" y="2"/>
                      <a:pt x="11" y="1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8" y="4"/>
                      <a:pt x="7" y="3"/>
                      <a:pt x="6" y="3"/>
                    </a:cubicBezTo>
                    <a:cubicBezTo>
                      <a:pt x="6" y="3"/>
                      <a:pt x="5" y="2"/>
                      <a:pt x="4" y="1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1" y="3"/>
                      <a:pt x="2" y="3"/>
                      <a:pt x="1" y="4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5"/>
                      <a:pt x="5" y="6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07" name="Freeform 86"/>
              <p:cNvSpPr>
                <a:spLocks/>
              </p:cNvSpPr>
              <p:nvPr/>
            </p:nvSpPr>
            <p:spPr bwMode="auto">
              <a:xfrm>
                <a:off x="3262" y="1675"/>
                <a:ext cx="54" cy="34"/>
              </a:xfrm>
              <a:custGeom>
                <a:avLst/>
                <a:gdLst>
                  <a:gd name="T0" fmla="*/ 2 w 13"/>
                  <a:gd name="T1" fmla="*/ 4 h 8"/>
                  <a:gd name="T2" fmla="*/ 3 w 13"/>
                  <a:gd name="T3" fmla="*/ 5 h 8"/>
                  <a:gd name="T4" fmla="*/ 5 w 13"/>
                  <a:gd name="T5" fmla="*/ 5 h 8"/>
                  <a:gd name="T6" fmla="*/ 5 w 13"/>
                  <a:gd name="T7" fmla="*/ 7 h 8"/>
                  <a:gd name="T8" fmla="*/ 6 w 13"/>
                  <a:gd name="T9" fmla="*/ 8 h 8"/>
                  <a:gd name="T10" fmla="*/ 8 w 13"/>
                  <a:gd name="T11" fmla="*/ 8 h 8"/>
                  <a:gd name="T12" fmla="*/ 9 w 13"/>
                  <a:gd name="T13" fmla="*/ 8 h 8"/>
                  <a:gd name="T14" fmla="*/ 11 w 13"/>
                  <a:gd name="T15" fmla="*/ 7 h 8"/>
                  <a:gd name="T16" fmla="*/ 11 w 13"/>
                  <a:gd name="T17" fmla="*/ 6 h 8"/>
                  <a:gd name="T18" fmla="*/ 12 w 13"/>
                  <a:gd name="T19" fmla="*/ 5 h 8"/>
                  <a:gd name="T20" fmla="*/ 13 w 13"/>
                  <a:gd name="T21" fmla="*/ 5 h 8"/>
                  <a:gd name="T22" fmla="*/ 13 w 13"/>
                  <a:gd name="T23" fmla="*/ 4 h 8"/>
                  <a:gd name="T24" fmla="*/ 13 w 13"/>
                  <a:gd name="T25" fmla="*/ 3 h 8"/>
                  <a:gd name="T26" fmla="*/ 12 w 13"/>
                  <a:gd name="T27" fmla="*/ 2 h 8"/>
                  <a:gd name="T28" fmla="*/ 10 w 13"/>
                  <a:gd name="T29" fmla="*/ 1 h 8"/>
                  <a:gd name="T30" fmla="*/ 9 w 13"/>
                  <a:gd name="T31" fmla="*/ 1 h 8"/>
                  <a:gd name="T32" fmla="*/ 6 w 13"/>
                  <a:gd name="T33" fmla="*/ 1 h 8"/>
                  <a:gd name="T34" fmla="*/ 3 w 13"/>
                  <a:gd name="T35" fmla="*/ 1 h 8"/>
                  <a:gd name="T36" fmla="*/ 1 w 13"/>
                  <a:gd name="T37" fmla="*/ 1 h 8"/>
                  <a:gd name="T38" fmla="*/ 1 w 13"/>
                  <a:gd name="T39" fmla="*/ 3 h 8"/>
                  <a:gd name="T40" fmla="*/ 1 w 13"/>
                  <a:gd name="T41" fmla="*/ 4 h 8"/>
                  <a:gd name="T42" fmla="*/ 2 w 13"/>
                  <a:gd name="T4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8">
                    <a:moveTo>
                      <a:pt x="2" y="4"/>
                    </a:move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6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6"/>
                      <a:pt x="12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3" y="4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1"/>
                    </a:cubicBezTo>
                    <a:cubicBezTo>
                      <a:pt x="8" y="1"/>
                      <a:pt x="6" y="1"/>
                      <a:pt x="6" y="1"/>
                    </a:cubicBezTo>
                    <a:cubicBezTo>
                      <a:pt x="5" y="1"/>
                      <a:pt x="3" y="0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08" name="Freeform 87"/>
              <p:cNvSpPr>
                <a:spLocks/>
              </p:cNvSpPr>
              <p:nvPr/>
            </p:nvSpPr>
            <p:spPr bwMode="auto">
              <a:xfrm>
                <a:off x="3134" y="1788"/>
                <a:ext cx="41" cy="21"/>
              </a:xfrm>
              <a:custGeom>
                <a:avLst/>
                <a:gdLst>
                  <a:gd name="T0" fmla="*/ 9 w 10"/>
                  <a:gd name="T1" fmla="*/ 2 h 5"/>
                  <a:gd name="T2" fmla="*/ 7 w 10"/>
                  <a:gd name="T3" fmla="*/ 1 h 5"/>
                  <a:gd name="T4" fmla="*/ 7 w 10"/>
                  <a:gd name="T5" fmla="*/ 0 h 5"/>
                  <a:gd name="T6" fmla="*/ 6 w 10"/>
                  <a:gd name="T7" fmla="*/ 0 h 5"/>
                  <a:gd name="T8" fmla="*/ 5 w 10"/>
                  <a:gd name="T9" fmla="*/ 0 h 5"/>
                  <a:gd name="T10" fmla="*/ 3 w 10"/>
                  <a:gd name="T11" fmla="*/ 0 h 5"/>
                  <a:gd name="T12" fmla="*/ 3 w 10"/>
                  <a:gd name="T13" fmla="*/ 0 h 5"/>
                  <a:gd name="T14" fmla="*/ 1 w 10"/>
                  <a:gd name="T15" fmla="*/ 1 h 5"/>
                  <a:gd name="T16" fmla="*/ 0 w 10"/>
                  <a:gd name="T17" fmla="*/ 3 h 5"/>
                  <a:gd name="T18" fmla="*/ 0 w 10"/>
                  <a:gd name="T19" fmla="*/ 4 h 5"/>
                  <a:gd name="T20" fmla="*/ 1 w 10"/>
                  <a:gd name="T21" fmla="*/ 4 h 5"/>
                  <a:gd name="T22" fmla="*/ 2 w 10"/>
                  <a:gd name="T23" fmla="*/ 5 h 5"/>
                  <a:gd name="T24" fmla="*/ 2 w 10"/>
                  <a:gd name="T25" fmla="*/ 5 h 5"/>
                  <a:gd name="T26" fmla="*/ 4 w 10"/>
                  <a:gd name="T27" fmla="*/ 5 h 5"/>
                  <a:gd name="T28" fmla="*/ 5 w 10"/>
                  <a:gd name="T29" fmla="*/ 3 h 5"/>
                  <a:gd name="T30" fmla="*/ 6 w 10"/>
                  <a:gd name="T31" fmla="*/ 5 h 5"/>
                  <a:gd name="T32" fmla="*/ 6 w 10"/>
                  <a:gd name="T33" fmla="*/ 4 h 5"/>
                  <a:gd name="T34" fmla="*/ 7 w 10"/>
                  <a:gd name="T35" fmla="*/ 4 h 5"/>
                  <a:gd name="T36" fmla="*/ 8 w 10"/>
                  <a:gd name="T37" fmla="*/ 3 h 5"/>
                  <a:gd name="T38" fmla="*/ 9 w 10"/>
                  <a:gd name="T39" fmla="*/ 3 h 5"/>
                  <a:gd name="T40" fmla="*/ 9 w 10"/>
                  <a:gd name="T41" fmla="*/ 2 h 5"/>
                  <a:gd name="T42" fmla="*/ 10 w 10"/>
                  <a:gd name="T43" fmla="*/ 2 h 5"/>
                  <a:gd name="T44" fmla="*/ 9 w 10"/>
                  <a:gd name="T4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" h="5">
                    <a:moveTo>
                      <a:pt x="9" y="2"/>
                    </a:moveTo>
                    <a:cubicBezTo>
                      <a:pt x="8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4" y="5"/>
                      <a:pt x="4" y="3"/>
                      <a:pt x="5" y="3"/>
                    </a:cubicBezTo>
                    <a:cubicBezTo>
                      <a:pt x="5" y="3"/>
                      <a:pt x="5" y="4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6" y="4"/>
                      <a:pt x="7" y="3"/>
                      <a:pt x="7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09" name="Freeform 88"/>
              <p:cNvSpPr>
                <a:spLocks/>
              </p:cNvSpPr>
              <p:nvPr/>
            </p:nvSpPr>
            <p:spPr bwMode="auto">
              <a:xfrm>
                <a:off x="3129" y="1700"/>
                <a:ext cx="83" cy="92"/>
              </a:xfrm>
              <a:custGeom>
                <a:avLst/>
                <a:gdLst>
                  <a:gd name="T0" fmla="*/ 3 w 20"/>
                  <a:gd name="T1" fmla="*/ 5 h 22"/>
                  <a:gd name="T2" fmla="*/ 2 w 20"/>
                  <a:gd name="T3" fmla="*/ 6 h 22"/>
                  <a:gd name="T4" fmla="*/ 3 w 20"/>
                  <a:gd name="T5" fmla="*/ 8 h 22"/>
                  <a:gd name="T6" fmla="*/ 2 w 20"/>
                  <a:gd name="T7" fmla="*/ 8 h 22"/>
                  <a:gd name="T8" fmla="*/ 1 w 20"/>
                  <a:gd name="T9" fmla="*/ 9 h 22"/>
                  <a:gd name="T10" fmla="*/ 1 w 20"/>
                  <a:gd name="T11" fmla="*/ 10 h 22"/>
                  <a:gd name="T12" fmla="*/ 1 w 20"/>
                  <a:gd name="T13" fmla="*/ 12 h 22"/>
                  <a:gd name="T14" fmla="*/ 1 w 20"/>
                  <a:gd name="T15" fmla="*/ 13 h 22"/>
                  <a:gd name="T16" fmla="*/ 1 w 20"/>
                  <a:gd name="T17" fmla="*/ 14 h 22"/>
                  <a:gd name="T18" fmla="*/ 1 w 20"/>
                  <a:gd name="T19" fmla="*/ 16 h 22"/>
                  <a:gd name="T20" fmla="*/ 2 w 20"/>
                  <a:gd name="T21" fmla="*/ 16 h 22"/>
                  <a:gd name="T22" fmla="*/ 3 w 20"/>
                  <a:gd name="T23" fmla="*/ 17 h 22"/>
                  <a:gd name="T24" fmla="*/ 4 w 20"/>
                  <a:gd name="T25" fmla="*/ 17 h 22"/>
                  <a:gd name="T26" fmla="*/ 5 w 20"/>
                  <a:gd name="T27" fmla="*/ 18 h 22"/>
                  <a:gd name="T28" fmla="*/ 4 w 20"/>
                  <a:gd name="T29" fmla="*/ 20 h 22"/>
                  <a:gd name="T30" fmla="*/ 4 w 20"/>
                  <a:gd name="T31" fmla="*/ 21 h 22"/>
                  <a:gd name="T32" fmla="*/ 6 w 20"/>
                  <a:gd name="T33" fmla="*/ 21 h 22"/>
                  <a:gd name="T34" fmla="*/ 7 w 20"/>
                  <a:gd name="T35" fmla="*/ 21 h 22"/>
                  <a:gd name="T36" fmla="*/ 8 w 20"/>
                  <a:gd name="T37" fmla="*/ 21 h 22"/>
                  <a:gd name="T38" fmla="*/ 9 w 20"/>
                  <a:gd name="T39" fmla="*/ 21 h 22"/>
                  <a:gd name="T40" fmla="*/ 10 w 20"/>
                  <a:gd name="T41" fmla="*/ 22 h 22"/>
                  <a:gd name="T42" fmla="*/ 11 w 20"/>
                  <a:gd name="T43" fmla="*/ 21 h 22"/>
                  <a:gd name="T44" fmla="*/ 13 w 20"/>
                  <a:gd name="T45" fmla="*/ 21 h 22"/>
                  <a:gd name="T46" fmla="*/ 15 w 20"/>
                  <a:gd name="T47" fmla="*/ 21 h 22"/>
                  <a:gd name="T48" fmla="*/ 16 w 20"/>
                  <a:gd name="T49" fmla="*/ 20 h 22"/>
                  <a:gd name="T50" fmla="*/ 17 w 20"/>
                  <a:gd name="T51" fmla="*/ 19 h 22"/>
                  <a:gd name="T52" fmla="*/ 18 w 20"/>
                  <a:gd name="T53" fmla="*/ 18 h 22"/>
                  <a:gd name="T54" fmla="*/ 16 w 20"/>
                  <a:gd name="T55" fmla="*/ 16 h 22"/>
                  <a:gd name="T56" fmla="*/ 15 w 20"/>
                  <a:gd name="T57" fmla="*/ 14 h 22"/>
                  <a:gd name="T58" fmla="*/ 15 w 20"/>
                  <a:gd name="T59" fmla="*/ 13 h 22"/>
                  <a:gd name="T60" fmla="*/ 17 w 20"/>
                  <a:gd name="T61" fmla="*/ 12 h 22"/>
                  <a:gd name="T62" fmla="*/ 19 w 20"/>
                  <a:gd name="T63" fmla="*/ 11 h 22"/>
                  <a:gd name="T64" fmla="*/ 20 w 20"/>
                  <a:gd name="T65" fmla="*/ 11 h 22"/>
                  <a:gd name="T66" fmla="*/ 20 w 20"/>
                  <a:gd name="T67" fmla="*/ 10 h 22"/>
                  <a:gd name="T68" fmla="*/ 19 w 20"/>
                  <a:gd name="T69" fmla="*/ 8 h 22"/>
                  <a:gd name="T70" fmla="*/ 19 w 20"/>
                  <a:gd name="T71" fmla="*/ 7 h 22"/>
                  <a:gd name="T72" fmla="*/ 19 w 20"/>
                  <a:gd name="T73" fmla="*/ 6 h 22"/>
                  <a:gd name="T74" fmla="*/ 19 w 20"/>
                  <a:gd name="T75" fmla="*/ 5 h 22"/>
                  <a:gd name="T76" fmla="*/ 19 w 20"/>
                  <a:gd name="T77" fmla="*/ 3 h 22"/>
                  <a:gd name="T78" fmla="*/ 19 w 20"/>
                  <a:gd name="T79" fmla="*/ 3 h 22"/>
                  <a:gd name="T80" fmla="*/ 18 w 20"/>
                  <a:gd name="T81" fmla="*/ 2 h 22"/>
                  <a:gd name="T82" fmla="*/ 17 w 20"/>
                  <a:gd name="T83" fmla="*/ 2 h 22"/>
                  <a:gd name="T84" fmla="*/ 17 w 20"/>
                  <a:gd name="T85" fmla="*/ 0 h 22"/>
                  <a:gd name="T86" fmla="*/ 15 w 20"/>
                  <a:gd name="T87" fmla="*/ 1 h 22"/>
                  <a:gd name="T88" fmla="*/ 13 w 20"/>
                  <a:gd name="T89" fmla="*/ 2 h 22"/>
                  <a:gd name="T90" fmla="*/ 12 w 20"/>
                  <a:gd name="T91" fmla="*/ 1 h 22"/>
                  <a:gd name="T92" fmla="*/ 11 w 20"/>
                  <a:gd name="T93" fmla="*/ 1 h 22"/>
                  <a:gd name="T94" fmla="*/ 9 w 20"/>
                  <a:gd name="T95" fmla="*/ 0 h 22"/>
                  <a:gd name="T96" fmla="*/ 9 w 20"/>
                  <a:gd name="T97" fmla="*/ 0 h 22"/>
                  <a:gd name="T98" fmla="*/ 8 w 20"/>
                  <a:gd name="T99" fmla="*/ 0 h 22"/>
                  <a:gd name="T100" fmla="*/ 6 w 20"/>
                  <a:gd name="T101" fmla="*/ 0 h 22"/>
                  <a:gd name="T102" fmla="*/ 7 w 20"/>
                  <a:gd name="T103" fmla="*/ 1 h 22"/>
                  <a:gd name="T104" fmla="*/ 7 w 20"/>
                  <a:gd name="T105" fmla="*/ 2 h 22"/>
                  <a:gd name="T106" fmla="*/ 6 w 20"/>
                  <a:gd name="T107" fmla="*/ 3 h 22"/>
                  <a:gd name="T108" fmla="*/ 5 w 20"/>
                  <a:gd name="T109" fmla="*/ 3 h 22"/>
                  <a:gd name="T110" fmla="*/ 3 w 20"/>
                  <a:gd name="T111" fmla="*/ 3 h 22"/>
                  <a:gd name="T112" fmla="*/ 3 w 20"/>
                  <a:gd name="T113" fmla="*/ 4 h 22"/>
                  <a:gd name="T114" fmla="*/ 3 w 20"/>
                  <a:gd name="T115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" h="22">
                    <a:moveTo>
                      <a:pt x="3" y="5"/>
                    </a:moveTo>
                    <a:cubicBezTo>
                      <a:pt x="3" y="6"/>
                      <a:pt x="2" y="6"/>
                      <a:pt x="2" y="6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4"/>
                      <a:pt x="1" y="15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3" y="17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5" y="17"/>
                      <a:pt x="6" y="17"/>
                      <a:pt x="5" y="18"/>
                    </a:cubicBezTo>
                    <a:cubicBezTo>
                      <a:pt x="4" y="18"/>
                      <a:pt x="4" y="19"/>
                      <a:pt x="4" y="20"/>
                    </a:cubicBezTo>
                    <a:cubicBezTo>
                      <a:pt x="4" y="20"/>
                      <a:pt x="4" y="21"/>
                      <a:pt x="4" y="21"/>
                    </a:cubicBezTo>
                    <a:cubicBezTo>
                      <a:pt x="4" y="21"/>
                      <a:pt x="5" y="21"/>
                      <a:pt x="6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2"/>
                      <a:pt x="12" y="22"/>
                      <a:pt x="13" y="21"/>
                    </a:cubicBezTo>
                    <a:cubicBezTo>
                      <a:pt x="13" y="21"/>
                      <a:pt x="15" y="21"/>
                      <a:pt x="15" y="21"/>
                    </a:cubicBezTo>
                    <a:cubicBezTo>
                      <a:pt x="15" y="21"/>
                      <a:pt x="16" y="21"/>
                      <a:pt x="16" y="20"/>
                    </a:cubicBezTo>
                    <a:cubicBezTo>
                      <a:pt x="15" y="19"/>
                      <a:pt x="16" y="19"/>
                      <a:pt x="17" y="19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7"/>
                      <a:pt x="16" y="16"/>
                      <a:pt x="16" y="16"/>
                    </a:cubicBezTo>
                    <a:cubicBezTo>
                      <a:pt x="15" y="16"/>
                      <a:pt x="15" y="15"/>
                      <a:pt x="15" y="14"/>
                    </a:cubicBezTo>
                    <a:cubicBezTo>
                      <a:pt x="15" y="14"/>
                      <a:pt x="14" y="13"/>
                      <a:pt x="15" y="13"/>
                    </a:cubicBezTo>
                    <a:cubicBezTo>
                      <a:pt x="15" y="13"/>
                      <a:pt x="16" y="13"/>
                      <a:pt x="17" y="12"/>
                    </a:cubicBezTo>
                    <a:cubicBezTo>
                      <a:pt x="18" y="12"/>
                      <a:pt x="18" y="12"/>
                      <a:pt x="19" y="11"/>
                    </a:cubicBezTo>
                    <a:cubicBezTo>
                      <a:pt x="19" y="11"/>
                      <a:pt x="20" y="12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20" y="10"/>
                      <a:pt x="20" y="9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6"/>
                      <a:pt x="19" y="6"/>
                    </a:cubicBezTo>
                    <a:cubicBezTo>
                      <a:pt x="18" y="6"/>
                      <a:pt x="18" y="6"/>
                      <a:pt x="19" y="5"/>
                    </a:cubicBezTo>
                    <a:cubicBezTo>
                      <a:pt x="19" y="5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2"/>
                      <a:pt x="18" y="2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6" y="2"/>
                      <a:pt x="18" y="1"/>
                      <a:pt x="17" y="0"/>
                    </a:cubicBezTo>
                    <a:cubicBezTo>
                      <a:pt x="17" y="0"/>
                      <a:pt x="16" y="1"/>
                      <a:pt x="15" y="1"/>
                    </a:cubicBezTo>
                    <a:cubicBezTo>
                      <a:pt x="15" y="1"/>
                      <a:pt x="14" y="2"/>
                      <a:pt x="13" y="2"/>
                    </a:cubicBezTo>
                    <a:cubicBezTo>
                      <a:pt x="12" y="3"/>
                      <a:pt x="11" y="2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0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7" y="2"/>
                      <a:pt x="7" y="2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10" name="Freeform 89"/>
              <p:cNvSpPr>
                <a:spLocks/>
              </p:cNvSpPr>
              <p:nvPr/>
            </p:nvSpPr>
            <p:spPr bwMode="auto">
              <a:xfrm>
                <a:off x="3266" y="1476"/>
                <a:ext cx="96" cy="154"/>
              </a:xfrm>
              <a:custGeom>
                <a:avLst/>
                <a:gdLst>
                  <a:gd name="T0" fmla="*/ 20 w 23"/>
                  <a:gd name="T1" fmla="*/ 31 h 37"/>
                  <a:gd name="T2" fmla="*/ 23 w 23"/>
                  <a:gd name="T3" fmla="*/ 28 h 37"/>
                  <a:gd name="T4" fmla="*/ 22 w 23"/>
                  <a:gd name="T5" fmla="*/ 26 h 37"/>
                  <a:gd name="T6" fmla="*/ 19 w 23"/>
                  <a:gd name="T7" fmla="*/ 24 h 37"/>
                  <a:gd name="T8" fmla="*/ 21 w 23"/>
                  <a:gd name="T9" fmla="*/ 23 h 37"/>
                  <a:gd name="T10" fmla="*/ 20 w 23"/>
                  <a:gd name="T11" fmla="*/ 21 h 37"/>
                  <a:gd name="T12" fmla="*/ 20 w 23"/>
                  <a:gd name="T13" fmla="*/ 20 h 37"/>
                  <a:gd name="T14" fmla="*/ 19 w 23"/>
                  <a:gd name="T15" fmla="*/ 20 h 37"/>
                  <a:gd name="T16" fmla="*/ 19 w 23"/>
                  <a:gd name="T17" fmla="*/ 19 h 37"/>
                  <a:gd name="T18" fmla="*/ 19 w 23"/>
                  <a:gd name="T19" fmla="*/ 17 h 37"/>
                  <a:gd name="T20" fmla="*/ 20 w 23"/>
                  <a:gd name="T21" fmla="*/ 16 h 37"/>
                  <a:gd name="T22" fmla="*/ 18 w 23"/>
                  <a:gd name="T23" fmla="*/ 13 h 37"/>
                  <a:gd name="T24" fmla="*/ 18 w 23"/>
                  <a:gd name="T25" fmla="*/ 11 h 37"/>
                  <a:gd name="T26" fmla="*/ 20 w 23"/>
                  <a:gd name="T27" fmla="*/ 10 h 37"/>
                  <a:gd name="T28" fmla="*/ 18 w 23"/>
                  <a:gd name="T29" fmla="*/ 8 h 37"/>
                  <a:gd name="T30" fmla="*/ 17 w 23"/>
                  <a:gd name="T31" fmla="*/ 7 h 37"/>
                  <a:gd name="T32" fmla="*/ 16 w 23"/>
                  <a:gd name="T33" fmla="*/ 6 h 37"/>
                  <a:gd name="T34" fmla="*/ 17 w 23"/>
                  <a:gd name="T35" fmla="*/ 5 h 37"/>
                  <a:gd name="T36" fmla="*/ 18 w 23"/>
                  <a:gd name="T37" fmla="*/ 4 h 37"/>
                  <a:gd name="T38" fmla="*/ 18 w 23"/>
                  <a:gd name="T39" fmla="*/ 3 h 37"/>
                  <a:gd name="T40" fmla="*/ 18 w 23"/>
                  <a:gd name="T41" fmla="*/ 2 h 37"/>
                  <a:gd name="T42" fmla="*/ 16 w 23"/>
                  <a:gd name="T43" fmla="*/ 1 h 37"/>
                  <a:gd name="T44" fmla="*/ 14 w 23"/>
                  <a:gd name="T45" fmla="*/ 1 h 37"/>
                  <a:gd name="T46" fmla="*/ 12 w 23"/>
                  <a:gd name="T47" fmla="*/ 1 h 37"/>
                  <a:gd name="T48" fmla="*/ 10 w 23"/>
                  <a:gd name="T49" fmla="*/ 3 h 37"/>
                  <a:gd name="T50" fmla="*/ 10 w 23"/>
                  <a:gd name="T51" fmla="*/ 4 h 37"/>
                  <a:gd name="T52" fmla="*/ 9 w 23"/>
                  <a:gd name="T53" fmla="*/ 6 h 37"/>
                  <a:gd name="T54" fmla="*/ 8 w 23"/>
                  <a:gd name="T55" fmla="*/ 5 h 37"/>
                  <a:gd name="T56" fmla="*/ 6 w 23"/>
                  <a:gd name="T57" fmla="*/ 5 h 37"/>
                  <a:gd name="T58" fmla="*/ 4 w 23"/>
                  <a:gd name="T59" fmla="*/ 5 h 37"/>
                  <a:gd name="T60" fmla="*/ 1 w 23"/>
                  <a:gd name="T61" fmla="*/ 3 h 37"/>
                  <a:gd name="T62" fmla="*/ 0 w 23"/>
                  <a:gd name="T63" fmla="*/ 5 h 37"/>
                  <a:gd name="T64" fmla="*/ 2 w 23"/>
                  <a:gd name="T65" fmla="*/ 6 h 37"/>
                  <a:gd name="T66" fmla="*/ 5 w 23"/>
                  <a:gd name="T67" fmla="*/ 8 h 37"/>
                  <a:gd name="T68" fmla="*/ 5 w 23"/>
                  <a:gd name="T69" fmla="*/ 10 h 37"/>
                  <a:gd name="T70" fmla="*/ 6 w 23"/>
                  <a:gd name="T71" fmla="*/ 12 h 37"/>
                  <a:gd name="T72" fmla="*/ 6 w 23"/>
                  <a:gd name="T73" fmla="*/ 14 h 37"/>
                  <a:gd name="T74" fmla="*/ 6 w 23"/>
                  <a:gd name="T75" fmla="*/ 15 h 37"/>
                  <a:gd name="T76" fmla="*/ 7 w 23"/>
                  <a:gd name="T77" fmla="*/ 16 h 37"/>
                  <a:gd name="T78" fmla="*/ 8 w 23"/>
                  <a:gd name="T79" fmla="*/ 17 h 37"/>
                  <a:gd name="T80" fmla="*/ 9 w 23"/>
                  <a:gd name="T81" fmla="*/ 19 h 37"/>
                  <a:gd name="T82" fmla="*/ 9 w 23"/>
                  <a:gd name="T83" fmla="*/ 20 h 37"/>
                  <a:gd name="T84" fmla="*/ 8 w 23"/>
                  <a:gd name="T85" fmla="*/ 21 h 37"/>
                  <a:gd name="T86" fmla="*/ 5 w 23"/>
                  <a:gd name="T87" fmla="*/ 23 h 37"/>
                  <a:gd name="T88" fmla="*/ 4 w 23"/>
                  <a:gd name="T89" fmla="*/ 24 h 37"/>
                  <a:gd name="T90" fmla="*/ 3 w 23"/>
                  <a:gd name="T91" fmla="*/ 25 h 37"/>
                  <a:gd name="T92" fmla="*/ 1 w 23"/>
                  <a:gd name="T93" fmla="*/ 26 h 37"/>
                  <a:gd name="T94" fmla="*/ 0 w 23"/>
                  <a:gd name="T95" fmla="*/ 27 h 37"/>
                  <a:gd name="T96" fmla="*/ 0 w 23"/>
                  <a:gd name="T97" fmla="*/ 28 h 37"/>
                  <a:gd name="T98" fmla="*/ 1 w 23"/>
                  <a:gd name="T99" fmla="*/ 30 h 37"/>
                  <a:gd name="T100" fmla="*/ 1 w 23"/>
                  <a:gd name="T101" fmla="*/ 32 h 37"/>
                  <a:gd name="T102" fmla="*/ 0 w 23"/>
                  <a:gd name="T103" fmla="*/ 35 h 37"/>
                  <a:gd name="T104" fmla="*/ 2 w 23"/>
                  <a:gd name="T105" fmla="*/ 36 h 37"/>
                  <a:gd name="T106" fmla="*/ 4 w 23"/>
                  <a:gd name="T107" fmla="*/ 36 h 37"/>
                  <a:gd name="T108" fmla="*/ 6 w 23"/>
                  <a:gd name="T109" fmla="*/ 37 h 37"/>
                  <a:gd name="T110" fmla="*/ 13 w 23"/>
                  <a:gd name="T111" fmla="*/ 35 h 37"/>
                  <a:gd name="T112" fmla="*/ 15 w 23"/>
                  <a:gd name="T113" fmla="*/ 35 h 37"/>
                  <a:gd name="T114" fmla="*/ 16 w 23"/>
                  <a:gd name="T115" fmla="*/ 34 h 37"/>
                  <a:gd name="T116" fmla="*/ 20 w 23"/>
                  <a:gd name="T117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20" y="30"/>
                      <a:pt x="22" y="29"/>
                      <a:pt x="23" y="28"/>
                    </a:cubicBezTo>
                    <a:cubicBezTo>
                      <a:pt x="23" y="27"/>
                      <a:pt x="23" y="27"/>
                      <a:pt x="22" y="26"/>
                    </a:cubicBezTo>
                    <a:cubicBezTo>
                      <a:pt x="21" y="25"/>
                      <a:pt x="19" y="24"/>
                      <a:pt x="19" y="24"/>
                    </a:cubicBezTo>
                    <a:cubicBezTo>
                      <a:pt x="19" y="23"/>
                      <a:pt x="21" y="23"/>
                      <a:pt x="21" y="23"/>
                    </a:cubicBezTo>
                    <a:cubicBezTo>
                      <a:pt x="21" y="22"/>
                      <a:pt x="20" y="22"/>
                      <a:pt x="20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8"/>
                      <a:pt x="19" y="17"/>
                    </a:cubicBezTo>
                    <a:cubicBezTo>
                      <a:pt x="19" y="17"/>
                      <a:pt x="20" y="17"/>
                      <a:pt x="20" y="16"/>
                    </a:cubicBezTo>
                    <a:cubicBezTo>
                      <a:pt x="19" y="15"/>
                      <a:pt x="18" y="13"/>
                      <a:pt x="18" y="13"/>
                    </a:cubicBezTo>
                    <a:cubicBezTo>
                      <a:pt x="17" y="12"/>
                      <a:pt x="18" y="12"/>
                      <a:pt x="18" y="11"/>
                    </a:cubicBezTo>
                    <a:cubicBezTo>
                      <a:pt x="19" y="11"/>
                      <a:pt x="20" y="10"/>
                      <a:pt x="20" y="10"/>
                    </a:cubicBezTo>
                    <a:cubicBezTo>
                      <a:pt x="20" y="9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7"/>
                    </a:cubicBezTo>
                    <a:cubicBezTo>
                      <a:pt x="16" y="7"/>
                      <a:pt x="16" y="6"/>
                      <a:pt x="16" y="6"/>
                    </a:cubicBezTo>
                    <a:cubicBezTo>
                      <a:pt x="17" y="6"/>
                      <a:pt x="17" y="5"/>
                      <a:pt x="17" y="5"/>
                    </a:cubicBezTo>
                    <a:cubicBezTo>
                      <a:pt x="17" y="4"/>
                      <a:pt x="17" y="5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8" y="3"/>
                      <a:pt x="18" y="2"/>
                      <a:pt x="18" y="2"/>
                    </a:cubicBezTo>
                    <a:cubicBezTo>
                      <a:pt x="18" y="2"/>
                      <a:pt x="16" y="1"/>
                      <a:pt x="16" y="1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14" y="1"/>
                      <a:pt x="12" y="0"/>
                      <a:pt x="12" y="1"/>
                    </a:cubicBezTo>
                    <a:cubicBezTo>
                      <a:pt x="12" y="2"/>
                      <a:pt x="10" y="2"/>
                      <a:pt x="10" y="3"/>
                    </a:cubicBezTo>
                    <a:cubicBezTo>
                      <a:pt x="10" y="3"/>
                      <a:pt x="11" y="5"/>
                      <a:pt x="10" y="4"/>
                    </a:cubicBezTo>
                    <a:cubicBezTo>
                      <a:pt x="9" y="4"/>
                      <a:pt x="10" y="5"/>
                      <a:pt x="9" y="6"/>
                    </a:cubicBezTo>
                    <a:cubicBezTo>
                      <a:pt x="8" y="7"/>
                      <a:pt x="8" y="5"/>
                      <a:pt x="8" y="5"/>
                    </a:cubicBezTo>
                    <a:cubicBezTo>
                      <a:pt x="7" y="6"/>
                      <a:pt x="6" y="5"/>
                      <a:pt x="6" y="5"/>
                    </a:cubicBezTo>
                    <a:cubicBezTo>
                      <a:pt x="6" y="6"/>
                      <a:pt x="5" y="5"/>
                      <a:pt x="4" y="5"/>
                    </a:cubicBezTo>
                    <a:cubicBezTo>
                      <a:pt x="3" y="5"/>
                      <a:pt x="2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3" y="7"/>
                      <a:pt x="5" y="7"/>
                      <a:pt x="5" y="8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6" y="11"/>
                      <a:pt x="5" y="12"/>
                      <a:pt x="6" y="12"/>
                    </a:cubicBezTo>
                    <a:cubicBezTo>
                      <a:pt x="7" y="13"/>
                      <a:pt x="6" y="14"/>
                      <a:pt x="6" y="14"/>
                    </a:cubicBezTo>
                    <a:cubicBezTo>
                      <a:pt x="5" y="14"/>
                      <a:pt x="6" y="15"/>
                      <a:pt x="6" y="15"/>
                    </a:cubicBezTo>
                    <a:cubicBezTo>
                      <a:pt x="6" y="15"/>
                      <a:pt x="7" y="16"/>
                      <a:pt x="7" y="16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8"/>
                      <a:pt x="9" y="18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19"/>
                      <a:pt x="8" y="20"/>
                      <a:pt x="8" y="21"/>
                    </a:cubicBezTo>
                    <a:cubicBezTo>
                      <a:pt x="7" y="22"/>
                      <a:pt x="6" y="23"/>
                      <a:pt x="5" y="23"/>
                    </a:cubicBezTo>
                    <a:cubicBezTo>
                      <a:pt x="5" y="23"/>
                      <a:pt x="5" y="24"/>
                      <a:pt x="4" y="24"/>
                    </a:cubicBezTo>
                    <a:cubicBezTo>
                      <a:pt x="3" y="24"/>
                      <a:pt x="3" y="24"/>
                      <a:pt x="3" y="25"/>
                    </a:cubicBezTo>
                    <a:cubicBezTo>
                      <a:pt x="3" y="26"/>
                      <a:pt x="2" y="26"/>
                      <a:pt x="1" y="26"/>
                    </a:cubicBezTo>
                    <a:cubicBezTo>
                      <a:pt x="1" y="26"/>
                      <a:pt x="1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0" y="30"/>
                      <a:pt x="1" y="30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0" y="34"/>
                      <a:pt x="0" y="35"/>
                      <a:pt x="0" y="35"/>
                    </a:cubicBezTo>
                    <a:cubicBezTo>
                      <a:pt x="1" y="35"/>
                      <a:pt x="2" y="36"/>
                      <a:pt x="2" y="36"/>
                    </a:cubicBezTo>
                    <a:cubicBezTo>
                      <a:pt x="3" y="36"/>
                      <a:pt x="3" y="36"/>
                      <a:pt x="4" y="36"/>
                    </a:cubicBezTo>
                    <a:cubicBezTo>
                      <a:pt x="4" y="36"/>
                      <a:pt x="4" y="37"/>
                      <a:pt x="6" y="37"/>
                    </a:cubicBezTo>
                    <a:cubicBezTo>
                      <a:pt x="8" y="37"/>
                      <a:pt x="12" y="35"/>
                      <a:pt x="13" y="35"/>
                    </a:cubicBezTo>
                    <a:cubicBezTo>
                      <a:pt x="14" y="35"/>
                      <a:pt x="15" y="35"/>
                      <a:pt x="15" y="35"/>
                    </a:cubicBezTo>
                    <a:cubicBezTo>
                      <a:pt x="15" y="35"/>
                      <a:pt x="16" y="34"/>
                      <a:pt x="16" y="34"/>
                    </a:cubicBezTo>
                    <a:cubicBezTo>
                      <a:pt x="17" y="33"/>
                      <a:pt x="19" y="32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11" name="Freeform 90"/>
              <p:cNvSpPr>
                <a:spLocks/>
              </p:cNvSpPr>
              <p:nvPr/>
            </p:nvSpPr>
            <p:spPr bwMode="auto">
              <a:xfrm>
                <a:off x="3387" y="1958"/>
                <a:ext cx="195" cy="154"/>
              </a:xfrm>
              <a:custGeom>
                <a:avLst/>
                <a:gdLst>
                  <a:gd name="T0" fmla="*/ 28 w 47"/>
                  <a:gd name="T1" fmla="*/ 8 h 37"/>
                  <a:gd name="T2" fmla="*/ 24 w 47"/>
                  <a:gd name="T3" fmla="*/ 7 h 37"/>
                  <a:gd name="T4" fmla="*/ 22 w 47"/>
                  <a:gd name="T5" fmla="*/ 6 h 37"/>
                  <a:gd name="T6" fmla="*/ 16 w 47"/>
                  <a:gd name="T7" fmla="*/ 2 h 37"/>
                  <a:gd name="T8" fmla="*/ 12 w 47"/>
                  <a:gd name="T9" fmla="*/ 0 h 37"/>
                  <a:gd name="T10" fmla="*/ 10 w 47"/>
                  <a:gd name="T11" fmla="*/ 0 h 37"/>
                  <a:gd name="T12" fmla="*/ 8 w 47"/>
                  <a:gd name="T13" fmla="*/ 1 h 37"/>
                  <a:gd name="T14" fmla="*/ 6 w 47"/>
                  <a:gd name="T15" fmla="*/ 2 h 37"/>
                  <a:gd name="T16" fmla="*/ 7 w 47"/>
                  <a:gd name="T17" fmla="*/ 4 h 37"/>
                  <a:gd name="T18" fmla="*/ 6 w 47"/>
                  <a:gd name="T19" fmla="*/ 5 h 37"/>
                  <a:gd name="T20" fmla="*/ 5 w 47"/>
                  <a:gd name="T21" fmla="*/ 6 h 37"/>
                  <a:gd name="T22" fmla="*/ 3 w 47"/>
                  <a:gd name="T23" fmla="*/ 7 h 37"/>
                  <a:gd name="T24" fmla="*/ 1 w 47"/>
                  <a:gd name="T25" fmla="*/ 6 h 37"/>
                  <a:gd name="T26" fmla="*/ 1 w 47"/>
                  <a:gd name="T27" fmla="*/ 7 h 37"/>
                  <a:gd name="T28" fmla="*/ 1 w 47"/>
                  <a:gd name="T29" fmla="*/ 7 h 37"/>
                  <a:gd name="T30" fmla="*/ 1 w 47"/>
                  <a:gd name="T31" fmla="*/ 10 h 37"/>
                  <a:gd name="T32" fmla="*/ 3 w 47"/>
                  <a:gd name="T33" fmla="*/ 12 h 37"/>
                  <a:gd name="T34" fmla="*/ 6 w 47"/>
                  <a:gd name="T35" fmla="*/ 17 h 37"/>
                  <a:gd name="T36" fmla="*/ 8 w 47"/>
                  <a:gd name="T37" fmla="*/ 19 h 37"/>
                  <a:gd name="T38" fmla="*/ 10 w 47"/>
                  <a:gd name="T39" fmla="*/ 22 h 37"/>
                  <a:gd name="T40" fmla="*/ 10 w 47"/>
                  <a:gd name="T41" fmla="*/ 24 h 37"/>
                  <a:gd name="T42" fmla="*/ 12 w 47"/>
                  <a:gd name="T43" fmla="*/ 28 h 37"/>
                  <a:gd name="T44" fmla="*/ 14 w 47"/>
                  <a:gd name="T45" fmla="*/ 31 h 37"/>
                  <a:gd name="T46" fmla="*/ 17 w 47"/>
                  <a:gd name="T47" fmla="*/ 34 h 37"/>
                  <a:gd name="T48" fmla="*/ 17 w 47"/>
                  <a:gd name="T49" fmla="*/ 36 h 37"/>
                  <a:gd name="T50" fmla="*/ 18 w 47"/>
                  <a:gd name="T51" fmla="*/ 37 h 37"/>
                  <a:gd name="T52" fmla="*/ 19 w 47"/>
                  <a:gd name="T53" fmla="*/ 37 h 37"/>
                  <a:gd name="T54" fmla="*/ 19 w 47"/>
                  <a:gd name="T55" fmla="*/ 35 h 37"/>
                  <a:gd name="T56" fmla="*/ 20 w 47"/>
                  <a:gd name="T57" fmla="*/ 35 h 37"/>
                  <a:gd name="T58" fmla="*/ 22 w 47"/>
                  <a:gd name="T59" fmla="*/ 35 h 37"/>
                  <a:gd name="T60" fmla="*/ 24 w 47"/>
                  <a:gd name="T61" fmla="*/ 35 h 37"/>
                  <a:gd name="T62" fmla="*/ 27 w 47"/>
                  <a:gd name="T63" fmla="*/ 36 h 37"/>
                  <a:gd name="T64" fmla="*/ 29 w 47"/>
                  <a:gd name="T65" fmla="*/ 35 h 37"/>
                  <a:gd name="T66" fmla="*/ 32 w 47"/>
                  <a:gd name="T67" fmla="*/ 32 h 37"/>
                  <a:gd name="T68" fmla="*/ 37 w 47"/>
                  <a:gd name="T69" fmla="*/ 32 h 37"/>
                  <a:gd name="T70" fmla="*/ 46 w 47"/>
                  <a:gd name="T71" fmla="*/ 29 h 37"/>
                  <a:gd name="T72" fmla="*/ 47 w 47"/>
                  <a:gd name="T73" fmla="*/ 24 h 37"/>
                  <a:gd name="T74" fmla="*/ 46 w 47"/>
                  <a:gd name="T75" fmla="*/ 23 h 37"/>
                  <a:gd name="T76" fmla="*/ 40 w 47"/>
                  <a:gd name="T77" fmla="*/ 22 h 37"/>
                  <a:gd name="T78" fmla="*/ 39 w 47"/>
                  <a:gd name="T79" fmla="*/ 20 h 37"/>
                  <a:gd name="T80" fmla="*/ 38 w 47"/>
                  <a:gd name="T81" fmla="*/ 18 h 37"/>
                  <a:gd name="T82" fmla="*/ 36 w 47"/>
                  <a:gd name="T83" fmla="*/ 17 h 37"/>
                  <a:gd name="T84" fmla="*/ 35 w 47"/>
                  <a:gd name="T85" fmla="*/ 15 h 37"/>
                  <a:gd name="T86" fmla="*/ 34 w 47"/>
                  <a:gd name="T87" fmla="*/ 12 h 37"/>
                  <a:gd name="T88" fmla="*/ 32 w 47"/>
                  <a:gd name="T89" fmla="*/ 10 h 37"/>
                  <a:gd name="T90" fmla="*/ 31 w 47"/>
                  <a:gd name="T91" fmla="*/ 9 h 37"/>
                  <a:gd name="T92" fmla="*/ 29 w 47"/>
                  <a:gd name="T93" fmla="*/ 9 h 37"/>
                  <a:gd name="T94" fmla="*/ 28 w 47"/>
                  <a:gd name="T9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" h="37">
                    <a:moveTo>
                      <a:pt x="28" y="8"/>
                    </a:moveTo>
                    <a:cubicBezTo>
                      <a:pt x="28" y="8"/>
                      <a:pt x="25" y="7"/>
                      <a:pt x="24" y="7"/>
                    </a:cubicBezTo>
                    <a:cubicBezTo>
                      <a:pt x="24" y="7"/>
                      <a:pt x="23" y="7"/>
                      <a:pt x="22" y="6"/>
                    </a:cubicBezTo>
                    <a:cubicBezTo>
                      <a:pt x="21" y="6"/>
                      <a:pt x="17" y="3"/>
                      <a:pt x="16" y="2"/>
                    </a:cubicBezTo>
                    <a:cubicBezTo>
                      <a:pt x="16" y="2"/>
                      <a:pt x="13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9" y="0"/>
                      <a:pt x="10" y="0"/>
                      <a:pt x="8" y="1"/>
                    </a:cubicBezTo>
                    <a:cubicBezTo>
                      <a:pt x="6" y="1"/>
                      <a:pt x="5" y="2"/>
                      <a:pt x="6" y="2"/>
                    </a:cubicBezTo>
                    <a:cubicBezTo>
                      <a:pt x="6" y="2"/>
                      <a:pt x="8" y="4"/>
                      <a:pt x="7" y="4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2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0" y="9"/>
                      <a:pt x="1" y="10"/>
                    </a:cubicBezTo>
                    <a:cubicBezTo>
                      <a:pt x="1" y="10"/>
                      <a:pt x="2" y="11"/>
                      <a:pt x="3" y="12"/>
                    </a:cubicBezTo>
                    <a:cubicBezTo>
                      <a:pt x="4" y="13"/>
                      <a:pt x="6" y="16"/>
                      <a:pt x="6" y="17"/>
                    </a:cubicBezTo>
                    <a:cubicBezTo>
                      <a:pt x="6" y="18"/>
                      <a:pt x="6" y="18"/>
                      <a:pt x="8" y="19"/>
                    </a:cubicBezTo>
                    <a:cubicBezTo>
                      <a:pt x="9" y="20"/>
                      <a:pt x="9" y="21"/>
                      <a:pt x="10" y="22"/>
                    </a:cubicBezTo>
                    <a:cubicBezTo>
                      <a:pt x="10" y="22"/>
                      <a:pt x="10" y="23"/>
                      <a:pt x="10" y="24"/>
                    </a:cubicBezTo>
                    <a:cubicBezTo>
                      <a:pt x="10" y="25"/>
                      <a:pt x="11" y="27"/>
                      <a:pt x="12" y="28"/>
                    </a:cubicBezTo>
                    <a:cubicBezTo>
                      <a:pt x="13" y="29"/>
                      <a:pt x="14" y="29"/>
                      <a:pt x="14" y="31"/>
                    </a:cubicBezTo>
                    <a:cubicBezTo>
                      <a:pt x="15" y="32"/>
                      <a:pt x="16" y="33"/>
                      <a:pt x="17" y="34"/>
                    </a:cubicBezTo>
                    <a:cubicBezTo>
                      <a:pt x="17" y="35"/>
                      <a:pt x="17" y="35"/>
                      <a:pt x="17" y="36"/>
                    </a:cubicBezTo>
                    <a:cubicBezTo>
                      <a:pt x="17" y="36"/>
                      <a:pt x="18" y="37"/>
                      <a:pt x="18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6"/>
                      <a:pt x="19" y="36"/>
                      <a:pt x="19" y="35"/>
                    </a:cubicBezTo>
                    <a:cubicBezTo>
                      <a:pt x="19" y="35"/>
                      <a:pt x="20" y="35"/>
                      <a:pt x="20" y="35"/>
                    </a:cubicBezTo>
                    <a:cubicBezTo>
                      <a:pt x="20" y="34"/>
                      <a:pt x="21" y="35"/>
                      <a:pt x="22" y="35"/>
                    </a:cubicBezTo>
                    <a:cubicBezTo>
                      <a:pt x="22" y="35"/>
                      <a:pt x="24" y="35"/>
                      <a:pt x="24" y="35"/>
                    </a:cubicBezTo>
                    <a:cubicBezTo>
                      <a:pt x="24" y="35"/>
                      <a:pt x="27" y="35"/>
                      <a:pt x="27" y="36"/>
                    </a:cubicBezTo>
                    <a:cubicBezTo>
                      <a:pt x="28" y="36"/>
                      <a:pt x="28" y="36"/>
                      <a:pt x="29" y="35"/>
                    </a:cubicBezTo>
                    <a:cubicBezTo>
                      <a:pt x="29" y="34"/>
                      <a:pt x="32" y="32"/>
                      <a:pt x="32" y="32"/>
                    </a:cubicBezTo>
                    <a:cubicBezTo>
                      <a:pt x="33" y="32"/>
                      <a:pt x="35" y="32"/>
                      <a:pt x="37" y="32"/>
                    </a:cubicBezTo>
                    <a:cubicBezTo>
                      <a:pt x="38" y="32"/>
                      <a:pt x="45" y="29"/>
                      <a:pt x="46" y="29"/>
                    </a:cubicBezTo>
                    <a:cubicBezTo>
                      <a:pt x="46" y="29"/>
                      <a:pt x="47" y="25"/>
                      <a:pt x="47" y="24"/>
                    </a:cubicBezTo>
                    <a:cubicBezTo>
                      <a:pt x="47" y="24"/>
                      <a:pt x="46" y="23"/>
                      <a:pt x="46" y="23"/>
                    </a:cubicBezTo>
                    <a:cubicBezTo>
                      <a:pt x="45" y="23"/>
                      <a:pt x="41" y="22"/>
                      <a:pt x="40" y="22"/>
                    </a:cubicBezTo>
                    <a:cubicBezTo>
                      <a:pt x="40" y="22"/>
                      <a:pt x="39" y="21"/>
                      <a:pt x="39" y="20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7" y="18"/>
                      <a:pt x="36" y="18"/>
                      <a:pt x="36" y="17"/>
                    </a:cubicBezTo>
                    <a:cubicBezTo>
                      <a:pt x="35" y="17"/>
                      <a:pt x="34" y="15"/>
                      <a:pt x="35" y="15"/>
                    </a:cubicBezTo>
                    <a:cubicBezTo>
                      <a:pt x="35" y="14"/>
                      <a:pt x="34" y="13"/>
                      <a:pt x="34" y="12"/>
                    </a:cubicBezTo>
                    <a:cubicBezTo>
                      <a:pt x="33" y="12"/>
                      <a:pt x="32" y="10"/>
                      <a:pt x="32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9" y="9"/>
                      <a:pt x="29" y="9"/>
                      <a:pt x="29" y="9"/>
                    </a:cubicBezTo>
                    <a:lnTo>
                      <a:pt x="2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12" name="Freeform 91"/>
              <p:cNvSpPr>
                <a:spLocks/>
              </p:cNvSpPr>
              <p:nvPr/>
            </p:nvSpPr>
            <p:spPr bwMode="auto">
              <a:xfrm>
                <a:off x="3549" y="2029"/>
                <a:ext cx="75" cy="83"/>
              </a:xfrm>
              <a:custGeom>
                <a:avLst/>
                <a:gdLst>
                  <a:gd name="T0" fmla="*/ 9 w 18"/>
                  <a:gd name="T1" fmla="*/ 0 h 20"/>
                  <a:gd name="T2" fmla="*/ 9 w 18"/>
                  <a:gd name="T3" fmla="*/ 2 h 20"/>
                  <a:gd name="T4" fmla="*/ 7 w 18"/>
                  <a:gd name="T5" fmla="*/ 4 h 20"/>
                  <a:gd name="T6" fmla="*/ 6 w 18"/>
                  <a:gd name="T7" fmla="*/ 6 h 20"/>
                  <a:gd name="T8" fmla="*/ 7 w 18"/>
                  <a:gd name="T9" fmla="*/ 6 h 20"/>
                  <a:gd name="T10" fmla="*/ 8 w 18"/>
                  <a:gd name="T11" fmla="*/ 7 h 20"/>
                  <a:gd name="T12" fmla="*/ 7 w 18"/>
                  <a:gd name="T13" fmla="*/ 12 h 20"/>
                  <a:gd name="T14" fmla="*/ 0 w 18"/>
                  <a:gd name="T15" fmla="*/ 14 h 20"/>
                  <a:gd name="T16" fmla="*/ 2 w 18"/>
                  <a:gd name="T17" fmla="*/ 20 h 20"/>
                  <a:gd name="T18" fmla="*/ 3 w 18"/>
                  <a:gd name="T19" fmla="*/ 19 h 20"/>
                  <a:gd name="T20" fmla="*/ 7 w 18"/>
                  <a:gd name="T21" fmla="*/ 19 h 20"/>
                  <a:gd name="T22" fmla="*/ 7 w 18"/>
                  <a:gd name="T23" fmla="*/ 17 h 20"/>
                  <a:gd name="T24" fmla="*/ 10 w 18"/>
                  <a:gd name="T25" fmla="*/ 17 h 20"/>
                  <a:gd name="T26" fmla="*/ 11 w 18"/>
                  <a:gd name="T27" fmla="*/ 15 h 20"/>
                  <a:gd name="T28" fmla="*/ 13 w 18"/>
                  <a:gd name="T29" fmla="*/ 14 h 20"/>
                  <a:gd name="T30" fmla="*/ 13 w 18"/>
                  <a:gd name="T31" fmla="*/ 11 h 20"/>
                  <a:gd name="T32" fmla="*/ 15 w 18"/>
                  <a:gd name="T33" fmla="*/ 10 h 20"/>
                  <a:gd name="T34" fmla="*/ 17 w 18"/>
                  <a:gd name="T35" fmla="*/ 7 h 20"/>
                  <a:gd name="T36" fmla="*/ 17 w 18"/>
                  <a:gd name="T37" fmla="*/ 6 h 20"/>
                  <a:gd name="T38" fmla="*/ 15 w 18"/>
                  <a:gd name="T39" fmla="*/ 4 h 20"/>
                  <a:gd name="T40" fmla="*/ 11 w 18"/>
                  <a:gd name="T41" fmla="*/ 2 h 20"/>
                  <a:gd name="T42" fmla="*/ 10 w 18"/>
                  <a:gd name="T43" fmla="*/ 0 h 20"/>
                  <a:gd name="T44" fmla="*/ 9 w 18"/>
                  <a:gd name="T4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0">
                    <a:moveTo>
                      <a:pt x="9" y="0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8" y="7"/>
                      <a:pt x="8" y="7"/>
                    </a:cubicBezTo>
                    <a:cubicBezTo>
                      <a:pt x="8" y="8"/>
                      <a:pt x="7" y="12"/>
                      <a:pt x="7" y="12"/>
                    </a:cubicBezTo>
                    <a:cubicBezTo>
                      <a:pt x="6" y="12"/>
                      <a:pt x="2" y="13"/>
                      <a:pt x="0" y="14"/>
                    </a:cubicBezTo>
                    <a:cubicBezTo>
                      <a:pt x="0" y="15"/>
                      <a:pt x="1" y="18"/>
                      <a:pt x="2" y="20"/>
                    </a:cubicBezTo>
                    <a:cubicBezTo>
                      <a:pt x="3" y="20"/>
                      <a:pt x="3" y="20"/>
                      <a:pt x="3" y="19"/>
                    </a:cubicBezTo>
                    <a:cubicBezTo>
                      <a:pt x="4" y="19"/>
                      <a:pt x="6" y="19"/>
                      <a:pt x="7" y="19"/>
                    </a:cubicBezTo>
                    <a:cubicBezTo>
                      <a:pt x="8" y="19"/>
                      <a:pt x="7" y="18"/>
                      <a:pt x="7" y="17"/>
                    </a:cubicBezTo>
                    <a:cubicBezTo>
                      <a:pt x="8" y="16"/>
                      <a:pt x="9" y="17"/>
                      <a:pt x="10" y="17"/>
                    </a:cubicBezTo>
                    <a:cubicBezTo>
                      <a:pt x="10" y="17"/>
                      <a:pt x="11" y="15"/>
                      <a:pt x="11" y="15"/>
                    </a:cubicBezTo>
                    <a:cubicBezTo>
                      <a:pt x="12" y="14"/>
                      <a:pt x="13" y="15"/>
                      <a:pt x="13" y="14"/>
                    </a:cubicBezTo>
                    <a:cubicBezTo>
                      <a:pt x="13" y="13"/>
                      <a:pt x="13" y="11"/>
                      <a:pt x="13" y="11"/>
                    </a:cubicBezTo>
                    <a:cubicBezTo>
                      <a:pt x="14" y="11"/>
                      <a:pt x="15" y="10"/>
                      <a:pt x="15" y="10"/>
                    </a:cubicBezTo>
                    <a:cubicBezTo>
                      <a:pt x="15" y="9"/>
                      <a:pt x="17" y="8"/>
                      <a:pt x="17" y="7"/>
                    </a:cubicBezTo>
                    <a:cubicBezTo>
                      <a:pt x="18" y="6"/>
                      <a:pt x="18" y="6"/>
                      <a:pt x="17" y="6"/>
                    </a:cubicBezTo>
                    <a:cubicBezTo>
                      <a:pt x="16" y="6"/>
                      <a:pt x="15" y="4"/>
                      <a:pt x="15" y="4"/>
                    </a:cubicBezTo>
                    <a:cubicBezTo>
                      <a:pt x="15" y="3"/>
                      <a:pt x="13" y="4"/>
                      <a:pt x="11" y="2"/>
                    </a:cubicBezTo>
                    <a:cubicBezTo>
                      <a:pt x="11" y="2"/>
                      <a:pt x="10" y="1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13" name="Freeform 92"/>
              <p:cNvSpPr>
                <a:spLocks/>
              </p:cNvSpPr>
              <p:nvPr/>
            </p:nvSpPr>
            <p:spPr bwMode="auto">
              <a:xfrm>
                <a:off x="3536" y="2021"/>
                <a:ext cx="13" cy="12"/>
              </a:xfrm>
              <a:custGeom>
                <a:avLst/>
                <a:gdLst>
                  <a:gd name="T0" fmla="*/ 2 w 3"/>
                  <a:gd name="T1" fmla="*/ 3 h 3"/>
                  <a:gd name="T2" fmla="*/ 2 w 3"/>
                  <a:gd name="T3" fmla="*/ 3 h 3"/>
                  <a:gd name="T4" fmla="*/ 2 w 3"/>
                  <a:gd name="T5" fmla="*/ 0 h 3"/>
                  <a:gd name="T6" fmla="*/ 0 w 3"/>
                  <a:gd name="T7" fmla="*/ 2 h 3"/>
                  <a:gd name="T8" fmla="*/ 0 w 3"/>
                  <a:gd name="T9" fmla="*/ 2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14" name="Freeform 93"/>
              <p:cNvSpPr>
                <a:spLocks/>
              </p:cNvSpPr>
              <p:nvPr/>
            </p:nvSpPr>
            <p:spPr bwMode="auto">
              <a:xfrm>
                <a:off x="3549" y="2017"/>
                <a:ext cx="41" cy="37"/>
              </a:xfrm>
              <a:custGeom>
                <a:avLst/>
                <a:gdLst>
                  <a:gd name="T0" fmla="*/ 1 w 10"/>
                  <a:gd name="T1" fmla="*/ 8 h 9"/>
                  <a:gd name="T2" fmla="*/ 6 w 10"/>
                  <a:gd name="T3" fmla="*/ 9 h 9"/>
                  <a:gd name="T4" fmla="*/ 7 w 10"/>
                  <a:gd name="T5" fmla="*/ 7 h 9"/>
                  <a:gd name="T6" fmla="*/ 9 w 10"/>
                  <a:gd name="T7" fmla="*/ 5 h 9"/>
                  <a:gd name="T8" fmla="*/ 9 w 10"/>
                  <a:gd name="T9" fmla="*/ 3 h 9"/>
                  <a:gd name="T10" fmla="*/ 9 w 10"/>
                  <a:gd name="T11" fmla="*/ 3 h 9"/>
                  <a:gd name="T12" fmla="*/ 10 w 10"/>
                  <a:gd name="T13" fmla="*/ 3 h 9"/>
                  <a:gd name="T14" fmla="*/ 10 w 10"/>
                  <a:gd name="T15" fmla="*/ 0 h 9"/>
                  <a:gd name="T16" fmla="*/ 7 w 10"/>
                  <a:gd name="T17" fmla="*/ 3 h 9"/>
                  <a:gd name="T18" fmla="*/ 3 w 10"/>
                  <a:gd name="T19" fmla="*/ 5 h 9"/>
                  <a:gd name="T20" fmla="*/ 0 w 10"/>
                  <a:gd name="T21" fmla="*/ 6 h 9"/>
                  <a:gd name="T22" fmla="*/ 0 w 10"/>
                  <a:gd name="T23" fmla="*/ 6 h 9"/>
                  <a:gd name="T24" fmla="*/ 1 w 10"/>
                  <a:gd name="T2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9">
                    <a:moveTo>
                      <a:pt x="1" y="8"/>
                    </a:moveTo>
                    <a:cubicBezTo>
                      <a:pt x="2" y="8"/>
                      <a:pt x="5" y="9"/>
                      <a:pt x="6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0"/>
                      <a:pt x="10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6" y="4"/>
                      <a:pt x="4" y="5"/>
                      <a:pt x="3" y="5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15" name="Freeform 94"/>
              <p:cNvSpPr>
                <a:spLocks noEditPoints="1"/>
              </p:cNvSpPr>
              <p:nvPr/>
            </p:nvSpPr>
            <p:spPr bwMode="auto">
              <a:xfrm>
                <a:off x="3981" y="2204"/>
                <a:ext cx="179" cy="58"/>
              </a:xfrm>
              <a:custGeom>
                <a:avLst/>
                <a:gdLst>
                  <a:gd name="T0" fmla="*/ 8 w 43"/>
                  <a:gd name="T1" fmla="*/ 5 h 14"/>
                  <a:gd name="T2" fmla="*/ 6 w 43"/>
                  <a:gd name="T3" fmla="*/ 3 h 14"/>
                  <a:gd name="T4" fmla="*/ 5 w 43"/>
                  <a:gd name="T5" fmla="*/ 2 h 14"/>
                  <a:gd name="T6" fmla="*/ 5 w 43"/>
                  <a:gd name="T7" fmla="*/ 1 h 14"/>
                  <a:gd name="T8" fmla="*/ 4 w 43"/>
                  <a:gd name="T9" fmla="*/ 2 h 14"/>
                  <a:gd name="T10" fmla="*/ 3 w 43"/>
                  <a:gd name="T11" fmla="*/ 2 h 14"/>
                  <a:gd name="T12" fmla="*/ 1 w 43"/>
                  <a:gd name="T13" fmla="*/ 1 h 14"/>
                  <a:gd name="T14" fmla="*/ 0 w 43"/>
                  <a:gd name="T15" fmla="*/ 1 h 14"/>
                  <a:gd name="T16" fmla="*/ 1 w 43"/>
                  <a:gd name="T17" fmla="*/ 4 h 14"/>
                  <a:gd name="T18" fmla="*/ 3 w 43"/>
                  <a:gd name="T19" fmla="*/ 8 h 14"/>
                  <a:gd name="T20" fmla="*/ 5 w 43"/>
                  <a:gd name="T21" fmla="*/ 10 h 14"/>
                  <a:gd name="T22" fmla="*/ 9 w 43"/>
                  <a:gd name="T23" fmla="*/ 13 h 14"/>
                  <a:gd name="T24" fmla="*/ 8 w 43"/>
                  <a:gd name="T25" fmla="*/ 9 h 14"/>
                  <a:gd name="T26" fmla="*/ 8 w 43"/>
                  <a:gd name="T27" fmla="*/ 5 h 14"/>
                  <a:gd name="T28" fmla="*/ 41 w 43"/>
                  <a:gd name="T29" fmla="*/ 3 h 14"/>
                  <a:gd name="T30" fmla="*/ 39 w 43"/>
                  <a:gd name="T31" fmla="*/ 2 h 14"/>
                  <a:gd name="T32" fmla="*/ 37 w 43"/>
                  <a:gd name="T33" fmla="*/ 0 h 14"/>
                  <a:gd name="T34" fmla="*/ 36 w 43"/>
                  <a:gd name="T35" fmla="*/ 3 h 14"/>
                  <a:gd name="T36" fmla="*/ 34 w 43"/>
                  <a:gd name="T37" fmla="*/ 4 h 14"/>
                  <a:gd name="T38" fmla="*/ 34 w 43"/>
                  <a:gd name="T39" fmla="*/ 5 h 14"/>
                  <a:gd name="T40" fmla="*/ 34 w 43"/>
                  <a:gd name="T41" fmla="*/ 6 h 14"/>
                  <a:gd name="T42" fmla="*/ 33 w 43"/>
                  <a:gd name="T43" fmla="*/ 7 h 14"/>
                  <a:gd name="T44" fmla="*/ 31 w 43"/>
                  <a:gd name="T45" fmla="*/ 5 h 14"/>
                  <a:gd name="T46" fmla="*/ 31 w 43"/>
                  <a:gd name="T47" fmla="*/ 5 h 14"/>
                  <a:gd name="T48" fmla="*/ 29 w 43"/>
                  <a:gd name="T49" fmla="*/ 8 h 14"/>
                  <a:gd name="T50" fmla="*/ 26 w 43"/>
                  <a:gd name="T51" fmla="*/ 9 h 14"/>
                  <a:gd name="T52" fmla="*/ 25 w 43"/>
                  <a:gd name="T53" fmla="*/ 12 h 14"/>
                  <a:gd name="T54" fmla="*/ 21 w 43"/>
                  <a:gd name="T55" fmla="*/ 11 h 14"/>
                  <a:gd name="T56" fmla="*/ 22 w 43"/>
                  <a:gd name="T57" fmla="*/ 12 h 14"/>
                  <a:gd name="T58" fmla="*/ 24 w 43"/>
                  <a:gd name="T59" fmla="*/ 13 h 14"/>
                  <a:gd name="T60" fmla="*/ 27 w 43"/>
                  <a:gd name="T61" fmla="*/ 13 h 14"/>
                  <a:gd name="T62" fmla="*/ 29 w 43"/>
                  <a:gd name="T63" fmla="*/ 12 h 14"/>
                  <a:gd name="T64" fmla="*/ 31 w 43"/>
                  <a:gd name="T65" fmla="*/ 13 h 14"/>
                  <a:gd name="T66" fmla="*/ 33 w 43"/>
                  <a:gd name="T67" fmla="*/ 11 h 14"/>
                  <a:gd name="T68" fmla="*/ 34 w 43"/>
                  <a:gd name="T69" fmla="*/ 9 h 14"/>
                  <a:gd name="T70" fmla="*/ 35 w 43"/>
                  <a:gd name="T71" fmla="*/ 7 h 14"/>
                  <a:gd name="T72" fmla="*/ 38 w 43"/>
                  <a:gd name="T73" fmla="*/ 6 h 14"/>
                  <a:gd name="T74" fmla="*/ 39 w 43"/>
                  <a:gd name="T75" fmla="*/ 6 h 14"/>
                  <a:gd name="T76" fmla="*/ 41 w 43"/>
                  <a:gd name="T77" fmla="*/ 5 h 14"/>
                  <a:gd name="T78" fmla="*/ 43 w 43"/>
                  <a:gd name="T79" fmla="*/ 4 h 14"/>
                  <a:gd name="T80" fmla="*/ 41 w 43"/>
                  <a:gd name="T8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14">
                    <a:moveTo>
                      <a:pt x="8" y="5"/>
                    </a:moveTo>
                    <a:cubicBezTo>
                      <a:pt x="8" y="4"/>
                      <a:pt x="7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3"/>
                      <a:pt x="3" y="2"/>
                    </a:cubicBezTo>
                    <a:cubicBezTo>
                      <a:pt x="3" y="2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2"/>
                      <a:pt x="1" y="3"/>
                      <a:pt x="1" y="4"/>
                    </a:cubicBezTo>
                    <a:cubicBezTo>
                      <a:pt x="1" y="5"/>
                      <a:pt x="3" y="7"/>
                      <a:pt x="3" y="8"/>
                    </a:cubicBezTo>
                    <a:cubicBezTo>
                      <a:pt x="3" y="9"/>
                      <a:pt x="4" y="9"/>
                      <a:pt x="5" y="10"/>
                    </a:cubicBezTo>
                    <a:cubicBezTo>
                      <a:pt x="6" y="11"/>
                      <a:pt x="9" y="13"/>
                      <a:pt x="9" y="13"/>
                    </a:cubicBezTo>
                    <a:cubicBezTo>
                      <a:pt x="10" y="12"/>
                      <a:pt x="9" y="10"/>
                      <a:pt x="8" y="9"/>
                    </a:cubicBezTo>
                    <a:cubicBezTo>
                      <a:pt x="7" y="9"/>
                      <a:pt x="8" y="7"/>
                      <a:pt x="8" y="5"/>
                    </a:cubicBezTo>
                    <a:close/>
                    <a:moveTo>
                      <a:pt x="41" y="3"/>
                    </a:moveTo>
                    <a:cubicBezTo>
                      <a:pt x="41" y="3"/>
                      <a:pt x="39" y="3"/>
                      <a:pt x="39" y="2"/>
                    </a:cubicBezTo>
                    <a:cubicBezTo>
                      <a:pt x="39" y="2"/>
                      <a:pt x="38" y="0"/>
                      <a:pt x="37" y="0"/>
                    </a:cubicBezTo>
                    <a:cubicBezTo>
                      <a:pt x="37" y="0"/>
                      <a:pt x="36" y="2"/>
                      <a:pt x="36" y="3"/>
                    </a:cubicBezTo>
                    <a:cubicBezTo>
                      <a:pt x="36" y="3"/>
                      <a:pt x="34" y="3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7"/>
                      <a:pt x="33" y="7"/>
                    </a:cubicBezTo>
                    <a:cubicBezTo>
                      <a:pt x="32" y="7"/>
                      <a:pt x="32" y="6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7"/>
                      <a:pt x="29" y="8"/>
                    </a:cubicBezTo>
                    <a:cubicBezTo>
                      <a:pt x="29" y="9"/>
                      <a:pt x="28" y="9"/>
                      <a:pt x="26" y="9"/>
                    </a:cubicBezTo>
                    <a:cubicBezTo>
                      <a:pt x="24" y="9"/>
                      <a:pt x="25" y="11"/>
                      <a:pt x="25" y="12"/>
                    </a:cubicBezTo>
                    <a:cubicBezTo>
                      <a:pt x="24" y="13"/>
                      <a:pt x="22" y="11"/>
                      <a:pt x="21" y="11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3" y="12"/>
                      <a:pt x="23" y="14"/>
                      <a:pt x="24" y="13"/>
                    </a:cubicBezTo>
                    <a:cubicBezTo>
                      <a:pt x="24" y="13"/>
                      <a:pt x="26" y="13"/>
                      <a:pt x="27" y="13"/>
                    </a:cubicBezTo>
                    <a:cubicBezTo>
                      <a:pt x="28" y="13"/>
                      <a:pt x="28" y="12"/>
                      <a:pt x="29" y="12"/>
                    </a:cubicBezTo>
                    <a:cubicBezTo>
                      <a:pt x="30" y="12"/>
                      <a:pt x="30" y="13"/>
                      <a:pt x="31" y="13"/>
                    </a:cubicBezTo>
                    <a:cubicBezTo>
                      <a:pt x="32" y="12"/>
                      <a:pt x="33" y="12"/>
                      <a:pt x="33" y="11"/>
                    </a:cubicBezTo>
                    <a:cubicBezTo>
                      <a:pt x="33" y="10"/>
                      <a:pt x="34" y="10"/>
                      <a:pt x="34" y="9"/>
                    </a:cubicBezTo>
                    <a:cubicBezTo>
                      <a:pt x="34" y="8"/>
                      <a:pt x="35" y="9"/>
                      <a:pt x="35" y="7"/>
                    </a:cubicBezTo>
                    <a:cubicBezTo>
                      <a:pt x="35" y="5"/>
                      <a:pt x="37" y="6"/>
                      <a:pt x="38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0" y="6"/>
                      <a:pt x="41" y="5"/>
                      <a:pt x="41" y="5"/>
                    </a:cubicBezTo>
                    <a:cubicBezTo>
                      <a:pt x="40" y="4"/>
                      <a:pt x="43" y="5"/>
                      <a:pt x="43" y="4"/>
                    </a:cubicBezTo>
                    <a:cubicBezTo>
                      <a:pt x="43" y="3"/>
                      <a:pt x="42" y="2"/>
                      <a:pt x="4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16" name="Freeform 95"/>
              <p:cNvSpPr>
                <a:spLocks/>
              </p:cNvSpPr>
              <p:nvPr/>
            </p:nvSpPr>
            <p:spPr bwMode="auto">
              <a:xfrm>
                <a:off x="4110" y="2225"/>
                <a:ext cx="12" cy="8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3 w 3"/>
                  <a:gd name="T5" fmla="*/ 0 h 2"/>
                  <a:gd name="T6" fmla="*/ 2 w 3"/>
                  <a:gd name="T7" fmla="*/ 0 h 2"/>
                  <a:gd name="T8" fmla="*/ 0 w 3"/>
                  <a:gd name="T9" fmla="*/ 0 h 2"/>
                  <a:gd name="T10" fmla="*/ 2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0"/>
                      <a:pt x="0" y="0"/>
                    </a:cubicBezTo>
                    <a:cubicBezTo>
                      <a:pt x="1" y="1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17" name="Freeform 96"/>
              <p:cNvSpPr>
                <a:spLocks/>
              </p:cNvSpPr>
              <p:nvPr/>
            </p:nvSpPr>
            <p:spPr bwMode="auto">
              <a:xfrm>
                <a:off x="3428" y="1900"/>
                <a:ext cx="88" cy="87"/>
              </a:xfrm>
              <a:custGeom>
                <a:avLst/>
                <a:gdLst>
                  <a:gd name="T0" fmla="*/ 18 w 21"/>
                  <a:gd name="T1" fmla="*/ 20 h 21"/>
                  <a:gd name="T2" fmla="*/ 19 w 21"/>
                  <a:gd name="T3" fmla="*/ 19 h 21"/>
                  <a:gd name="T4" fmla="*/ 20 w 21"/>
                  <a:gd name="T5" fmla="*/ 20 h 21"/>
                  <a:gd name="T6" fmla="*/ 21 w 21"/>
                  <a:gd name="T7" fmla="*/ 19 h 21"/>
                  <a:gd name="T8" fmla="*/ 20 w 21"/>
                  <a:gd name="T9" fmla="*/ 17 h 21"/>
                  <a:gd name="T10" fmla="*/ 19 w 21"/>
                  <a:gd name="T11" fmla="*/ 16 h 21"/>
                  <a:gd name="T12" fmla="*/ 19 w 21"/>
                  <a:gd name="T13" fmla="*/ 14 h 21"/>
                  <a:gd name="T14" fmla="*/ 18 w 21"/>
                  <a:gd name="T15" fmla="*/ 13 h 21"/>
                  <a:gd name="T16" fmla="*/ 16 w 21"/>
                  <a:gd name="T17" fmla="*/ 11 h 21"/>
                  <a:gd name="T18" fmla="*/ 15 w 21"/>
                  <a:gd name="T19" fmla="*/ 10 h 21"/>
                  <a:gd name="T20" fmla="*/ 15 w 21"/>
                  <a:gd name="T21" fmla="*/ 8 h 21"/>
                  <a:gd name="T22" fmla="*/ 16 w 21"/>
                  <a:gd name="T23" fmla="*/ 6 h 21"/>
                  <a:gd name="T24" fmla="*/ 16 w 21"/>
                  <a:gd name="T25" fmla="*/ 5 h 21"/>
                  <a:gd name="T26" fmla="*/ 15 w 21"/>
                  <a:gd name="T27" fmla="*/ 4 h 21"/>
                  <a:gd name="T28" fmla="*/ 14 w 21"/>
                  <a:gd name="T29" fmla="*/ 3 h 21"/>
                  <a:gd name="T30" fmla="*/ 13 w 21"/>
                  <a:gd name="T31" fmla="*/ 1 h 21"/>
                  <a:gd name="T32" fmla="*/ 11 w 21"/>
                  <a:gd name="T33" fmla="*/ 1 h 21"/>
                  <a:gd name="T34" fmla="*/ 9 w 21"/>
                  <a:gd name="T35" fmla="*/ 0 h 21"/>
                  <a:gd name="T36" fmla="*/ 8 w 21"/>
                  <a:gd name="T37" fmla="*/ 1 h 21"/>
                  <a:gd name="T38" fmla="*/ 8 w 21"/>
                  <a:gd name="T39" fmla="*/ 1 h 21"/>
                  <a:gd name="T40" fmla="*/ 6 w 21"/>
                  <a:gd name="T41" fmla="*/ 2 h 21"/>
                  <a:gd name="T42" fmla="*/ 5 w 21"/>
                  <a:gd name="T43" fmla="*/ 3 h 21"/>
                  <a:gd name="T44" fmla="*/ 5 w 21"/>
                  <a:gd name="T45" fmla="*/ 5 h 21"/>
                  <a:gd name="T46" fmla="*/ 5 w 21"/>
                  <a:gd name="T47" fmla="*/ 7 h 21"/>
                  <a:gd name="T48" fmla="*/ 4 w 21"/>
                  <a:gd name="T49" fmla="*/ 8 h 21"/>
                  <a:gd name="T50" fmla="*/ 0 w 21"/>
                  <a:gd name="T51" fmla="*/ 11 h 21"/>
                  <a:gd name="T52" fmla="*/ 0 w 21"/>
                  <a:gd name="T53" fmla="*/ 12 h 21"/>
                  <a:gd name="T54" fmla="*/ 0 w 21"/>
                  <a:gd name="T55" fmla="*/ 14 h 21"/>
                  <a:gd name="T56" fmla="*/ 2 w 21"/>
                  <a:gd name="T57" fmla="*/ 14 h 21"/>
                  <a:gd name="T58" fmla="*/ 6 w 21"/>
                  <a:gd name="T59" fmla="*/ 16 h 21"/>
                  <a:gd name="T60" fmla="*/ 12 w 21"/>
                  <a:gd name="T61" fmla="*/ 20 h 21"/>
                  <a:gd name="T62" fmla="*/ 14 w 21"/>
                  <a:gd name="T63" fmla="*/ 21 h 21"/>
                  <a:gd name="T64" fmla="*/ 17 w 21"/>
                  <a:gd name="T65" fmla="*/ 21 h 21"/>
                  <a:gd name="T66" fmla="*/ 18 w 21"/>
                  <a:gd name="T67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21">
                    <a:moveTo>
                      <a:pt x="18" y="20"/>
                    </a:moveTo>
                    <a:cubicBezTo>
                      <a:pt x="18" y="19"/>
                      <a:pt x="18" y="19"/>
                      <a:pt x="19" y="19"/>
                    </a:cubicBezTo>
                    <a:cubicBezTo>
                      <a:pt x="19" y="19"/>
                      <a:pt x="20" y="19"/>
                      <a:pt x="20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8"/>
                      <a:pt x="20" y="18"/>
                      <a:pt x="20" y="17"/>
                    </a:cubicBezTo>
                    <a:cubicBezTo>
                      <a:pt x="20" y="17"/>
                      <a:pt x="19" y="16"/>
                      <a:pt x="19" y="16"/>
                    </a:cubicBezTo>
                    <a:cubicBezTo>
                      <a:pt x="19" y="15"/>
                      <a:pt x="20" y="15"/>
                      <a:pt x="19" y="14"/>
                    </a:cubicBezTo>
                    <a:cubicBezTo>
                      <a:pt x="19" y="14"/>
                      <a:pt x="19" y="13"/>
                      <a:pt x="18" y="13"/>
                    </a:cubicBezTo>
                    <a:cubicBezTo>
                      <a:pt x="18" y="13"/>
                      <a:pt x="16" y="12"/>
                      <a:pt x="16" y="11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5" y="10"/>
                      <a:pt x="14" y="8"/>
                      <a:pt x="15" y="8"/>
                    </a:cubicBezTo>
                    <a:cubicBezTo>
                      <a:pt x="15" y="8"/>
                      <a:pt x="15" y="6"/>
                      <a:pt x="16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6" y="5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3"/>
                    </a:cubicBezTo>
                    <a:cubicBezTo>
                      <a:pt x="14" y="2"/>
                      <a:pt x="13" y="1"/>
                      <a:pt x="13" y="1"/>
                    </a:cubicBezTo>
                    <a:cubicBezTo>
                      <a:pt x="13" y="2"/>
                      <a:pt x="11" y="1"/>
                      <a:pt x="11" y="1"/>
                    </a:cubicBezTo>
                    <a:cubicBezTo>
                      <a:pt x="10" y="1"/>
                      <a:pt x="10" y="0"/>
                      <a:pt x="9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5" y="4"/>
                      <a:pt x="6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7"/>
                      <a:pt x="4" y="8"/>
                      <a:pt x="4" y="8"/>
                    </a:cubicBezTo>
                    <a:cubicBezTo>
                      <a:pt x="4" y="8"/>
                      <a:pt x="2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3" y="14"/>
                      <a:pt x="6" y="16"/>
                      <a:pt x="6" y="16"/>
                    </a:cubicBezTo>
                    <a:cubicBezTo>
                      <a:pt x="7" y="17"/>
                      <a:pt x="11" y="20"/>
                      <a:pt x="12" y="20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17" y="21"/>
                      <a:pt x="18" y="20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18" name="Freeform 97"/>
              <p:cNvSpPr>
                <a:spLocks/>
              </p:cNvSpPr>
              <p:nvPr/>
            </p:nvSpPr>
            <p:spPr bwMode="auto">
              <a:xfrm>
                <a:off x="3499" y="1979"/>
                <a:ext cx="17" cy="17"/>
              </a:xfrm>
              <a:custGeom>
                <a:avLst/>
                <a:gdLst>
                  <a:gd name="T0" fmla="*/ 1 w 4"/>
                  <a:gd name="T1" fmla="*/ 3 h 4"/>
                  <a:gd name="T2" fmla="*/ 2 w 4"/>
                  <a:gd name="T3" fmla="*/ 4 h 4"/>
                  <a:gd name="T4" fmla="*/ 4 w 4"/>
                  <a:gd name="T5" fmla="*/ 4 h 4"/>
                  <a:gd name="T6" fmla="*/ 3 w 4"/>
                  <a:gd name="T7" fmla="*/ 1 h 4"/>
                  <a:gd name="T8" fmla="*/ 3 w 4"/>
                  <a:gd name="T9" fmla="*/ 1 h 4"/>
                  <a:gd name="T10" fmla="*/ 2 w 4"/>
                  <a:gd name="T11" fmla="*/ 0 h 4"/>
                  <a:gd name="T12" fmla="*/ 1 w 4"/>
                  <a:gd name="T13" fmla="*/ 1 h 4"/>
                  <a:gd name="T14" fmla="*/ 0 w 4"/>
                  <a:gd name="T15" fmla="*/ 2 h 4"/>
                  <a:gd name="T16" fmla="*/ 1 w 4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1" y="3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19" name="Freeform 98"/>
              <p:cNvSpPr>
                <a:spLocks noEditPoints="1"/>
              </p:cNvSpPr>
              <p:nvPr/>
            </p:nvSpPr>
            <p:spPr bwMode="auto">
              <a:xfrm>
                <a:off x="3030" y="1746"/>
                <a:ext cx="133" cy="112"/>
              </a:xfrm>
              <a:custGeom>
                <a:avLst/>
                <a:gdLst>
                  <a:gd name="T0" fmla="*/ 28 w 32"/>
                  <a:gd name="T1" fmla="*/ 6 h 27"/>
                  <a:gd name="T2" fmla="*/ 27 w 32"/>
                  <a:gd name="T3" fmla="*/ 6 h 27"/>
                  <a:gd name="T4" fmla="*/ 26 w 32"/>
                  <a:gd name="T5" fmla="*/ 5 h 27"/>
                  <a:gd name="T6" fmla="*/ 24 w 32"/>
                  <a:gd name="T7" fmla="*/ 5 h 27"/>
                  <a:gd name="T8" fmla="*/ 22 w 32"/>
                  <a:gd name="T9" fmla="*/ 4 h 27"/>
                  <a:gd name="T10" fmla="*/ 22 w 32"/>
                  <a:gd name="T11" fmla="*/ 3 h 27"/>
                  <a:gd name="T12" fmla="*/ 21 w 32"/>
                  <a:gd name="T13" fmla="*/ 3 h 27"/>
                  <a:gd name="T14" fmla="*/ 20 w 32"/>
                  <a:gd name="T15" fmla="*/ 3 h 27"/>
                  <a:gd name="T16" fmla="*/ 19 w 32"/>
                  <a:gd name="T17" fmla="*/ 2 h 27"/>
                  <a:gd name="T18" fmla="*/ 18 w 32"/>
                  <a:gd name="T19" fmla="*/ 1 h 27"/>
                  <a:gd name="T20" fmla="*/ 17 w 32"/>
                  <a:gd name="T21" fmla="*/ 0 h 27"/>
                  <a:gd name="T22" fmla="*/ 17 w 32"/>
                  <a:gd name="T23" fmla="*/ 0 h 27"/>
                  <a:gd name="T24" fmla="*/ 16 w 32"/>
                  <a:gd name="T25" fmla="*/ 0 h 27"/>
                  <a:gd name="T26" fmla="*/ 15 w 32"/>
                  <a:gd name="T27" fmla="*/ 2 h 27"/>
                  <a:gd name="T28" fmla="*/ 12 w 32"/>
                  <a:gd name="T29" fmla="*/ 3 h 27"/>
                  <a:gd name="T30" fmla="*/ 11 w 32"/>
                  <a:gd name="T31" fmla="*/ 5 h 27"/>
                  <a:gd name="T32" fmla="*/ 8 w 32"/>
                  <a:gd name="T33" fmla="*/ 4 h 27"/>
                  <a:gd name="T34" fmla="*/ 7 w 32"/>
                  <a:gd name="T35" fmla="*/ 5 h 27"/>
                  <a:gd name="T36" fmla="*/ 7 w 32"/>
                  <a:gd name="T37" fmla="*/ 7 h 27"/>
                  <a:gd name="T38" fmla="*/ 5 w 32"/>
                  <a:gd name="T39" fmla="*/ 7 h 27"/>
                  <a:gd name="T40" fmla="*/ 4 w 32"/>
                  <a:gd name="T41" fmla="*/ 7 h 27"/>
                  <a:gd name="T42" fmla="*/ 2 w 32"/>
                  <a:gd name="T43" fmla="*/ 7 h 27"/>
                  <a:gd name="T44" fmla="*/ 1 w 32"/>
                  <a:gd name="T45" fmla="*/ 8 h 27"/>
                  <a:gd name="T46" fmla="*/ 1 w 32"/>
                  <a:gd name="T47" fmla="*/ 9 h 27"/>
                  <a:gd name="T48" fmla="*/ 4 w 32"/>
                  <a:gd name="T49" fmla="*/ 10 h 27"/>
                  <a:gd name="T50" fmla="*/ 6 w 32"/>
                  <a:gd name="T51" fmla="*/ 11 h 27"/>
                  <a:gd name="T52" fmla="*/ 6 w 32"/>
                  <a:gd name="T53" fmla="*/ 12 h 27"/>
                  <a:gd name="T54" fmla="*/ 8 w 32"/>
                  <a:gd name="T55" fmla="*/ 14 h 27"/>
                  <a:gd name="T56" fmla="*/ 9 w 32"/>
                  <a:gd name="T57" fmla="*/ 15 h 27"/>
                  <a:gd name="T58" fmla="*/ 8 w 32"/>
                  <a:gd name="T59" fmla="*/ 18 h 27"/>
                  <a:gd name="T60" fmla="*/ 7 w 32"/>
                  <a:gd name="T61" fmla="*/ 22 h 27"/>
                  <a:gd name="T62" fmla="*/ 7 w 32"/>
                  <a:gd name="T63" fmla="*/ 22 h 27"/>
                  <a:gd name="T64" fmla="*/ 8 w 32"/>
                  <a:gd name="T65" fmla="*/ 23 h 27"/>
                  <a:gd name="T66" fmla="*/ 11 w 32"/>
                  <a:gd name="T67" fmla="*/ 24 h 27"/>
                  <a:gd name="T68" fmla="*/ 12 w 32"/>
                  <a:gd name="T69" fmla="*/ 23 h 27"/>
                  <a:gd name="T70" fmla="*/ 13 w 32"/>
                  <a:gd name="T71" fmla="*/ 24 h 27"/>
                  <a:gd name="T72" fmla="*/ 16 w 32"/>
                  <a:gd name="T73" fmla="*/ 24 h 27"/>
                  <a:gd name="T74" fmla="*/ 18 w 32"/>
                  <a:gd name="T75" fmla="*/ 24 h 27"/>
                  <a:gd name="T76" fmla="*/ 18 w 32"/>
                  <a:gd name="T77" fmla="*/ 24 h 27"/>
                  <a:gd name="T78" fmla="*/ 20 w 32"/>
                  <a:gd name="T79" fmla="*/ 22 h 27"/>
                  <a:gd name="T80" fmla="*/ 24 w 32"/>
                  <a:gd name="T81" fmla="*/ 22 h 27"/>
                  <a:gd name="T82" fmla="*/ 27 w 32"/>
                  <a:gd name="T83" fmla="*/ 22 h 27"/>
                  <a:gd name="T84" fmla="*/ 28 w 32"/>
                  <a:gd name="T85" fmla="*/ 21 h 27"/>
                  <a:gd name="T86" fmla="*/ 28 w 32"/>
                  <a:gd name="T87" fmla="*/ 20 h 27"/>
                  <a:gd name="T88" fmla="*/ 27 w 32"/>
                  <a:gd name="T89" fmla="*/ 20 h 27"/>
                  <a:gd name="T90" fmla="*/ 27 w 32"/>
                  <a:gd name="T91" fmla="*/ 19 h 27"/>
                  <a:gd name="T92" fmla="*/ 26 w 32"/>
                  <a:gd name="T93" fmla="*/ 17 h 27"/>
                  <a:gd name="T94" fmla="*/ 26 w 32"/>
                  <a:gd name="T95" fmla="*/ 17 h 27"/>
                  <a:gd name="T96" fmla="*/ 27 w 32"/>
                  <a:gd name="T97" fmla="*/ 16 h 27"/>
                  <a:gd name="T98" fmla="*/ 27 w 32"/>
                  <a:gd name="T99" fmla="*/ 15 h 27"/>
                  <a:gd name="T100" fmla="*/ 26 w 32"/>
                  <a:gd name="T101" fmla="*/ 14 h 27"/>
                  <a:gd name="T102" fmla="*/ 25 w 32"/>
                  <a:gd name="T103" fmla="*/ 14 h 27"/>
                  <a:gd name="T104" fmla="*/ 25 w 32"/>
                  <a:gd name="T105" fmla="*/ 13 h 27"/>
                  <a:gd name="T106" fmla="*/ 26 w 32"/>
                  <a:gd name="T107" fmla="*/ 11 h 27"/>
                  <a:gd name="T108" fmla="*/ 28 w 32"/>
                  <a:gd name="T109" fmla="*/ 10 h 27"/>
                  <a:gd name="T110" fmla="*/ 28 w 32"/>
                  <a:gd name="T111" fmla="*/ 9 h 27"/>
                  <a:gd name="T112" fmla="*/ 29 w 32"/>
                  <a:gd name="T113" fmla="*/ 7 h 27"/>
                  <a:gd name="T114" fmla="*/ 28 w 32"/>
                  <a:gd name="T115" fmla="*/ 6 h 27"/>
                  <a:gd name="T116" fmla="*/ 32 w 32"/>
                  <a:gd name="T117" fmla="*/ 23 h 27"/>
                  <a:gd name="T118" fmla="*/ 31 w 32"/>
                  <a:gd name="T119" fmla="*/ 24 h 27"/>
                  <a:gd name="T120" fmla="*/ 32 w 32"/>
                  <a:gd name="T121" fmla="*/ 27 h 27"/>
                  <a:gd name="T122" fmla="*/ 32 w 32"/>
                  <a:gd name="T123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2" h="27">
                    <a:moveTo>
                      <a:pt x="28" y="6"/>
                    </a:moveTo>
                    <a:cubicBezTo>
                      <a:pt x="28" y="6"/>
                      <a:pt x="28" y="6"/>
                      <a:pt x="27" y="6"/>
                    </a:cubicBezTo>
                    <a:cubicBezTo>
                      <a:pt x="27" y="6"/>
                      <a:pt x="26" y="5"/>
                      <a:pt x="26" y="5"/>
                    </a:cubicBezTo>
                    <a:cubicBezTo>
                      <a:pt x="26" y="5"/>
                      <a:pt x="24" y="5"/>
                      <a:pt x="24" y="5"/>
                    </a:cubicBezTo>
                    <a:cubicBezTo>
                      <a:pt x="23" y="5"/>
                      <a:pt x="23" y="4"/>
                      <a:pt x="22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2" y="2"/>
                      <a:pt x="21" y="3"/>
                      <a:pt x="21" y="3"/>
                    </a:cubicBezTo>
                    <a:cubicBezTo>
                      <a:pt x="20" y="4"/>
                      <a:pt x="20" y="3"/>
                      <a:pt x="20" y="3"/>
                    </a:cubicBezTo>
                    <a:cubicBezTo>
                      <a:pt x="20" y="2"/>
                      <a:pt x="19" y="2"/>
                      <a:pt x="19" y="2"/>
                    </a:cubicBezTo>
                    <a:cubicBezTo>
                      <a:pt x="18" y="2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1"/>
                      <a:pt x="15" y="2"/>
                    </a:cubicBezTo>
                    <a:cubicBezTo>
                      <a:pt x="15" y="3"/>
                      <a:pt x="14" y="3"/>
                      <a:pt x="12" y="3"/>
                    </a:cubicBezTo>
                    <a:cubicBezTo>
                      <a:pt x="11" y="4"/>
                      <a:pt x="12" y="5"/>
                      <a:pt x="11" y="5"/>
                    </a:cubicBezTo>
                    <a:cubicBezTo>
                      <a:pt x="11" y="5"/>
                      <a:pt x="9" y="5"/>
                      <a:pt x="8" y="4"/>
                    </a:cubicBezTo>
                    <a:cubicBezTo>
                      <a:pt x="8" y="3"/>
                      <a:pt x="6" y="4"/>
                      <a:pt x="7" y="5"/>
                    </a:cubicBezTo>
                    <a:cubicBezTo>
                      <a:pt x="8" y="6"/>
                      <a:pt x="8" y="7"/>
                      <a:pt x="7" y="7"/>
                    </a:cubicBezTo>
                    <a:cubicBezTo>
                      <a:pt x="7" y="8"/>
                      <a:pt x="6" y="7"/>
                      <a:pt x="5" y="7"/>
                    </a:cubicBezTo>
                    <a:cubicBezTo>
                      <a:pt x="5" y="8"/>
                      <a:pt x="5" y="7"/>
                      <a:pt x="4" y="7"/>
                    </a:cubicBezTo>
                    <a:cubicBezTo>
                      <a:pt x="3" y="6"/>
                      <a:pt x="3" y="7"/>
                      <a:pt x="2" y="7"/>
                    </a:cubicBezTo>
                    <a:cubicBezTo>
                      <a:pt x="1" y="7"/>
                      <a:pt x="0" y="7"/>
                      <a:pt x="1" y="8"/>
                    </a:cubicBezTo>
                    <a:cubicBezTo>
                      <a:pt x="1" y="8"/>
                      <a:pt x="0" y="9"/>
                      <a:pt x="1" y="9"/>
                    </a:cubicBezTo>
                    <a:cubicBezTo>
                      <a:pt x="1" y="10"/>
                      <a:pt x="3" y="10"/>
                      <a:pt x="4" y="10"/>
                    </a:cubicBezTo>
                    <a:cubicBezTo>
                      <a:pt x="5" y="11"/>
                      <a:pt x="5" y="10"/>
                      <a:pt x="6" y="11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12"/>
                      <a:pt x="7" y="13"/>
                      <a:pt x="8" y="14"/>
                    </a:cubicBezTo>
                    <a:cubicBezTo>
                      <a:pt x="9" y="14"/>
                      <a:pt x="8" y="15"/>
                      <a:pt x="9" y="15"/>
                    </a:cubicBezTo>
                    <a:cubicBezTo>
                      <a:pt x="9" y="16"/>
                      <a:pt x="8" y="17"/>
                      <a:pt x="8" y="18"/>
                    </a:cubicBezTo>
                    <a:cubicBezTo>
                      <a:pt x="9" y="19"/>
                      <a:pt x="8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8" y="22"/>
                      <a:pt x="8" y="23"/>
                    </a:cubicBezTo>
                    <a:cubicBezTo>
                      <a:pt x="9" y="23"/>
                      <a:pt x="10" y="23"/>
                      <a:pt x="11" y="24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2" y="23"/>
                      <a:pt x="13" y="23"/>
                      <a:pt x="13" y="24"/>
                    </a:cubicBezTo>
                    <a:cubicBezTo>
                      <a:pt x="14" y="24"/>
                      <a:pt x="15" y="24"/>
                      <a:pt x="16" y="24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9" y="22"/>
                      <a:pt x="20" y="22"/>
                    </a:cubicBezTo>
                    <a:cubicBezTo>
                      <a:pt x="21" y="21"/>
                      <a:pt x="23" y="22"/>
                      <a:pt x="24" y="22"/>
                    </a:cubicBezTo>
                    <a:cubicBezTo>
                      <a:pt x="25" y="23"/>
                      <a:pt x="25" y="23"/>
                      <a:pt x="27" y="22"/>
                    </a:cubicBezTo>
                    <a:cubicBezTo>
                      <a:pt x="27" y="21"/>
                      <a:pt x="28" y="21"/>
                      <a:pt x="28" y="21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7" y="20"/>
                    </a:cubicBezTo>
                    <a:cubicBezTo>
                      <a:pt x="27" y="20"/>
                      <a:pt x="26" y="19"/>
                      <a:pt x="27" y="19"/>
                    </a:cubicBezTo>
                    <a:cubicBezTo>
                      <a:pt x="27" y="18"/>
                      <a:pt x="26" y="18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7" y="16"/>
                      <a:pt x="26" y="16"/>
                      <a:pt x="27" y="15"/>
                    </a:cubicBezTo>
                    <a:cubicBezTo>
                      <a:pt x="27" y="14"/>
                      <a:pt x="26" y="14"/>
                      <a:pt x="26" y="14"/>
                    </a:cubicBezTo>
                    <a:cubicBezTo>
                      <a:pt x="26" y="13"/>
                      <a:pt x="26" y="13"/>
                      <a:pt x="25" y="14"/>
                    </a:cubicBezTo>
                    <a:cubicBezTo>
                      <a:pt x="25" y="14"/>
                      <a:pt x="25" y="14"/>
                      <a:pt x="25" y="13"/>
                    </a:cubicBezTo>
                    <a:cubicBezTo>
                      <a:pt x="25" y="12"/>
                      <a:pt x="26" y="12"/>
                      <a:pt x="26" y="11"/>
                    </a:cubicBezTo>
                    <a:cubicBezTo>
                      <a:pt x="27" y="11"/>
                      <a:pt x="27" y="10"/>
                      <a:pt x="28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8" y="8"/>
                      <a:pt x="28" y="7"/>
                      <a:pt x="29" y="7"/>
                    </a:cubicBezTo>
                    <a:cubicBezTo>
                      <a:pt x="30" y="6"/>
                      <a:pt x="29" y="6"/>
                      <a:pt x="28" y="6"/>
                    </a:cubicBezTo>
                    <a:close/>
                    <a:moveTo>
                      <a:pt x="32" y="23"/>
                    </a:moveTo>
                    <a:cubicBezTo>
                      <a:pt x="32" y="23"/>
                      <a:pt x="32" y="23"/>
                      <a:pt x="31" y="24"/>
                    </a:cubicBezTo>
                    <a:cubicBezTo>
                      <a:pt x="30" y="24"/>
                      <a:pt x="31" y="27"/>
                      <a:pt x="32" y="27"/>
                    </a:cubicBezTo>
                    <a:cubicBezTo>
                      <a:pt x="32" y="27"/>
                      <a:pt x="32" y="23"/>
                      <a:pt x="3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20" name="Freeform 99"/>
              <p:cNvSpPr>
                <a:spLocks/>
              </p:cNvSpPr>
              <p:nvPr/>
            </p:nvSpPr>
            <p:spPr bwMode="auto">
              <a:xfrm>
                <a:off x="2241" y="2133"/>
                <a:ext cx="20" cy="13"/>
              </a:xfrm>
              <a:custGeom>
                <a:avLst/>
                <a:gdLst>
                  <a:gd name="T0" fmla="*/ 5 w 5"/>
                  <a:gd name="T1" fmla="*/ 1 h 3"/>
                  <a:gd name="T2" fmla="*/ 3 w 5"/>
                  <a:gd name="T3" fmla="*/ 0 h 3"/>
                  <a:gd name="T4" fmla="*/ 2 w 5"/>
                  <a:gd name="T5" fmla="*/ 0 h 3"/>
                  <a:gd name="T6" fmla="*/ 2 w 5"/>
                  <a:gd name="T7" fmla="*/ 0 h 3"/>
                  <a:gd name="T8" fmla="*/ 0 w 5"/>
                  <a:gd name="T9" fmla="*/ 1 h 3"/>
                  <a:gd name="T10" fmla="*/ 4 w 5"/>
                  <a:gd name="T11" fmla="*/ 3 h 3"/>
                  <a:gd name="T12" fmla="*/ 5 w 5"/>
                  <a:gd name="T13" fmla="*/ 2 h 3"/>
                  <a:gd name="T14" fmla="*/ 5 w 5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5" y="1"/>
                    </a:moveTo>
                    <a:cubicBezTo>
                      <a:pt x="5" y="0"/>
                      <a:pt x="4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1" y="2"/>
                      <a:pt x="4" y="3"/>
                      <a:pt x="4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21" name="Freeform 100"/>
              <p:cNvSpPr>
                <a:spLocks/>
              </p:cNvSpPr>
              <p:nvPr/>
            </p:nvSpPr>
            <p:spPr bwMode="auto">
              <a:xfrm>
                <a:off x="2249" y="2116"/>
                <a:ext cx="54" cy="30"/>
              </a:xfrm>
              <a:custGeom>
                <a:avLst/>
                <a:gdLst>
                  <a:gd name="T0" fmla="*/ 6 w 13"/>
                  <a:gd name="T1" fmla="*/ 6 h 7"/>
                  <a:gd name="T2" fmla="*/ 6 w 13"/>
                  <a:gd name="T3" fmla="*/ 5 h 7"/>
                  <a:gd name="T4" fmla="*/ 9 w 13"/>
                  <a:gd name="T5" fmla="*/ 4 h 7"/>
                  <a:gd name="T6" fmla="*/ 11 w 13"/>
                  <a:gd name="T7" fmla="*/ 3 h 7"/>
                  <a:gd name="T8" fmla="*/ 13 w 13"/>
                  <a:gd name="T9" fmla="*/ 2 h 7"/>
                  <a:gd name="T10" fmla="*/ 11 w 13"/>
                  <a:gd name="T11" fmla="*/ 1 h 7"/>
                  <a:gd name="T12" fmla="*/ 6 w 13"/>
                  <a:gd name="T13" fmla="*/ 1 h 7"/>
                  <a:gd name="T14" fmla="*/ 2 w 13"/>
                  <a:gd name="T15" fmla="*/ 1 h 7"/>
                  <a:gd name="T16" fmla="*/ 2 w 13"/>
                  <a:gd name="T17" fmla="*/ 1 h 7"/>
                  <a:gd name="T18" fmla="*/ 1 w 13"/>
                  <a:gd name="T19" fmla="*/ 2 h 7"/>
                  <a:gd name="T20" fmla="*/ 0 w 13"/>
                  <a:gd name="T21" fmla="*/ 4 h 7"/>
                  <a:gd name="T22" fmla="*/ 1 w 13"/>
                  <a:gd name="T23" fmla="*/ 4 h 7"/>
                  <a:gd name="T24" fmla="*/ 3 w 13"/>
                  <a:gd name="T25" fmla="*/ 5 h 7"/>
                  <a:gd name="T26" fmla="*/ 3 w 13"/>
                  <a:gd name="T27" fmla="*/ 6 h 7"/>
                  <a:gd name="T28" fmla="*/ 4 w 13"/>
                  <a:gd name="T29" fmla="*/ 6 h 7"/>
                  <a:gd name="T30" fmla="*/ 4 w 13"/>
                  <a:gd name="T31" fmla="*/ 7 h 7"/>
                  <a:gd name="T32" fmla="*/ 5 w 13"/>
                  <a:gd name="T33" fmla="*/ 7 h 7"/>
                  <a:gd name="T34" fmla="*/ 6 w 13"/>
                  <a:gd name="T3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7">
                    <a:moveTo>
                      <a:pt x="6" y="6"/>
                    </a:moveTo>
                    <a:cubicBezTo>
                      <a:pt x="6" y="6"/>
                      <a:pt x="5" y="5"/>
                      <a:pt x="6" y="5"/>
                    </a:cubicBezTo>
                    <a:cubicBezTo>
                      <a:pt x="8" y="5"/>
                      <a:pt x="8" y="5"/>
                      <a:pt x="9" y="4"/>
                    </a:cubicBezTo>
                    <a:cubicBezTo>
                      <a:pt x="9" y="3"/>
                      <a:pt x="10" y="3"/>
                      <a:pt x="11" y="3"/>
                    </a:cubicBezTo>
                    <a:cubicBezTo>
                      <a:pt x="11" y="3"/>
                      <a:pt x="12" y="2"/>
                      <a:pt x="13" y="2"/>
                    </a:cubicBezTo>
                    <a:cubicBezTo>
                      <a:pt x="13" y="1"/>
                      <a:pt x="12" y="2"/>
                      <a:pt x="11" y="1"/>
                    </a:cubicBezTo>
                    <a:cubicBezTo>
                      <a:pt x="10" y="0"/>
                      <a:pt x="7" y="0"/>
                      <a:pt x="6" y="1"/>
                    </a:cubicBezTo>
                    <a:cubicBezTo>
                      <a:pt x="5" y="1"/>
                      <a:pt x="3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5"/>
                      <a:pt x="3" y="4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6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22" name="Freeform 101"/>
              <p:cNvSpPr>
                <a:spLocks/>
              </p:cNvSpPr>
              <p:nvPr/>
            </p:nvSpPr>
            <p:spPr bwMode="auto">
              <a:xfrm>
                <a:off x="1991" y="1954"/>
                <a:ext cx="283" cy="171"/>
              </a:xfrm>
              <a:custGeom>
                <a:avLst/>
                <a:gdLst>
                  <a:gd name="T0" fmla="*/ 59 w 68"/>
                  <a:gd name="T1" fmla="*/ 39 h 41"/>
                  <a:gd name="T2" fmla="*/ 58 w 68"/>
                  <a:gd name="T3" fmla="*/ 35 h 41"/>
                  <a:gd name="T4" fmla="*/ 64 w 68"/>
                  <a:gd name="T5" fmla="*/ 34 h 41"/>
                  <a:gd name="T6" fmla="*/ 66 w 68"/>
                  <a:gd name="T7" fmla="*/ 31 h 41"/>
                  <a:gd name="T8" fmla="*/ 68 w 68"/>
                  <a:gd name="T9" fmla="*/ 27 h 41"/>
                  <a:gd name="T10" fmla="*/ 62 w 68"/>
                  <a:gd name="T11" fmla="*/ 27 h 41"/>
                  <a:gd name="T12" fmla="*/ 59 w 68"/>
                  <a:gd name="T13" fmla="*/ 31 h 41"/>
                  <a:gd name="T14" fmla="*/ 56 w 68"/>
                  <a:gd name="T15" fmla="*/ 33 h 41"/>
                  <a:gd name="T16" fmla="*/ 48 w 68"/>
                  <a:gd name="T17" fmla="*/ 33 h 41"/>
                  <a:gd name="T18" fmla="*/ 44 w 68"/>
                  <a:gd name="T19" fmla="*/ 28 h 41"/>
                  <a:gd name="T20" fmla="*/ 44 w 68"/>
                  <a:gd name="T21" fmla="*/ 17 h 41"/>
                  <a:gd name="T22" fmla="*/ 43 w 68"/>
                  <a:gd name="T23" fmla="*/ 16 h 41"/>
                  <a:gd name="T24" fmla="*/ 40 w 68"/>
                  <a:gd name="T25" fmla="*/ 13 h 41"/>
                  <a:gd name="T26" fmla="*/ 37 w 68"/>
                  <a:gd name="T27" fmla="*/ 9 h 41"/>
                  <a:gd name="T28" fmla="*/ 31 w 68"/>
                  <a:gd name="T29" fmla="*/ 9 h 41"/>
                  <a:gd name="T30" fmla="*/ 28 w 68"/>
                  <a:gd name="T31" fmla="*/ 6 h 41"/>
                  <a:gd name="T32" fmla="*/ 24 w 68"/>
                  <a:gd name="T33" fmla="*/ 2 h 41"/>
                  <a:gd name="T34" fmla="*/ 20 w 68"/>
                  <a:gd name="T35" fmla="*/ 3 h 41"/>
                  <a:gd name="T36" fmla="*/ 8 w 68"/>
                  <a:gd name="T37" fmla="*/ 1 h 41"/>
                  <a:gd name="T38" fmla="*/ 0 w 68"/>
                  <a:gd name="T39" fmla="*/ 0 h 41"/>
                  <a:gd name="T40" fmla="*/ 3 w 68"/>
                  <a:gd name="T41" fmla="*/ 6 h 41"/>
                  <a:gd name="T42" fmla="*/ 7 w 68"/>
                  <a:gd name="T43" fmla="*/ 12 h 41"/>
                  <a:gd name="T44" fmla="*/ 8 w 68"/>
                  <a:gd name="T45" fmla="*/ 14 h 41"/>
                  <a:gd name="T46" fmla="*/ 11 w 68"/>
                  <a:gd name="T47" fmla="*/ 18 h 41"/>
                  <a:gd name="T48" fmla="*/ 16 w 68"/>
                  <a:gd name="T49" fmla="*/ 23 h 41"/>
                  <a:gd name="T50" fmla="*/ 17 w 68"/>
                  <a:gd name="T51" fmla="*/ 21 h 41"/>
                  <a:gd name="T52" fmla="*/ 14 w 68"/>
                  <a:gd name="T53" fmla="*/ 18 h 41"/>
                  <a:gd name="T54" fmla="*/ 10 w 68"/>
                  <a:gd name="T55" fmla="*/ 11 h 41"/>
                  <a:gd name="T56" fmla="*/ 9 w 68"/>
                  <a:gd name="T57" fmla="*/ 8 h 41"/>
                  <a:gd name="T58" fmla="*/ 6 w 68"/>
                  <a:gd name="T59" fmla="*/ 5 h 41"/>
                  <a:gd name="T60" fmla="*/ 6 w 68"/>
                  <a:gd name="T61" fmla="*/ 2 h 41"/>
                  <a:gd name="T62" fmla="*/ 8 w 68"/>
                  <a:gd name="T63" fmla="*/ 3 h 41"/>
                  <a:gd name="T64" fmla="*/ 10 w 68"/>
                  <a:gd name="T65" fmla="*/ 6 h 41"/>
                  <a:gd name="T66" fmla="*/ 11 w 68"/>
                  <a:gd name="T67" fmla="*/ 9 h 41"/>
                  <a:gd name="T68" fmla="*/ 15 w 68"/>
                  <a:gd name="T69" fmla="*/ 11 h 41"/>
                  <a:gd name="T70" fmla="*/ 17 w 68"/>
                  <a:gd name="T71" fmla="*/ 14 h 41"/>
                  <a:gd name="T72" fmla="*/ 19 w 68"/>
                  <a:gd name="T73" fmla="*/ 17 h 41"/>
                  <a:gd name="T74" fmla="*/ 26 w 68"/>
                  <a:gd name="T75" fmla="*/ 24 h 41"/>
                  <a:gd name="T76" fmla="*/ 27 w 68"/>
                  <a:gd name="T77" fmla="*/ 28 h 41"/>
                  <a:gd name="T78" fmla="*/ 28 w 68"/>
                  <a:gd name="T79" fmla="*/ 32 h 41"/>
                  <a:gd name="T80" fmla="*/ 34 w 68"/>
                  <a:gd name="T81" fmla="*/ 35 h 41"/>
                  <a:gd name="T82" fmla="*/ 44 w 68"/>
                  <a:gd name="T83" fmla="*/ 39 h 41"/>
                  <a:gd name="T84" fmla="*/ 52 w 68"/>
                  <a:gd name="T85" fmla="*/ 40 h 41"/>
                  <a:gd name="T86" fmla="*/ 56 w 68"/>
                  <a:gd name="T87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8" h="41">
                    <a:moveTo>
                      <a:pt x="56" y="39"/>
                    </a:moveTo>
                    <a:cubicBezTo>
                      <a:pt x="57" y="39"/>
                      <a:pt x="59" y="39"/>
                      <a:pt x="59" y="39"/>
                    </a:cubicBezTo>
                    <a:cubicBezTo>
                      <a:pt x="60" y="38"/>
                      <a:pt x="58" y="37"/>
                      <a:pt x="58" y="37"/>
                    </a:cubicBezTo>
                    <a:cubicBezTo>
                      <a:pt x="58" y="36"/>
                      <a:pt x="58" y="35"/>
                      <a:pt x="58" y="35"/>
                    </a:cubicBezTo>
                    <a:cubicBezTo>
                      <a:pt x="59" y="35"/>
                      <a:pt x="62" y="35"/>
                      <a:pt x="62" y="35"/>
                    </a:cubicBezTo>
                    <a:cubicBezTo>
                      <a:pt x="63" y="35"/>
                      <a:pt x="63" y="34"/>
                      <a:pt x="64" y="34"/>
                    </a:cubicBezTo>
                    <a:cubicBezTo>
                      <a:pt x="64" y="34"/>
                      <a:pt x="65" y="34"/>
                      <a:pt x="65" y="34"/>
                    </a:cubicBezTo>
                    <a:cubicBezTo>
                      <a:pt x="66" y="34"/>
                      <a:pt x="66" y="32"/>
                      <a:pt x="66" y="31"/>
                    </a:cubicBezTo>
                    <a:cubicBezTo>
                      <a:pt x="66" y="30"/>
                      <a:pt x="66" y="29"/>
                      <a:pt x="66" y="29"/>
                    </a:cubicBezTo>
                    <a:cubicBezTo>
                      <a:pt x="67" y="28"/>
                      <a:pt x="68" y="28"/>
                      <a:pt x="68" y="27"/>
                    </a:cubicBezTo>
                    <a:cubicBezTo>
                      <a:pt x="67" y="26"/>
                      <a:pt x="66" y="27"/>
                      <a:pt x="66" y="26"/>
                    </a:cubicBezTo>
                    <a:cubicBezTo>
                      <a:pt x="65" y="26"/>
                      <a:pt x="64" y="26"/>
                      <a:pt x="62" y="27"/>
                    </a:cubicBezTo>
                    <a:cubicBezTo>
                      <a:pt x="60" y="27"/>
                      <a:pt x="59" y="28"/>
                      <a:pt x="59" y="29"/>
                    </a:cubicBezTo>
                    <a:cubicBezTo>
                      <a:pt x="59" y="31"/>
                      <a:pt x="59" y="30"/>
                      <a:pt x="59" y="31"/>
                    </a:cubicBezTo>
                    <a:cubicBezTo>
                      <a:pt x="59" y="32"/>
                      <a:pt x="57" y="32"/>
                      <a:pt x="57" y="33"/>
                    </a:cubicBezTo>
                    <a:cubicBezTo>
                      <a:pt x="57" y="34"/>
                      <a:pt x="56" y="33"/>
                      <a:pt x="56" y="33"/>
                    </a:cubicBezTo>
                    <a:cubicBezTo>
                      <a:pt x="55" y="33"/>
                      <a:pt x="51" y="34"/>
                      <a:pt x="50" y="34"/>
                    </a:cubicBezTo>
                    <a:cubicBezTo>
                      <a:pt x="50" y="34"/>
                      <a:pt x="49" y="33"/>
                      <a:pt x="48" y="33"/>
                    </a:cubicBezTo>
                    <a:cubicBezTo>
                      <a:pt x="47" y="33"/>
                      <a:pt x="47" y="32"/>
                      <a:pt x="47" y="31"/>
                    </a:cubicBezTo>
                    <a:cubicBezTo>
                      <a:pt x="46" y="30"/>
                      <a:pt x="45" y="29"/>
                      <a:pt x="44" y="28"/>
                    </a:cubicBezTo>
                    <a:cubicBezTo>
                      <a:pt x="44" y="27"/>
                      <a:pt x="43" y="25"/>
                      <a:pt x="43" y="23"/>
                    </a:cubicBezTo>
                    <a:cubicBezTo>
                      <a:pt x="43" y="22"/>
                      <a:pt x="43" y="20"/>
                      <a:pt x="44" y="17"/>
                    </a:cubicBezTo>
                    <a:cubicBezTo>
                      <a:pt x="44" y="17"/>
                      <a:pt x="44" y="17"/>
                      <a:pt x="44" y="16"/>
                    </a:cubicBezTo>
                    <a:cubicBezTo>
                      <a:pt x="44" y="16"/>
                      <a:pt x="44" y="16"/>
                      <a:pt x="43" y="16"/>
                    </a:cubicBezTo>
                    <a:cubicBezTo>
                      <a:pt x="43" y="16"/>
                      <a:pt x="41" y="15"/>
                      <a:pt x="40" y="15"/>
                    </a:cubicBezTo>
                    <a:cubicBezTo>
                      <a:pt x="40" y="15"/>
                      <a:pt x="40" y="14"/>
                      <a:pt x="40" y="13"/>
                    </a:cubicBezTo>
                    <a:cubicBezTo>
                      <a:pt x="39" y="13"/>
                      <a:pt x="40" y="12"/>
                      <a:pt x="39" y="12"/>
                    </a:cubicBezTo>
                    <a:cubicBezTo>
                      <a:pt x="39" y="11"/>
                      <a:pt x="37" y="10"/>
                      <a:pt x="37" y="9"/>
                    </a:cubicBezTo>
                    <a:cubicBezTo>
                      <a:pt x="37" y="7"/>
                      <a:pt x="34" y="7"/>
                      <a:pt x="33" y="7"/>
                    </a:cubicBezTo>
                    <a:cubicBezTo>
                      <a:pt x="32" y="6"/>
                      <a:pt x="32" y="8"/>
                      <a:pt x="31" y="9"/>
                    </a:cubicBezTo>
                    <a:cubicBezTo>
                      <a:pt x="31" y="9"/>
                      <a:pt x="29" y="8"/>
                      <a:pt x="29" y="7"/>
                    </a:cubicBezTo>
                    <a:cubicBezTo>
                      <a:pt x="28" y="7"/>
                      <a:pt x="28" y="6"/>
                      <a:pt x="28" y="6"/>
                    </a:cubicBezTo>
                    <a:cubicBezTo>
                      <a:pt x="28" y="5"/>
                      <a:pt x="27" y="4"/>
                      <a:pt x="27" y="4"/>
                    </a:cubicBezTo>
                    <a:cubicBezTo>
                      <a:pt x="26" y="4"/>
                      <a:pt x="24" y="2"/>
                      <a:pt x="24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9" y="1"/>
                      <a:pt x="8" y="1"/>
                    </a:cubicBezTo>
                    <a:cubicBezTo>
                      <a:pt x="7" y="1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2" y="2"/>
                    </a:cubicBezTo>
                    <a:cubicBezTo>
                      <a:pt x="3" y="3"/>
                      <a:pt x="3" y="6"/>
                      <a:pt x="3" y="6"/>
                    </a:cubicBezTo>
                    <a:cubicBezTo>
                      <a:pt x="4" y="7"/>
                      <a:pt x="5" y="8"/>
                      <a:pt x="6" y="9"/>
                    </a:cubicBezTo>
                    <a:cubicBezTo>
                      <a:pt x="7" y="9"/>
                      <a:pt x="7" y="11"/>
                      <a:pt x="7" y="12"/>
                    </a:cubicBezTo>
                    <a:cubicBezTo>
                      <a:pt x="7" y="12"/>
                      <a:pt x="6" y="11"/>
                      <a:pt x="5" y="12"/>
                    </a:cubicBezTo>
                    <a:cubicBezTo>
                      <a:pt x="5" y="12"/>
                      <a:pt x="7" y="14"/>
                      <a:pt x="8" y="14"/>
                    </a:cubicBezTo>
                    <a:cubicBezTo>
                      <a:pt x="9" y="14"/>
                      <a:pt x="9" y="14"/>
                      <a:pt x="11" y="15"/>
                    </a:cubicBezTo>
                    <a:cubicBezTo>
                      <a:pt x="12" y="16"/>
                      <a:pt x="12" y="18"/>
                      <a:pt x="11" y="18"/>
                    </a:cubicBezTo>
                    <a:cubicBezTo>
                      <a:pt x="11" y="18"/>
                      <a:pt x="12" y="19"/>
                      <a:pt x="14" y="20"/>
                    </a:cubicBezTo>
                    <a:cubicBezTo>
                      <a:pt x="15" y="21"/>
                      <a:pt x="16" y="23"/>
                      <a:pt x="16" y="23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7" y="21"/>
                      <a:pt x="17" y="21"/>
                    </a:cubicBezTo>
                    <a:cubicBezTo>
                      <a:pt x="17" y="20"/>
                      <a:pt x="15" y="20"/>
                      <a:pt x="15" y="20"/>
                    </a:cubicBezTo>
                    <a:cubicBezTo>
                      <a:pt x="14" y="20"/>
                      <a:pt x="15" y="18"/>
                      <a:pt x="14" y="18"/>
                    </a:cubicBez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1" y="13"/>
                      <a:pt x="10" y="11"/>
                    </a:cubicBezTo>
                    <a:cubicBezTo>
                      <a:pt x="10" y="10"/>
                      <a:pt x="9" y="9"/>
                      <a:pt x="9" y="9"/>
                    </a:cubicBezTo>
                    <a:cubicBezTo>
                      <a:pt x="8" y="9"/>
                      <a:pt x="9" y="8"/>
                      <a:pt x="9" y="8"/>
                    </a:cubicBezTo>
                    <a:cubicBezTo>
                      <a:pt x="9" y="7"/>
                      <a:pt x="8" y="7"/>
                      <a:pt x="7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1"/>
                      <a:pt x="6" y="2"/>
                      <a:pt x="6" y="2"/>
                    </a:cubicBez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8" y="2"/>
                      <a:pt x="8" y="3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10" y="3"/>
                      <a:pt x="9" y="4"/>
                      <a:pt x="10" y="6"/>
                    </a:cubicBezTo>
                    <a:cubicBezTo>
                      <a:pt x="11" y="8"/>
                      <a:pt x="10" y="7"/>
                      <a:pt x="10" y="8"/>
                    </a:cubicBezTo>
                    <a:cubicBezTo>
                      <a:pt x="10" y="10"/>
                      <a:pt x="11" y="9"/>
                      <a:pt x="11" y="9"/>
                    </a:cubicBezTo>
                    <a:cubicBezTo>
                      <a:pt x="12" y="9"/>
                      <a:pt x="12" y="9"/>
                      <a:pt x="13" y="10"/>
                    </a:cubicBezTo>
                    <a:cubicBezTo>
                      <a:pt x="14" y="11"/>
                      <a:pt x="15" y="11"/>
                      <a:pt x="15" y="11"/>
                    </a:cubicBezTo>
                    <a:cubicBezTo>
                      <a:pt x="15" y="12"/>
                      <a:pt x="15" y="13"/>
                      <a:pt x="16" y="13"/>
                    </a:cubicBezTo>
                    <a:cubicBezTo>
                      <a:pt x="17" y="13"/>
                      <a:pt x="17" y="14"/>
                      <a:pt x="17" y="14"/>
                    </a:cubicBezTo>
                    <a:cubicBezTo>
                      <a:pt x="18" y="14"/>
                      <a:pt x="18" y="15"/>
                      <a:pt x="18" y="15"/>
                    </a:cubicBezTo>
                    <a:cubicBezTo>
                      <a:pt x="17" y="16"/>
                      <a:pt x="18" y="17"/>
                      <a:pt x="19" y="17"/>
                    </a:cubicBezTo>
                    <a:cubicBezTo>
                      <a:pt x="20" y="18"/>
                      <a:pt x="20" y="18"/>
                      <a:pt x="21" y="19"/>
                    </a:cubicBezTo>
                    <a:cubicBezTo>
                      <a:pt x="22" y="20"/>
                      <a:pt x="25" y="23"/>
                      <a:pt x="26" y="24"/>
                    </a:cubicBezTo>
                    <a:cubicBezTo>
                      <a:pt x="26" y="25"/>
                      <a:pt x="26" y="26"/>
                      <a:pt x="27" y="27"/>
                    </a:cubicBezTo>
                    <a:cubicBezTo>
                      <a:pt x="27" y="27"/>
                      <a:pt x="26" y="28"/>
                      <a:pt x="27" y="28"/>
                    </a:cubicBezTo>
                    <a:cubicBezTo>
                      <a:pt x="27" y="29"/>
                      <a:pt x="26" y="28"/>
                      <a:pt x="26" y="29"/>
                    </a:cubicBezTo>
                    <a:cubicBezTo>
                      <a:pt x="26" y="29"/>
                      <a:pt x="27" y="32"/>
                      <a:pt x="28" y="32"/>
                    </a:cubicBezTo>
                    <a:cubicBezTo>
                      <a:pt x="29" y="32"/>
                      <a:pt x="30" y="33"/>
                      <a:pt x="31" y="34"/>
                    </a:cubicBezTo>
                    <a:cubicBezTo>
                      <a:pt x="32" y="35"/>
                      <a:pt x="33" y="34"/>
                      <a:pt x="34" y="35"/>
                    </a:cubicBezTo>
                    <a:cubicBezTo>
                      <a:pt x="36" y="35"/>
                      <a:pt x="37" y="37"/>
                      <a:pt x="39" y="37"/>
                    </a:cubicBezTo>
                    <a:cubicBezTo>
                      <a:pt x="41" y="38"/>
                      <a:pt x="43" y="38"/>
                      <a:pt x="44" y="39"/>
                    </a:cubicBezTo>
                    <a:cubicBezTo>
                      <a:pt x="45" y="40"/>
                      <a:pt x="46" y="40"/>
                      <a:pt x="48" y="39"/>
                    </a:cubicBezTo>
                    <a:cubicBezTo>
                      <a:pt x="50" y="38"/>
                      <a:pt x="51" y="39"/>
                      <a:pt x="52" y="40"/>
                    </a:cubicBezTo>
                    <a:cubicBezTo>
                      <a:pt x="53" y="40"/>
                      <a:pt x="54" y="41"/>
                      <a:pt x="55" y="41"/>
                    </a:cubicBezTo>
                    <a:cubicBezTo>
                      <a:pt x="55" y="40"/>
                      <a:pt x="56" y="39"/>
                      <a:pt x="56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23" name="Freeform 102"/>
              <p:cNvSpPr>
                <a:spLocks/>
              </p:cNvSpPr>
              <p:nvPr/>
            </p:nvSpPr>
            <p:spPr bwMode="auto">
              <a:xfrm>
                <a:off x="2220" y="2100"/>
                <a:ext cx="37" cy="37"/>
              </a:xfrm>
              <a:custGeom>
                <a:avLst/>
                <a:gdLst>
                  <a:gd name="T0" fmla="*/ 8 w 9"/>
                  <a:gd name="T1" fmla="*/ 6 h 9"/>
                  <a:gd name="T2" fmla="*/ 9 w 9"/>
                  <a:gd name="T3" fmla="*/ 5 h 9"/>
                  <a:gd name="T4" fmla="*/ 8 w 9"/>
                  <a:gd name="T5" fmla="*/ 4 h 9"/>
                  <a:gd name="T6" fmla="*/ 7 w 9"/>
                  <a:gd name="T7" fmla="*/ 4 h 9"/>
                  <a:gd name="T8" fmla="*/ 7 w 9"/>
                  <a:gd name="T9" fmla="*/ 0 h 9"/>
                  <a:gd name="T10" fmla="*/ 3 w 9"/>
                  <a:gd name="T11" fmla="*/ 0 h 9"/>
                  <a:gd name="T12" fmla="*/ 3 w 9"/>
                  <a:gd name="T13" fmla="*/ 2 h 9"/>
                  <a:gd name="T14" fmla="*/ 4 w 9"/>
                  <a:gd name="T15" fmla="*/ 4 h 9"/>
                  <a:gd name="T16" fmla="*/ 1 w 9"/>
                  <a:gd name="T17" fmla="*/ 4 h 9"/>
                  <a:gd name="T18" fmla="*/ 0 w 9"/>
                  <a:gd name="T19" fmla="*/ 6 h 9"/>
                  <a:gd name="T20" fmla="*/ 2 w 9"/>
                  <a:gd name="T21" fmla="*/ 9 h 9"/>
                  <a:gd name="T22" fmla="*/ 5 w 9"/>
                  <a:gd name="T23" fmla="*/ 9 h 9"/>
                  <a:gd name="T24" fmla="*/ 5 w 9"/>
                  <a:gd name="T25" fmla="*/ 9 h 9"/>
                  <a:gd name="T26" fmla="*/ 7 w 9"/>
                  <a:gd name="T27" fmla="*/ 8 h 9"/>
                  <a:gd name="T28" fmla="*/ 8 w 9"/>
                  <a:gd name="T2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9">
                    <a:moveTo>
                      <a:pt x="8" y="6"/>
                    </a:moveTo>
                    <a:cubicBezTo>
                      <a:pt x="8" y="6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2"/>
                    </a:cubicBezTo>
                    <a:cubicBezTo>
                      <a:pt x="3" y="2"/>
                      <a:pt x="5" y="3"/>
                      <a:pt x="4" y="4"/>
                    </a:cubicBezTo>
                    <a:cubicBezTo>
                      <a:pt x="4" y="4"/>
                      <a:pt x="2" y="4"/>
                      <a:pt x="1" y="4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1" y="7"/>
                      <a:pt x="2" y="8"/>
                      <a:pt x="2" y="9"/>
                    </a:cubicBezTo>
                    <a:cubicBezTo>
                      <a:pt x="3" y="9"/>
                      <a:pt x="4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7" y="8"/>
                      <a:pt x="7" y="8"/>
                    </a:cubicBezTo>
                    <a:cubicBezTo>
                      <a:pt x="7" y="8"/>
                      <a:pt x="7" y="7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24" name="Freeform 103"/>
              <p:cNvSpPr>
                <a:spLocks/>
              </p:cNvSpPr>
              <p:nvPr/>
            </p:nvSpPr>
            <p:spPr bwMode="auto">
              <a:xfrm>
                <a:off x="2249" y="2096"/>
                <a:ext cx="12" cy="20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  <a:gd name="T4" fmla="*/ 0 w 3"/>
                  <a:gd name="T5" fmla="*/ 5 h 5"/>
                  <a:gd name="T6" fmla="*/ 1 w 3"/>
                  <a:gd name="T7" fmla="*/ 5 h 5"/>
                  <a:gd name="T8" fmla="*/ 2 w 3"/>
                  <a:gd name="T9" fmla="*/ 4 h 5"/>
                  <a:gd name="T10" fmla="*/ 2 w 3"/>
                  <a:gd name="T11" fmla="*/ 0 h 5"/>
                  <a:gd name="T12" fmla="*/ 3 w 3"/>
                  <a:gd name="T13" fmla="*/ 0 h 5"/>
                  <a:gd name="T14" fmla="*/ 2 w 3"/>
                  <a:gd name="T15" fmla="*/ 0 h 5"/>
                  <a:gd name="T16" fmla="*/ 0 w 3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2" y="4"/>
                    </a:cubicBezTo>
                    <a:cubicBezTo>
                      <a:pt x="3" y="3"/>
                      <a:pt x="1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25" name="Freeform 104"/>
              <p:cNvSpPr>
                <a:spLocks/>
              </p:cNvSpPr>
              <p:nvPr/>
            </p:nvSpPr>
            <p:spPr bwMode="auto">
              <a:xfrm>
                <a:off x="2386" y="2075"/>
                <a:ext cx="25" cy="25"/>
              </a:xfrm>
              <a:custGeom>
                <a:avLst/>
                <a:gdLst>
                  <a:gd name="T0" fmla="*/ 3 w 6"/>
                  <a:gd name="T1" fmla="*/ 1 h 6"/>
                  <a:gd name="T2" fmla="*/ 4 w 6"/>
                  <a:gd name="T3" fmla="*/ 4 h 6"/>
                  <a:gd name="T4" fmla="*/ 0 w 6"/>
                  <a:gd name="T5" fmla="*/ 5 h 6"/>
                  <a:gd name="T6" fmla="*/ 3 w 6"/>
                  <a:gd name="T7" fmla="*/ 5 h 6"/>
                  <a:gd name="T8" fmla="*/ 6 w 6"/>
                  <a:gd name="T9" fmla="*/ 6 h 6"/>
                  <a:gd name="T10" fmla="*/ 6 w 6"/>
                  <a:gd name="T11" fmla="*/ 1 h 6"/>
                  <a:gd name="T12" fmla="*/ 3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3" y="1"/>
                    </a:moveTo>
                    <a:cubicBezTo>
                      <a:pt x="2" y="2"/>
                      <a:pt x="4" y="3"/>
                      <a:pt x="4" y="4"/>
                    </a:cubicBezTo>
                    <a:cubicBezTo>
                      <a:pt x="4" y="5"/>
                      <a:pt x="0" y="4"/>
                      <a:pt x="0" y="5"/>
                    </a:cubicBezTo>
                    <a:cubicBezTo>
                      <a:pt x="0" y="5"/>
                      <a:pt x="1" y="6"/>
                      <a:pt x="3" y="5"/>
                    </a:cubicBezTo>
                    <a:cubicBezTo>
                      <a:pt x="4" y="5"/>
                      <a:pt x="5" y="5"/>
                      <a:pt x="6" y="6"/>
                    </a:cubicBezTo>
                    <a:cubicBezTo>
                      <a:pt x="6" y="4"/>
                      <a:pt x="6" y="3"/>
                      <a:pt x="6" y="1"/>
                    </a:cubicBezTo>
                    <a:cubicBezTo>
                      <a:pt x="5" y="1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26" name="Freeform 105"/>
              <p:cNvSpPr>
                <a:spLocks/>
              </p:cNvSpPr>
              <p:nvPr/>
            </p:nvSpPr>
            <p:spPr bwMode="auto">
              <a:xfrm>
                <a:off x="2411" y="2079"/>
                <a:ext cx="29" cy="21"/>
              </a:xfrm>
              <a:custGeom>
                <a:avLst/>
                <a:gdLst>
                  <a:gd name="T0" fmla="*/ 3 w 7"/>
                  <a:gd name="T1" fmla="*/ 4 h 5"/>
                  <a:gd name="T2" fmla="*/ 7 w 7"/>
                  <a:gd name="T3" fmla="*/ 3 h 5"/>
                  <a:gd name="T4" fmla="*/ 1 w 7"/>
                  <a:gd name="T5" fmla="*/ 1 h 5"/>
                  <a:gd name="T6" fmla="*/ 0 w 7"/>
                  <a:gd name="T7" fmla="*/ 0 h 5"/>
                  <a:gd name="T8" fmla="*/ 0 w 7"/>
                  <a:gd name="T9" fmla="*/ 5 h 5"/>
                  <a:gd name="T10" fmla="*/ 0 w 7"/>
                  <a:gd name="T11" fmla="*/ 5 h 5"/>
                  <a:gd name="T12" fmla="*/ 3 w 7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3" y="4"/>
                    </a:moveTo>
                    <a:cubicBezTo>
                      <a:pt x="4" y="3"/>
                      <a:pt x="7" y="4"/>
                      <a:pt x="7" y="3"/>
                    </a:cubicBezTo>
                    <a:cubicBezTo>
                      <a:pt x="7" y="2"/>
                      <a:pt x="2" y="0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27" name="Freeform 106"/>
              <p:cNvSpPr>
                <a:spLocks/>
              </p:cNvSpPr>
              <p:nvPr/>
            </p:nvSpPr>
            <p:spPr bwMode="auto">
              <a:xfrm>
                <a:off x="2265" y="2125"/>
                <a:ext cx="38" cy="41"/>
              </a:xfrm>
              <a:custGeom>
                <a:avLst/>
                <a:gdLst>
                  <a:gd name="T0" fmla="*/ 5 w 9"/>
                  <a:gd name="T1" fmla="*/ 10 h 10"/>
                  <a:gd name="T2" fmla="*/ 7 w 9"/>
                  <a:gd name="T3" fmla="*/ 10 h 10"/>
                  <a:gd name="T4" fmla="*/ 8 w 9"/>
                  <a:gd name="T5" fmla="*/ 10 h 10"/>
                  <a:gd name="T6" fmla="*/ 8 w 9"/>
                  <a:gd name="T7" fmla="*/ 10 h 10"/>
                  <a:gd name="T8" fmla="*/ 9 w 9"/>
                  <a:gd name="T9" fmla="*/ 7 h 10"/>
                  <a:gd name="T10" fmla="*/ 9 w 9"/>
                  <a:gd name="T11" fmla="*/ 3 h 10"/>
                  <a:gd name="T12" fmla="*/ 9 w 9"/>
                  <a:gd name="T13" fmla="*/ 1 h 10"/>
                  <a:gd name="T14" fmla="*/ 9 w 9"/>
                  <a:gd name="T15" fmla="*/ 0 h 10"/>
                  <a:gd name="T16" fmla="*/ 7 w 9"/>
                  <a:gd name="T17" fmla="*/ 1 h 10"/>
                  <a:gd name="T18" fmla="*/ 5 w 9"/>
                  <a:gd name="T19" fmla="*/ 2 h 10"/>
                  <a:gd name="T20" fmla="*/ 2 w 9"/>
                  <a:gd name="T21" fmla="*/ 3 h 10"/>
                  <a:gd name="T22" fmla="*/ 2 w 9"/>
                  <a:gd name="T23" fmla="*/ 4 h 10"/>
                  <a:gd name="T24" fmla="*/ 1 w 9"/>
                  <a:gd name="T25" fmla="*/ 5 h 10"/>
                  <a:gd name="T26" fmla="*/ 0 w 9"/>
                  <a:gd name="T27" fmla="*/ 5 h 10"/>
                  <a:gd name="T28" fmla="*/ 0 w 9"/>
                  <a:gd name="T29" fmla="*/ 6 h 10"/>
                  <a:gd name="T30" fmla="*/ 3 w 9"/>
                  <a:gd name="T31" fmla="*/ 9 h 10"/>
                  <a:gd name="T32" fmla="*/ 4 w 9"/>
                  <a:gd name="T33" fmla="*/ 9 h 10"/>
                  <a:gd name="T34" fmla="*/ 5 w 9"/>
                  <a:gd name="T3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6" y="10"/>
                      <a:pt x="7" y="10"/>
                      <a:pt x="7" y="10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9" y="7"/>
                    </a:cubicBezTo>
                    <a:cubicBezTo>
                      <a:pt x="9" y="6"/>
                      <a:pt x="8" y="3"/>
                      <a:pt x="9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8" y="0"/>
                      <a:pt x="7" y="1"/>
                      <a:pt x="7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4" y="3"/>
                      <a:pt x="4" y="3"/>
                      <a:pt x="2" y="3"/>
                    </a:cubicBezTo>
                    <a:cubicBezTo>
                      <a:pt x="1" y="3"/>
                      <a:pt x="2" y="4"/>
                      <a:pt x="2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1" y="6"/>
                      <a:pt x="2" y="8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4" y="9"/>
                      <a:pt x="5" y="9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28" name="Freeform 107"/>
              <p:cNvSpPr>
                <a:spLocks/>
              </p:cNvSpPr>
              <p:nvPr/>
            </p:nvSpPr>
            <p:spPr bwMode="auto">
              <a:xfrm>
                <a:off x="2390" y="2216"/>
                <a:ext cx="366" cy="379"/>
              </a:xfrm>
              <a:custGeom>
                <a:avLst/>
                <a:gdLst>
                  <a:gd name="T0" fmla="*/ 49 w 88"/>
                  <a:gd name="T1" fmla="*/ 84 h 91"/>
                  <a:gd name="T2" fmla="*/ 51 w 88"/>
                  <a:gd name="T3" fmla="*/ 84 h 91"/>
                  <a:gd name="T4" fmla="*/ 56 w 88"/>
                  <a:gd name="T5" fmla="*/ 75 h 91"/>
                  <a:gd name="T6" fmla="*/ 60 w 88"/>
                  <a:gd name="T7" fmla="*/ 68 h 91"/>
                  <a:gd name="T8" fmla="*/ 66 w 88"/>
                  <a:gd name="T9" fmla="*/ 64 h 91"/>
                  <a:gd name="T10" fmla="*/ 73 w 88"/>
                  <a:gd name="T11" fmla="*/ 62 h 91"/>
                  <a:gd name="T12" fmla="*/ 75 w 88"/>
                  <a:gd name="T13" fmla="*/ 57 h 91"/>
                  <a:gd name="T14" fmla="*/ 78 w 88"/>
                  <a:gd name="T15" fmla="*/ 52 h 91"/>
                  <a:gd name="T16" fmla="*/ 78 w 88"/>
                  <a:gd name="T17" fmla="*/ 42 h 91"/>
                  <a:gd name="T18" fmla="*/ 80 w 88"/>
                  <a:gd name="T19" fmla="*/ 41 h 91"/>
                  <a:gd name="T20" fmla="*/ 87 w 88"/>
                  <a:gd name="T21" fmla="*/ 31 h 91"/>
                  <a:gd name="T22" fmla="*/ 79 w 88"/>
                  <a:gd name="T23" fmla="*/ 21 h 91"/>
                  <a:gd name="T24" fmla="*/ 66 w 88"/>
                  <a:gd name="T25" fmla="*/ 19 h 91"/>
                  <a:gd name="T26" fmla="*/ 58 w 88"/>
                  <a:gd name="T27" fmla="*/ 15 h 91"/>
                  <a:gd name="T28" fmla="*/ 57 w 88"/>
                  <a:gd name="T29" fmla="*/ 13 h 91"/>
                  <a:gd name="T30" fmla="*/ 52 w 88"/>
                  <a:gd name="T31" fmla="*/ 12 h 91"/>
                  <a:gd name="T32" fmla="*/ 50 w 88"/>
                  <a:gd name="T33" fmla="*/ 3 h 91"/>
                  <a:gd name="T34" fmla="*/ 43 w 88"/>
                  <a:gd name="T35" fmla="*/ 7 h 91"/>
                  <a:gd name="T36" fmla="*/ 37 w 88"/>
                  <a:gd name="T37" fmla="*/ 8 h 91"/>
                  <a:gd name="T38" fmla="*/ 32 w 88"/>
                  <a:gd name="T39" fmla="*/ 8 h 91"/>
                  <a:gd name="T40" fmla="*/ 31 w 88"/>
                  <a:gd name="T41" fmla="*/ 1 h 91"/>
                  <a:gd name="T42" fmla="*/ 25 w 88"/>
                  <a:gd name="T43" fmla="*/ 4 h 91"/>
                  <a:gd name="T44" fmla="*/ 21 w 88"/>
                  <a:gd name="T45" fmla="*/ 3 h 91"/>
                  <a:gd name="T46" fmla="*/ 23 w 88"/>
                  <a:gd name="T47" fmla="*/ 7 h 91"/>
                  <a:gd name="T48" fmla="*/ 20 w 88"/>
                  <a:gd name="T49" fmla="*/ 9 h 91"/>
                  <a:gd name="T50" fmla="*/ 16 w 88"/>
                  <a:gd name="T51" fmla="*/ 10 h 91"/>
                  <a:gd name="T52" fmla="*/ 9 w 88"/>
                  <a:gd name="T53" fmla="*/ 9 h 91"/>
                  <a:gd name="T54" fmla="*/ 9 w 88"/>
                  <a:gd name="T55" fmla="*/ 12 h 91"/>
                  <a:gd name="T56" fmla="*/ 9 w 88"/>
                  <a:gd name="T57" fmla="*/ 22 h 91"/>
                  <a:gd name="T58" fmla="*/ 2 w 88"/>
                  <a:gd name="T59" fmla="*/ 24 h 91"/>
                  <a:gd name="T60" fmla="*/ 0 w 88"/>
                  <a:gd name="T61" fmla="*/ 29 h 91"/>
                  <a:gd name="T62" fmla="*/ 3 w 88"/>
                  <a:gd name="T63" fmla="*/ 33 h 91"/>
                  <a:gd name="T64" fmla="*/ 7 w 88"/>
                  <a:gd name="T65" fmla="*/ 34 h 91"/>
                  <a:gd name="T66" fmla="*/ 13 w 88"/>
                  <a:gd name="T67" fmla="*/ 36 h 91"/>
                  <a:gd name="T68" fmla="*/ 19 w 88"/>
                  <a:gd name="T69" fmla="*/ 34 h 91"/>
                  <a:gd name="T70" fmla="*/ 24 w 88"/>
                  <a:gd name="T71" fmla="*/ 41 h 91"/>
                  <a:gd name="T72" fmla="*/ 29 w 88"/>
                  <a:gd name="T73" fmla="*/ 43 h 91"/>
                  <a:gd name="T74" fmla="*/ 31 w 88"/>
                  <a:gd name="T75" fmla="*/ 48 h 91"/>
                  <a:gd name="T76" fmla="*/ 36 w 88"/>
                  <a:gd name="T77" fmla="*/ 52 h 91"/>
                  <a:gd name="T78" fmla="*/ 35 w 88"/>
                  <a:gd name="T79" fmla="*/ 58 h 91"/>
                  <a:gd name="T80" fmla="*/ 39 w 88"/>
                  <a:gd name="T81" fmla="*/ 63 h 91"/>
                  <a:gd name="T82" fmla="*/ 43 w 88"/>
                  <a:gd name="T83" fmla="*/ 66 h 91"/>
                  <a:gd name="T84" fmla="*/ 45 w 88"/>
                  <a:gd name="T85" fmla="*/ 74 h 91"/>
                  <a:gd name="T86" fmla="*/ 37 w 88"/>
                  <a:gd name="T87" fmla="*/ 82 h 91"/>
                  <a:gd name="T88" fmla="*/ 40 w 88"/>
                  <a:gd name="T89" fmla="*/ 84 h 91"/>
                  <a:gd name="T90" fmla="*/ 45 w 88"/>
                  <a:gd name="T91" fmla="*/ 8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8" h="91">
                    <a:moveTo>
                      <a:pt x="47" y="89"/>
                    </a:moveTo>
                    <a:cubicBezTo>
                      <a:pt x="48" y="89"/>
                      <a:pt x="48" y="88"/>
                      <a:pt x="48" y="87"/>
                    </a:cubicBezTo>
                    <a:cubicBezTo>
                      <a:pt x="49" y="86"/>
                      <a:pt x="48" y="85"/>
                      <a:pt x="49" y="84"/>
                    </a:cubicBezTo>
                    <a:cubicBezTo>
                      <a:pt x="51" y="83"/>
                      <a:pt x="49" y="82"/>
                      <a:pt x="51" y="82"/>
                    </a:cubicBezTo>
                    <a:cubicBezTo>
                      <a:pt x="52" y="81"/>
                      <a:pt x="52" y="82"/>
                      <a:pt x="51" y="84"/>
                    </a:cubicBezTo>
                    <a:cubicBezTo>
                      <a:pt x="50" y="85"/>
                      <a:pt x="49" y="86"/>
                      <a:pt x="51" y="84"/>
                    </a:cubicBezTo>
                    <a:cubicBezTo>
                      <a:pt x="52" y="83"/>
                      <a:pt x="53" y="82"/>
                      <a:pt x="54" y="80"/>
                    </a:cubicBezTo>
                    <a:cubicBezTo>
                      <a:pt x="54" y="78"/>
                      <a:pt x="55" y="78"/>
                      <a:pt x="56" y="78"/>
                    </a:cubicBezTo>
                    <a:cubicBezTo>
                      <a:pt x="57" y="78"/>
                      <a:pt x="57" y="76"/>
                      <a:pt x="56" y="75"/>
                    </a:cubicBezTo>
                    <a:cubicBezTo>
                      <a:pt x="56" y="73"/>
                      <a:pt x="56" y="72"/>
                      <a:pt x="57" y="71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0"/>
                      <a:pt x="59" y="69"/>
                      <a:pt x="60" y="68"/>
                    </a:cubicBezTo>
                    <a:cubicBezTo>
                      <a:pt x="61" y="67"/>
                      <a:pt x="62" y="66"/>
                      <a:pt x="63" y="66"/>
                    </a:cubicBezTo>
                    <a:cubicBezTo>
                      <a:pt x="64" y="66"/>
                      <a:pt x="63" y="66"/>
                      <a:pt x="64" y="66"/>
                    </a:cubicBezTo>
                    <a:cubicBezTo>
                      <a:pt x="65" y="65"/>
                      <a:pt x="65" y="65"/>
                      <a:pt x="66" y="64"/>
                    </a:cubicBezTo>
                    <a:cubicBezTo>
                      <a:pt x="66" y="64"/>
                      <a:pt x="68" y="64"/>
                      <a:pt x="70" y="64"/>
                    </a:cubicBezTo>
                    <a:cubicBezTo>
                      <a:pt x="71" y="64"/>
                      <a:pt x="71" y="64"/>
                      <a:pt x="71" y="64"/>
                    </a:cubicBezTo>
                    <a:cubicBezTo>
                      <a:pt x="71" y="63"/>
                      <a:pt x="72" y="62"/>
                      <a:pt x="73" y="62"/>
                    </a:cubicBezTo>
                    <a:cubicBezTo>
                      <a:pt x="73" y="62"/>
                      <a:pt x="74" y="62"/>
                      <a:pt x="74" y="61"/>
                    </a:cubicBezTo>
                    <a:cubicBezTo>
                      <a:pt x="74" y="60"/>
                      <a:pt x="74" y="60"/>
                      <a:pt x="75" y="59"/>
                    </a:cubicBezTo>
                    <a:cubicBezTo>
                      <a:pt x="75" y="59"/>
                      <a:pt x="75" y="58"/>
                      <a:pt x="75" y="57"/>
                    </a:cubicBezTo>
                    <a:cubicBezTo>
                      <a:pt x="76" y="57"/>
                      <a:pt x="76" y="57"/>
                      <a:pt x="76" y="56"/>
                    </a:cubicBezTo>
                    <a:cubicBezTo>
                      <a:pt x="76" y="55"/>
                      <a:pt x="77" y="54"/>
                      <a:pt x="77" y="53"/>
                    </a:cubicBezTo>
                    <a:cubicBezTo>
                      <a:pt x="77" y="53"/>
                      <a:pt x="77" y="53"/>
                      <a:pt x="78" y="52"/>
                    </a:cubicBezTo>
                    <a:cubicBezTo>
                      <a:pt x="78" y="52"/>
                      <a:pt x="77" y="51"/>
                      <a:pt x="78" y="49"/>
                    </a:cubicBezTo>
                    <a:cubicBezTo>
                      <a:pt x="79" y="48"/>
                      <a:pt x="78" y="46"/>
                      <a:pt x="78" y="45"/>
                    </a:cubicBezTo>
                    <a:cubicBezTo>
                      <a:pt x="78" y="44"/>
                      <a:pt x="78" y="42"/>
                      <a:pt x="78" y="42"/>
                    </a:cubicBezTo>
                    <a:cubicBezTo>
                      <a:pt x="79" y="41"/>
                      <a:pt x="79" y="41"/>
                      <a:pt x="78" y="41"/>
                    </a:cubicBezTo>
                    <a:cubicBezTo>
                      <a:pt x="78" y="41"/>
                      <a:pt x="78" y="40"/>
                      <a:pt x="79" y="40"/>
                    </a:cubicBezTo>
                    <a:cubicBezTo>
                      <a:pt x="79" y="40"/>
                      <a:pt x="79" y="41"/>
                      <a:pt x="80" y="41"/>
                    </a:cubicBezTo>
                    <a:cubicBezTo>
                      <a:pt x="81" y="40"/>
                      <a:pt x="81" y="39"/>
                      <a:pt x="82" y="37"/>
                    </a:cubicBezTo>
                    <a:cubicBezTo>
                      <a:pt x="82" y="36"/>
                      <a:pt x="83" y="36"/>
                      <a:pt x="84" y="36"/>
                    </a:cubicBezTo>
                    <a:cubicBezTo>
                      <a:pt x="85" y="35"/>
                      <a:pt x="86" y="34"/>
                      <a:pt x="87" y="31"/>
                    </a:cubicBezTo>
                    <a:cubicBezTo>
                      <a:pt x="88" y="29"/>
                      <a:pt x="87" y="27"/>
                      <a:pt x="87" y="25"/>
                    </a:cubicBezTo>
                    <a:cubicBezTo>
                      <a:pt x="86" y="23"/>
                      <a:pt x="86" y="24"/>
                      <a:pt x="85" y="24"/>
                    </a:cubicBezTo>
                    <a:cubicBezTo>
                      <a:pt x="84" y="24"/>
                      <a:pt x="82" y="23"/>
                      <a:pt x="79" y="21"/>
                    </a:cubicBezTo>
                    <a:cubicBezTo>
                      <a:pt x="77" y="18"/>
                      <a:pt x="75" y="18"/>
                      <a:pt x="73" y="19"/>
                    </a:cubicBezTo>
                    <a:cubicBezTo>
                      <a:pt x="71" y="19"/>
                      <a:pt x="70" y="18"/>
                      <a:pt x="69" y="18"/>
                    </a:cubicBezTo>
                    <a:cubicBezTo>
                      <a:pt x="68" y="17"/>
                      <a:pt x="66" y="19"/>
                      <a:pt x="66" y="19"/>
                    </a:cubicBezTo>
                    <a:cubicBezTo>
                      <a:pt x="65" y="19"/>
                      <a:pt x="66" y="18"/>
                      <a:pt x="66" y="17"/>
                    </a:cubicBezTo>
                    <a:cubicBezTo>
                      <a:pt x="66" y="16"/>
                      <a:pt x="63" y="15"/>
                      <a:pt x="61" y="14"/>
                    </a:cubicBezTo>
                    <a:cubicBezTo>
                      <a:pt x="59" y="13"/>
                      <a:pt x="58" y="13"/>
                      <a:pt x="58" y="15"/>
                    </a:cubicBezTo>
                    <a:cubicBezTo>
                      <a:pt x="58" y="16"/>
                      <a:pt x="57" y="14"/>
                      <a:pt x="56" y="16"/>
                    </a:cubicBezTo>
                    <a:cubicBezTo>
                      <a:pt x="55" y="17"/>
                      <a:pt x="54" y="17"/>
                      <a:pt x="55" y="16"/>
                    </a:cubicBezTo>
                    <a:cubicBezTo>
                      <a:pt x="56" y="16"/>
                      <a:pt x="57" y="14"/>
                      <a:pt x="57" y="13"/>
                    </a:cubicBezTo>
                    <a:cubicBezTo>
                      <a:pt x="57" y="13"/>
                      <a:pt x="54" y="12"/>
                      <a:pt x="52" y="12"/>
                    </a:cubicBezTo>
                    <a:cubicBezTo>
                      <a:pt x="51" y="13"/>
                      <a:pt x="52" y="15"/>
                      <a:pt x="51" y="14"/>
                    </a:cubicBezTo>
                    <a:cubicBezTo>
                      <a:pt x="50" y="13"/>
                      <a:pt x="51" y="12"/>
                      <a:pt x="52" y="12"/>
                    </a:cubicBezTo>
                    <a:cubicBezTo>
                      <a:pt x="52" y="12"/>
                      <a:pt x="53" y="11"/>
                      <a:pt x="54" y="9"/>
                    </a:cubicBezTo>
                    <a:cubicBezTo>
                      <a:pt x="54" y="8"/>
                      <a:pt x="53" y="8"/>
                      <a:pt x="52" y="7"/>
                    </a:cubicBezTo>
                    <a:cubicBezTo>
                      <a:pt x="51" y="6"/>
                      <a:pt x="51" y="3"/>
                      <a:pt x="50" y="3"/>
                    </a:cubicBezTo>
                    <a:cubicBezTo>
                      <a:pt x="49" y="4"/>
                      <a:pt x="48" y="5"/>
                      <a:pt x="48" y="6"/>
                    </a:cubicBezTo>
                    <a:cubicBezTo>
                      <a:pt x="47" y="8"/>
                      <a:pt x="47" y="7"/>
                      <a:pt x="46" y="7"/>
                    </a:cubicBezTo>
                    <a:cubicBezTo>
                      <a:pt x="44" y="8"/>
                      <a:pt x="44" y="7"/>
                      <a:pt x="43" y="7"/>
                    </a:cubicBezTo>
                    <a:cubicBezTo>
                      <a:pt x="43" y="6"/>
                      <a:pt x="42" y="7"/>
                      <a:pt x="41" y="7"/>
                    </a:cubicBezTo>
                    <a:cubicBezTo>
                      <a:pt x="40" y="7"/>
                      <a:pt x="41" y="8"/>
                      <a:pt x="40" y="8"/>
                    </a:cubicBezTo>
                    <a:cubicBezTo>
                      <a:pt x="39" y="8"/>
                      <a:pt x="38" y="7"/>
                      <a:pt x="37" y="8"/>
                    </a:cubicBezTo>
                    <a:cubicBezTo>
                      <a:pt x="37" y="9"/>
                      <a:pt x="36" y="8"/>
                      <a:pt x="36" y="8"/>
                    </a:cubicBezTo>
                    <a:cubicBezTo>
                      <a:pt x="36" y="9"/>
                      <a:pt x="35" y="9"/>
                      <a:pt x="35" y="9"/>
                    </a:cubicBezTo>
                    <a:cubicBezTo>
                      <a:pt x="34" y="9"/>
                      <a:pt x="33" y="10"/>
                      <a:pt x="32" y="8"/>
                    </a:cubicBezTo>
                    <a:cubicBezTo>
                      <a:pt x="31" y="7"/>
                      <a:pt x="31" y="5"/>
                      <a:pt x="32" y="4"/>
                    </a:cubicBezTo>
                    <a:cubicBezTo>
                      <a:pt x="32" y="4"/>
                      <a:pt x="32" y="3"/>
                      <a:pt x="32" y="2"/>
                    </a:cubicBezTo>
                    <a:cubicBezTo>
                      <a:pt x="31" y="2"/>
                      <a:pt x="32" y="1"/>
                      <a:pt x="31" y="1"/>
                    </a:cubicBezTo>
                    <a:cubicBezTo>
                      <a:pt x="30" y="0"/>
                      <a:pt x="30" y="2"/>
                      <a:pt x="29" y="2"/>
                    </a:cubicBezTo>
                    <a:cubicBezTo>
                      <a:pt x="29" y="2"/>
                      <a:pt x="27" y="3"/>
                      <a:pt x="27" y="3"/>
                    </a:cubicBezTo>
                    <a:cubicBezTo>
                      <a:pt x="26" y="3"/>
                      <a:pt x="25" y="3"/>
                      <a:pt x="25" y="4"/>
                    </a:cubicBezTo>
                    <a:cubicBezTo>
                      <a:pt x="25" y="5"/>
                      <a:pt x="24" y="4"/>
                      <a:pt x="24" y="4"/>
                    </a:cubicBezTo>
                    <a:cubicBezTo>
                      <a:pt x="24" y="3"/>
                      <a:pt x="23" y="3"/>
                      <a:pt x="22" y="3"/>
                    </a:cubicBezTo>
                    <a:cubicBezTo>
                      <a:pt x="22" y="3"/>
                      <a:pt x="20" y="3"/>
                      <a:pt x="21" y="3"/>
                    </a:cubicBezTo>
                    <a:cubicBezTo>
                      <a:pt x="22" y="4"/>
                      <a:pt x="22" y="4"/>
                      <a:pt x="2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3" y="8"/>
                    </a:cubicBezTo>
                    <a:cubicBezTo>
                      <a:pt x="22" y="8"/>
                      <a:pt x="22" y="8"/>
                      <a:pt x="22" y="9"/>
                    </a:cubicBezTo>
                    <a:cubicBezTo>
                      <a:pt x="22" y="9"/>
                      <a:pt x="21" y="9"/>
                      <a:pt x="20" y="9"/>
                    </a:cubicBezTo>
                    <a:cubicBezTo>
                      <a:pt x="20" y="10"/>
                      <a:pt x="19" y="11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2" y="8"/>
                      <a:pt x="9" y="8"/>
                      <a:pt x="9" y="9"/>
                    </a:cubicBezTo>
                    <a:cubicBezTo>
                      <a:pt x="9" y="9"/>
                      <a:pt x="9" y="10"/>
                      <a:pt x="10" y="10"/>
                    </a:cubicBezTo>
                    <a:cubicBezTo>
                      <a:pt x="10" y="10"/>
                      <a:pt x="11" y="10"/>
                      <a:pt x="10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9" y="13"/>
                      <a:pt x="10" y="14"/>
                      <a:pt x="10" y="15"/>
                    </a:cubicBezTo>
                    <a:cubicBezTo>
                      <a:pt x="10" y="16"/>
                      <a:pt x="10" y="18"/>
                      <a:pt x="10" y="19"/>
                    </a:cubicBezTo>
                    <a:cubicBezTo>
                      <a:pt x="10" y="19"/>
                      <a:pt x="9" y="21"/>
                      <a:pt x="9" y="22"/>
                    </a:cubicBezTo>
                    <a:cubicBezTo>
                      <a:pt x="8" y="22"/>
                      <a:pt x="8" y="21"/>
                      <a:pt x="7" y="22"/>
                    </a:cubicBezTo>
                    <a:cubicBezTo>
                      <a:pt x="6" y="22"/>
                      <a:pt x="5" y="22"/>
                      <a:pt x="4" y="23"/>
                    </a:cubicBezTo>
                    <a:cubicBezTo>
                      <a:pt x="3" y="23"/>
                      <a:pt x="2" y="23"/>
                      <a:pt x="2" y="24"/>
                    </a:cubicBezTo>
                    <a:cubicBezTo>
                      <a:pt x="2" y="25"/>
                      <a:pt x="1" y="25"/>
                      <a:pt x="2" y="26"/>
                    </a:cubicBezTo>
                    <a:cubicBezTo>
                      <a:pt x="2" y="27"/>
                      <a:pt x="1" y="27"/>
                      <a:pt x="1" y="27"/>
                    </a:cubicBezTo>
                    <a:cubicBezTo>
                      <a:pt x="0" y="28"/>
                      <a:pt x="1" y="28"/>
                      <a:pt x="0" y="29"/>
                    </a:cubicBezTo>
                    <a:cubicBezTo>
                      <a:pt x="0" y="29"/>
                      <a:pt x="0" y="30"/>
                      <a:pt x="1" y="31"/>
                    </a:cubicBezTo>
                    <a:cubicBezTo>
                      <a:pt x="1" y="31"/>
                      <a:pt x="2" y="32"/>
                      <a:pt x="2" y="32"/>
                    </a:cubicBezTo>
                    <a:cubicBezTo>
                      <a:pt x="2" y="33"/>
                      <a:pt x="2" y="33"/>
                      <a:pt x="3" y="33"/>
                    </a:cubicBezTo>
                    <a:cubicBezTo>
                      <a:pt x="4" y="33"/>
                      <a:pt x="3" y="35"/>
                      <a:pt x="4" y="35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7" y="34"/>
                      <a:pt x="7" y="33"/>
                      <a:pt x="7" y="34"/>
                    </a:cubicBezTo>
                    <a:cubicBezTo>
                      <a:pt x="7" y="35"/>
                      <a:pt x="7" y="37"/>
                      <a:pt x="8" y="37"/>
                    </a:cubicBezTo>
                    <a:cubicBezTo>
                      <a:pt x="9" y="37"/>
                      <a:pt x="10" y="37"/>
                      <a:pt x="11" y="37"/>
                    </a:cubicBezTo>
                    <a:cubicBezTo>
                      <a:pt x="11" y="37"/>
                      <a:pt x="12" y="37"/>
                      <a:pt x="13" y="36"/>
                    </a:cubicBezTo>
                    <a:cubicBezTo>
                      <a:pt x="13" y="36"/>
                      <a:pt x="14" y="36"/>
                      <a:pt x="15" y="36"/>
                    </a:cubicBezTo>
                    <a:cubicBezTo>
                      <a:pt x="15" y="35"/>
                      <a:pt x="16" y="34"/>
                      <a:pt x="17" y="34"/>
                    </a:cubicBezTo>
                    <a:cubicBezTo>
                      <a:pt x="18" y="34"/>
                      <a:pt x="19" y="34"/>
                      <a:pt x="19" y="34"/>
                    </a:cubicBezTo>
                    <a:cubicBezTo>
                      <a:pt x="19" y="35"/>
                      <a:pt x="19" y="38"/>
                      <a:pt x="20" y="39"/>
                    </a:cubicBezTo>
                    <a:cubicBezTo>
                      <a:pt x="21" y="40"/>
                      <a:pt x="22" y="40"/>
                      <a:pt x="23" y="40"/>
                    </a:cubicBezTo>
                    <a:cubicBezTo>
                      <a:pt x="24" y="40"/>
                      <a:pt x="23" y="41"/>
                      <a:pt x="24" y="41"/>
                    </a:cubicBezTo>
                    <a:cubicBezTo>
                      <a:pt x="25" y="41"/>
                      <a:pt x="24" y="41"/>
                      <a:pt x="25" y="41"/>
                    </a:cubicBezTo>
                    <a:cubicBezTo>
                      <a:pt x="26" y="41"/>
                      <a:pt x="27" y="42"/>
                      <a:pt x="27" y="42"/>
                    </a:cubicBezTo>
                    <a:cubicBezTo>
                      <a:pt x="27" y="43"/>
                      <a:pt x="29" y="42"/>
                      <a:pt x="29" y="43"/>
                    </a:cubicBezTo>
                    <a:cubicBezTo>
                      <a:pt x="30" y="43"/>
                      <a:pt x="30" y="44"/>
                      <a:pt x="30" y="44"/>
                    </a:cubicBezTo>
                    <a:cubicBezTo>
                      <a:pt x="30" y="45"/>
                      <a:pt x="31" y="46"/>
                      <a:pt x="31" y="46"/>
                    </a:cubicBezTo>
                    <a:cubicBezTo>
                      <a:pt x="30" y="46"/>
                      <a:pt x="31" y="47"/>
                      <a:pt x="31" y="48"/>
                    </a:cubicBezTo>
                    <a:cubicBezTo>
                      <a:pt x="31" y="49"/>
                      <a:pt x="32" y="49"/>
                      <a:pt x="33" y="49"/>
                    </a:cubicBezTo>
                    <a:cubicBezTo>
                      <a:pt x="35" y="49"/>
                      <a:pt x="35" y="49"/>
                      <a:pt x="35" y="50"/>
                    </a:cubicBezTo>
                    <a:cubicBezTo>
                      <a:pt x="35" y="51"/>
                      <a:pt x="36" y="51"/>
                      <a:pt x="36" y="52"/>
                    </a:cubicBezTo>
                    <a:cubicBezTo>
                      <a:pt x="37" y="53"/>
                      <a:pt x="36" y="54"/>
                      <a:pt x="36" y="55"/>
                    </a:cubicBezTo>
                    <a:cubicBezTo>
                      <a:pt x="36" y="56"/>
                      <a:pt x="36" y="56"/>
                      <a:pt x="35" y="57"/>
                    </a:cubicBezTo>
                    <a:cubicBezTo>
                      <a:pt x="36" y="57"/>
                      <a:pt x="36" y="58"/>
                      <a:pt x="35" y="58"/>
                    </a:cubicBezTo>
                    <a:cubicBezTo>
                      <a:pt x="35" y="58"/>
                      <a:pt x="36" y="59"/>
                      <a:pt x="36" y="61"/>
                    </a:cubicBezTo>
                    <a:cubicBezTo>
                      <a:pt x="36" y="62"/>
                      <a:pt x="35" y="62"/>
                      <a:pt x="37" y="62"/>
                    </a:cubicBezTo>
                    <a:cubicBezTo>
                      <a:pt x="39" y="62"/>
                      <a:pt x="38" y="63"/>
                      <a:pt x="39" y="63"/>
                    </a:cubicBezTo>
                    <a:cubicBezTo>
                      <a:pt x="39" y="62"/>
                      <a:pt x="40" y="64"/>
                      <a:pt x="40" y="64"/>
                    </a:cubicBezTo>
                    <a:cubicBezTo>
                      <a:pt x="41" y="65"/>
                      <a:pt x="41" y="67"/>
                      <a:pt x="42" y="67"/>
                    </a:cubicBezTo>
                    <a:cubicBezTo>
                      <a:pt x="42" y="67"/>
                      <a:pt x="43" y="66"/>
                      <a:pt x="43" y="66"/>
                    </a:cubicBezTo>
                    <a:cubicBezTo>
                      <a:pt x="44" y="67"/>
                      <a:pt x="43" y="69"/>
                      <a:pt x="43" y="70"/>
                    </a:cubicBezTo>
                    <a:cubicBezTo>
                      <a:pt x="44" y="70"/>
                      <a:pt x="44" y="70"/>
                      <a:pt x="45" y="70"/>
                    </a:cubicBezTo>
                    <a:cubicBezTo>
                      <a:pt x="45" y="71"/>
                      <a:pt x="45" y="73"/>
                      <a:pt x="45" y="74"/>
                    </a:cubicBezTo>
                    <a:cubicBezTo>
                      <a:pt x="45" y="74"/>
                      <a:pt x="43" y="75"/>
                      <a:pt x="42" y="75"/>
                    </a:cubicBezTo>
                    <a:cubicBezTo>
                      <a:pt x="41" y="76"/>
                      <a:pt x="39" y="78"/>
                      <a:pt x="39" y="79"/>
                    </a:cubicBezTo>
                    <a:cubicBezTo>
                      <a:pt x="38" y="80"/>
                      <a:pt x="37" y="81"/>
                      <a:pt x="37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8" y="81"/>
                      <a:pt x="38" y="81"/>
                      <a:pt x="39" y="82"/>
                    </a:cubicBezTo>
                    <a:cubicBezTo>
                      <a:pt x="40" y="83"/>
                      <a:pt x="40" y="84"/>
                      <a:pt x="40" y="84"/>
                    </a:cubicBezTo>
                    <a:cubicBezTo>
                      <a:pt x="40" y="84"/>
                      <a:pt x="41" y="83"/>
                      <a:pt x="41" y="84"/>
                    </a:cubicBezTo>
                    <a:cubicBezTo>
                      <a:pt x="42" y="84"/>
                      <a:pt x="43" y="85"/>
                      <a:pt x="44" y="85"/>
                    </a:cubicBezTo>
                    <a:cubicBezTo>
                      <a:pt x="44" y="86"/>
                      <a:pt x="45" y="86"/>
                      <a:pt x="45" y="87"/>
                    </a:cubicBezTo>
                    <a:cubicBezTo>
                      <a:pt x="45" y="88"/>
                      <a:pt x="45" y="89"/>
                      <a:pt x="46" y="91"/>
                    </a:cubicBezTo>
                    <a:cubicBezTo>
                      <a:pt x="46" y="90"/>
                      <a:pt x="46" y="90"/>
                      <a:pt x="47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29" name="Freeform 108"/>
              <p:cNvSpPr>
                <a:spLocks/>
              </p:cNvSpPr>
              <p:nvPr/>
            </p:nvSpPr>
            <p:spPr bwMode="auto">
              <a:xfrm>
                <a:off x="2531" y="2553"/>
                <a:ext cx="50" cy="54"/>
              </a:xfrm>
              <a:custGeom>
                <a:avLst/>
                <a:gdLst>
                  <a:gd name="T0" fmla="*/ 11 w 12"/>
                  <a:gd name="T1" fmla="*/ 6 h 13"/>
                  <a:gd name="T2" fmla="*/ 10 w 12"/>
                  <a:gd name="T3" fmla="*/ 4 h 13"/>
                  <a:gd name="T4" fmla="*/ 7 w 12"/>
                  <a:gd name="T5" fmla="*/ 3 h 13"/>
                  <a:gd name="T6" fmla="*/ 6 w 12"/>
                  <a:gd name="T7" fmla="*/ 3 h 13"/>
                  <a:gd name="T8" fmla="*/ 5 w 12"/>
                  <a:gd name="T9" fmla="*/ 1 h 13"/>
                  <a:gd name="T10" fmla="*/ 3 w 12"/>
                  <a:gd name="T11" fmla="*/ 1 h 13"/>
                  <a:gd name="T12" fmla="*/ 3 w 12"/>
                  <a:gd name="T13" fmla="*/ 1 h 13"/>
                  <a:gd name="T14" fmla="*/ 2 w 12"/>
                  <a:gd name="T15" fmla="*/ 2 h 13"/>
                  <a:gd name="T16" fmla="*/ 1 w 12"/>
                  <a:gd name="T17" fmla="*/ 6 h 13"/>
                  <a:gd name="T18" fmla="*/ 1 w 12"/>
                  <a:gd name="T19" fmla="*/ 9 h 13"/>
                  <a:gd name="T20" fmla="*/ 1 w 12"/>
                  <a:gd name="T21" fmla="*/ 10 h 13"/>
                  <a:gd name="T22" fmla="*/ 1 w 12"/>
                  <a:gd name="T23" fmla="*/ 11 h 13"/>
                  <a:gd name="T24" fmla="*/ 2 w 12"/>
                  <a:gd name="T25" fmla="*/ 11 h 13"/>
                  <a:gd name="T26" fmla="*/ 5 w 12"/>
                  <a:gd name="T27" fmla="*/ 12 h 13"/>
                  <a:gd name="T28" fmla="*/ 6 w 12"/>
                  <a:gd name="T29" fmla="*/ 12 h 13"/>
                  <a:gd name="T30" fmla="*/ 10 w 12"/>
                  <a:gd name="T31" fmla="*/ 12 h 13"/>
                  <a:gd name="T32" fmla="*/ 12 w 12"/>
                  <a:gd name="T33" fmla="*/ 10 h 13"/>
                  <a:gd name="T34" fmla="*/ 11 w 12"/>
                  <a:gd name="T3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3">
                    <a:moveTo>
                      <a:pt x="11" y="6"/>
                    </a:moveTo>
                    <a:cubicBezTo>
                      <a:pt x="11" y="5"/>
                      <a:pt x="10" y="5"/>
                      <a:pt x="10" y="4"/>
                    </a:cubicBezTo>
                    <a:cubicBezTo>
                      <a:pt x="9" y="4"/>
                      <a:pt x="8" y="3"/>
                      <a:pt x="7" y="3"/>
                    </a:cubicBezTo>
                    <a:cubicBezTo>
                      <a:pt x="7" y="2"/>
                      <a:pt x="6" y="3"/>
                      <a:pt x="6" y="3"/>
                    </a:cubicBezTo>
                    <a:cubicBezTo>
                      <a:pt x="6" y="3"/>
                      <a:pt x="6" y="2"/>
                      <a:pt x="5" y="1"/>
                    </a:cubicBezTo>
                    <a:cubicBezTo>
                      <a:pt x="4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3"/>
                      <a:pt x="1" y="4"/>
                      <a:pt x="1" y="6"/>
                    </a:cubicBezTo>
                    <a:cubicBezTo>
                      <a:pt x="1" y="8"/>
                      <a:pt x="1" y="7"/>
                      <a:pt x="1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3" y="11"/>
                      <a:pt x="4" y="12"/>
                      <a:pt x="5" y="12"/>
                    </a:cubicBezTo>
                    <a:cubicBezTo>
                      <a:pt x="6" y="13"/>
                      <a:pt x="5" y="12"/>
                      <a:pt x="6" y="12"/>
                    </a:cubicBezTo>
                    <a:cubicBezTo>
                      <a:pt x="7" y="12"/>
                      <a:pt x="9" y="12"/>
                      <a:pt x="10" y="12"/>
                    </a:cubicBezTo>
                    <a:cubicBezTo>
                      <a:pt x="11" y="11"/>
                      <a:pt x="11" y="10"/>
                      <a:pt x="12" y="10"/>
                    </a:cubicBezTo>
                    <a:cubicBezTo>
                      <a:pt x="11" y="8"/>
                      <a:pt x="11" y="7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30" name="Freeform 109"/>
              <p:cNvSpPr>
                <a:spLocks noEditPoints="1"/>
              </p:cNvSpPr>
              <p:nvPr/>
            </p:nvSpPr>
            <p:spPr bwMode="auto">
              <a:xfrm>
                <a:off x="2390" y="2470"/>
                <a:ext cx="187" cy="370"/>
              </a:xfrm>
              <a:custGeom>
                <a:avLst/>
                <a:gdLst>
                  <a:gd name="T0" fmla="*/ 13 w 45"/>
                  <a:gd name="T1" fmla="*/ 84 h 89"/>
                  <a:gd name="T2" fmla="*/ 12 w 45"/>
                  <a:gd name="T3" fmla="*/ 82 h 89"/>
                  <a:gd name="T4" fmla="*/ 11 w 45"/>
                  <a:gd name="T5" fmla="*/ 88 h 89"/>
                  <a:gd name="T6" fmla="*/ 16 w 45"/>
                  <a:gd name="T7" fmla="*/ 88 h 89"/>
                  <a:gd name="T8" fmla="*/ 17 w 45"/>
                  <a:gd name="T9" fmla="*/ 87 h 89"/>
                  <a:gd name="T10" fmla="*/ 43 w 45"/>
                  <a:gd name="T11" fmla="*/ 9 h 89"/>
                  <a:gd name="T12" fmla="*/ 42 w 45"/>
                  <a:gd name="T13" fmla="*/ 13 h 89"/>
                  <a:gd name="T14" fmla="*/ 38 w 45"/>
                  <a:gd name="T15" fmla="*/ 14 h 89"/>
                  <a:gd name="T16" fmla="*/ 34 w 45"/>
                  <a:gd name="T17" fmla="*/ 13 h 89"/>
                  <a:gd name="T18" fmla="*/ 37 w 45"/>
                  <a:gd name="T19" fmla="*/ 9 h 89"/>
                  <a:gd name="T20" fmla="*/ 30 w 45"/>
                  <a:gd name="T21" fmla="*/ 6 h 89"/>
                  <a:gd name="T22" fmla="*/ 25 w 45"/>
                  <a:gd name="T23" fmla="*/ 1 h 89"/>
                  <a:gd name="T24" fmla="*/ 21 w 45"/>
                  <a:gd name="T25" fmla="*/ 2 h 89"/>
                  <a:gd name="T26" fmla="*/ 17 w 45"/>
                  <a:gd name="T27" fmla="*/ 1 h 89"/>
                  <a:gd name="T28" fmla="*/ 15 w 45"/>
                  <a:gd name="T29" fmla="*/ 5 h 89"/>
                  <a:gd name="T30" fmla="*/ 12 w 45"/>
                  <a:gd name="T31" fmla="*/ 9 h 89"/>
                  <a:gd name="T32" fmla="*/ 12 w 45"/>
                  <a:gd name="T33" fmla="*/ 13 h 89"/>
                  <a:gd name="T34" fmla="*/ 10 w 45"/>
                  <a:gd name="T35" fmla="*/ 16 h 89"/>
                  <a:gd name="T36" fmla="*/ 9 w 45"/>
                  <a:gd name="T37" fmla="*/ 19 h 89"/>
                  <a:gd name="T38" fmla="*/ 8 w 45"/>
                  <a:gd name="T39" fmla="*/ 23 h 89"/>
                  <a:gd name="T40" fmla="*/ 8 w 45"/>
                  <a:gd name="T41" fmla="*/ 27 h 89"/>
                  <a:gd name="T42" fmla="*/ 8 w 45"/>
                  <a:gd name="T43" fmla="*/ 31 h 89"/>
                  <a:gd name="T44" fmla="*/ 8 w 45"/>
                  <a:gd name="T45" fmla="*/ 36 h 89"/>
                  <a:gd name="T46" fmla="*/ 6 w 45"/>
                  <a:gd name="T47" fmla="*/ 41 h 89"/>
                  <a:gd name="T48" fmla="*/ 5 w 45"/>
                  <a:gd name="T49" fmla="*/ 43 h 89"/>
                  <a:gd name="T50" fmla="*/ 5 w 45"/>
                  <a:gd name="T51" fmla="*/ 46 h 89"/>
                  <a:gd name="T52" fmla="*/ 4 w 45"/>
                  <a:gd name="T53" fmla="*/ 49 h 89"/>
                  <a:gd name="T54" fmla="*/ 4 w 45"/>
                  <a:gd name="T55" fmla="*/ 54 h 89"/>
                  <a:gd name="T56" fmla="*/ 4 w 45"/>
                  <a:gd name="T57" fmla="*/ 56 h 89"/>
                  <a:gd name="T58" fmla="*/ 5 w 45"/>
                  <a:gd name="T59" fmla="*/ 58 h 89"/>
                  <a:gd name="T60" fmla="*/ 5 w 45"/>
                  <a:gd name="T61" fmla="*/ 60 h 89"/>
                  <a:gd name="T62" fmla="*/ 5 w 45"/>
                  <a:gd name="T63" fmla="*/ 64 h 89"/>
                  <a:gd name="T64" fmla="*/ 3 w 45"/>
                  <a:gd name="T65" fmla="*/ 67 h 89"/>
                  <a:gd name="T66" fmla="*/ 2 w 45"/>
                  <a:gd name="T67" fmla="*/ 70 h 89"/>
                  <a:gd name="T68" fmla="*/ 1 w 45"/>
                  <a:gd name="T69" fmla="*/ 73 h 89"/>
                  <a:gd name="T70" fmla="*/ 3 w 45"/>
                  <a:gd name="T71" fmla="*/ 76 h 89"/>
                  <a:gd name="T72" fmla="*/ 5 w 45"/>
                  <a:gd name="T73" fmla="*/ 79 h 89"/>
                  <a:gd name="T74" fmla="*/ 10 w 45"/>
                  <a:gd name="T75" fmla="*/ 80 h 89"/>
                  <a:gd name="T76" fmla="*/ 11 w 45"/>
                  <a:gd name="T77" fmla="*/ 78 h 89"/>
                  <a:gd name="T78" fmla="*/ 11 w 45"/>
                  <a:gd name="T79" fmla="*/ 74 h 89"/>
                  <a:gd name="T80" fmla="*/ 13 w 45"/>
                  <a:gd name="T81" fmla="*/ 72 h 89"/>
                  <a:gd name="T82" fmla="*/ 18 w 45"/>
                  <a:gd name="T83" fmla="*/ 67 h 89"/>
                  <a:gd name="T84" fmla="*/ 16 w 45"/>
                  <a:gd name="T85" fmla="*/ 64 h 89"/>
                  <a:gd name="T86" fmla="*/ 18 w 45"/>
                  <a:gd name="T87" fmla="*/ 59 h 89"/>
                  <a:gd name="T88" fmla="*/ 19 w 45"/>
                  <a:gd name="T89" fmla="*/ 56 h 89"/>
                  <a:gd name="T90" fmla="*/ 20 w 45"/>
                  <a:gd name="T91" fmla="*/ 53 h 89"/>
                  <a:gd name="T92" fmla="*/ 22 w 45"/>
                  <a:gd name="T93" fmla="*/ 53 h 89"/>
                  <a:gd name="T94" fmla="*/ 21 w 45"/>
                  <a:gd name="T95" fmla="*/ 52 h 89"/>
                  <a:gd name="T96" fmla="*/ 20 w 45"/>
                  <a:gd name="T97" fmla="*/ 49 h 89"/>
                  <a:gd name="T98" fmla="*/ 23 w 45"/>
                  <a:gd name="T99" fmla="*/ 48 h 89"/>
                  <a:gd name="T100" fmla="*/ 26 w 45"/>
                  <a:gd name="T101" fmla="*/ 45 h 89"/>
                  <a:gd name="T102" fmla="*/ 26 w 45"/>
                  <a:gd name="T103" fmla="*/ 43 h 89"/>
                  <a:gd name="T104" fmla="*/ 36 w 45"/>
                  <a:gd name="T105" fmla="*/ 40 h 89"/>
                  <a:gd name="T106" fmla="*/ 37 w 45"/>
                  <a:gd name="T107" fmla="*/ 36 h 89"/>
                  <a:gd name="T108" fmla="*/ 36 w 45"/>
                  <a:gd name="T109" fmla="*/ 33 h 89"/>
                  <a:gd name="T110" fmla="*/ 35 w 45"/>
                  <a:gd name="T111" fmla="*/ 31 h 89"/>
                  <a:gd name="T112" fmla="*/ 35 w 45"/>
                  <a:gd name="T113" fmla="*/ 29 h 89"/>
                  <a:gd name="T114" fmla="*/ 36 w 45"/>
                  <a:gd name="T115" fmla="*/ 22 h 89"/>
                  <a:gd name="T116" fmla="*/ 42 w 45"/>
                  <a:gd name="T117" fmla="*/ 14 h 89"/>
                  <a:gd name="T118" fmla="*/ 45 w 45"/>
                  <a:gd name="T119" fmla="*/ 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" h="89">
                    <a:moveTo>
                      <a:pt x="17" y="87"/>
                    </a:moveTo>
                    <a:cubicBezTo>
                      <a:pt x="16" y="87"/>
                      <a:pt x="14" y="85"/>
                      <a:pt x="13" y="84"/>
                    </a:cubicBezTo>
                    <a:cubicBezTo>
                      <a:pt x="12" y="83"/>
                      <a:pt x="13" y="83"/>
                      <a:pt x="12" y="83"/>
                    </a:cubicBezTo>
                    <a:cubicBezTo>
                      <a:pt x="11" y="83"/>
                      <a:pt x="12" y="82"/>
                      <a:pt x="12" y="82"/>
                    </a:cubicBezTo>
                    <a:cubicBezTo>
                      <a:pt x="13" y="82"/>
                      <a:pt x="12" y="81"/>
                      <a:pt x="11" y="81"/>
                    </a:cubicBezTo>
                    <a:cubicBezTo>
                      <a:pt x="11" y="82"/>
                      <a:pt x="11" y="88"/>
                      <a:pt x="11" y="88"/>
                    </a:cubicBezTo>
                    <a:cubicBezTo>
                      <a:pt x="12" y="88"/>
                      <a:pt x="14" y="88"/>
                      <a:pt x="15" y="88"/>
                    </a:cubicBezTo>
                    <a:cubicBezTo>
                      <a:pt x="15" y="88"/>
                      <a:pt x="16" y="89"/>
                      <a:pt x="16" y="88"/>
                    </a:cubicBezTo>
                    <a:cubicBezTo>
                      <a:pt x="17" y="88"/>
                      <a:pt x="18" y="88"/>
                      <a:pt x="19" y="88"/>
                    </a:cubicBezTo>
                    <a:cubicBezTo>
                      <a:pt x="20" y="87"/>
                      <a:pt x="19" y="87"/>
                      <a:pt x="17" y="87"/>
                    </a:cubicBezTo>
                    <a:close/>
                    <a:moveTo>
                      <a:pt x="45" y="9"/>
                    </a:moveTo>
                    <a:cubicBezTo>
                      <a:pt x="44" y="9"/>
                      <a:pt x="44" y="9"/>
                      <a:pt x="43" y="9"/>
                    </a:cubicBezTo>
                    <a:cubicBezTo>
                      <a:pt x="43" y="9"/>
                      <a:pt x="43" y="10"/>
                      <a:pt x="43" y="10"/>
                    </a:cubicBezTo>
                    <a:cubicBezTo>
                      <a:pt x="43" y="11"/>
                      <a:pt x="43" y="13"/>
                      <a:pt x="42" y="13"/>
                    </a:cubicBezTo>
                    <a:cubicBezTo>
                      <a:pt x="41" y="13"/>
                      <a:pt x="41" y="14"/>
                      <a:pt x="40" y="14"/>
                    </a:cubicBezTo>
                    <a:cubicBezTo>
                      <a:pt x="40" y="14"/>
                      <a:pt x="39" y="15"/>
                      <a:pt x="38" y="14"/>
                    </a:cubicBezTo>
                    <a:cubicBezTo>
                      <a:pt x="38" y="14"/>
                      <a:pt x="37" y="14"/>
                      <a:pt x="36" y="14"/>
                    </a:cubicBezTo>
                    <a:cubicBezTo>
                      <a:pt x="36" y="14"/>
                      <a:pt x="34" y="14"/>
                      <a:pt x="34" y="13"/>
                    </a:cubicBezTo>
                    <a:cubicBezTo>
                      <a:pt x="34" y="13"/>
                      <a:pt x="35" y="13"/>
                      <a:pt x="35" y="12"/>
                    </a:cubicBezTo>
                    <a:cubicBezTo>
                      <a:pt x="35" y="11"/>
                      <a:pt x="37" y="9"/>
                      <a:pt x="37" y="9"/>
                    </a:cubicBezTo>
                    <a:cubicBezTo>
                      <a:pt x="36" y="9"/>
                      <a:pt x="33" y="8"/>
                      <a:pt x="33" y="7"/>
                    </a:cubicBezTo>
                    <a:cubicBezTo>
                      <a:pt x="32" y="6"/>
                      <a:pt x="31" y="6"/>
                      <a:pt x="30" y="6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5" y="2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ubicBezTo>
                      <a:pt x="22" y="1"/>
                      <a:pt x="22" y="3"/>
                      <a:pt x="21" y="2"/>
                    </a:cubicBezTo>
                    <a:cubicBezTo>
                      <a:pt x="21" y="1"/>
                      <a:pt x="20" y="1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2"/>
                      <a:pt x="16" y="2"/>
                      <a:pt x="15" y="3"/>
                    </a:cubicBezTo>
                    <a:cubicBezTo>
                      <a:pt x="15" y="4"/>
                      <a:pt x="15" y="5"/>
                      <a:pt x="15" y="5"/>
                    </a:cubicBezTo>
                    <a:cubicBezTo>
                      <a:pt x="14" y="6"/>
                      <a:pt x="12" y="7"/>
                      <a:pt x="12" y="7"/>
                    </a:cubicBezTo>
                    <a:cubicBezTo>
                      <a:pt x="12" y="8"/>
                      <a:pt x="12" y="9"/>
                      <a:pt x="12" y="9"/>
                    </a:cubicBezTo>
                    <a:cubicBezTo>
                      <a:pt x="11" y="9"/>
                      <a:pt x="13" y="11"/>
                      <a:pt x="12" y="11"/>
                    </a:cubicBezTo>
                    <a:cubicBezTo>
                      <a:pt x="11" y="12"/>
                      <a:pt x="13" y="12"/>
                      <a:pt x="12" y="13"/>
                    </a:cubicBezTo>
                    <a:cubicBezTo>
                      <a:pt x="12" y="13"/>
                      <a:pt x="11" y="13"/>
                      <a:pt x="11" y="14"/>
                    </a:cubicBezTo>
                    <a:cubicBezTo>
                      <a:pt x="11" y="14"/>
                      <a:pt x="11" y="15"/>
                      <a:pt x="10" y="16"/>
                    </a:cubicBezTo>
                    <a:cubicBezTo>
                      <a:pt x="10" y="16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9"/>
                    </a:cubicBezTo>
                    <a:cubicBezTo>
                      <a:pt x="9" y="20"/>
                      <a:pt x="9" y="21"/>
                      <a:pt x="9" y="21"/>
                    </a:cubicBezTo>
                    <a:cubicBezTo>
                      <a:pt x="8" y="21"/>
                      <a:pt x="8" y="23"/>
                      <a:pt x="8" y="23"/>
                    </a:cubicBezTo>
                    <a:cubicBezTo>
                      <a:pt x="7" y="23"/>
                      <a:pt x="7" y="24"/>
                      <a:pt x="8" y="25"/>
                    </a:cubicBezTo>
                    <a:cubicBezTo>
                      <a:pt x="8" y="26"/>
                      <a:pt x="8" y="27"/>
                      <a:pt x="8" y="27"/>
                    </a:cubicBezTo>
                    <a:cubicBezTo>
                      <a:pt x="8" y="28"/>
                      <a:pt x="9" y="29"/>
                      <a:pt x="9" y="29"/>
                    </a:cubicBezTo>
                    <a:cubicBezTo>
                      <a:pt x="9" y="30"/>
                      <a:pt x="9" y="31"/>
                      <a:pt x="8" y="31"/>
                    </a:cubicBezTo>
                    <a:cubicBezTo>
                      <a:pt x="8" y="32"/>
                      <a:pt x="8" y="33"/>
                      <a:pt x="8" y="33"/>
                    </a:cubicBezTo>
                    <a:cubicBezTo>
                      <a:pt x="7" y="33"/>
                      <a:pt x="8" y="35"/>
                      <a:pt x="8" y="36"/>
                    </a:cubicBezTo>
                    <a:cubicBezTo>
                      <a:pt x="7" y="36"/>
                      <a:pt x="6" y="36"/>
                      <a:pt x="6" y="38"/>
                    </a:cubicBezTo>
                    <a:cubicBezTo>
                      <a:pt x="6" y="39"/>
                      <a:pt x="6" y="40"/>
                      <a:pt x="6" y="41"/>
                    </a:cubicBezTo>
                    <a:cubicBezTo>
                      <a:pt x="6" y="41"/>
                      <a:pt x="7" y="41"/>
                      <a:pt x="7" y="42"/>
                    </a:cubicBezTo>
                    <a:cubicBezTo>
                      <a:pt x="6" y="43"/>
                      <a:pt x="5" y="42"/>
                      <a:pt x="5" y="43"/>
                    </a:cubicBezTo>
                    <a:cubicBezTo>
                      <a:pt x="5" y="43"/>
                      <a:pt x="6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5" y="47"/>
                      <a:pt x="4" y="47"/>
                      <a:pt x="4" y="47"/>
                    </a:cubicBezTo>
                    <a:cubicBezTo>
                      <a:pt x="4" y="48"/>
                      <a:pt x="4" y="48"/>
                      <a:pt x="4" y="49"/>
                    </a:cubicBezTo>
                    <a:cubicBezTo>
                      <a:pt x="4" y="49"/>
                      <a:pt x="5" y="51"/>
                      <a:pt x="4" y="51"/>
                    </a:cubicBezTo>
                    <a:cubicBezTo>
                      <a:pt x="4" y="51"/>
                      <a:pt x="4" y="53"/>
                      <a:pt x="4" y="54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5" y="56"/>
                      <a:pt x="4" y="56"/>
                    </a:cubicBezTo>
                    <a:cubicBezTo>
                      <a:pt x="4" y="57"/>
                      <a:pt x="4" y="58"/>
                      <a:pt x="5" y="57"/>
                    </a:cubicBezTo>
                    <a:cubicBezTo>
                      <a:pt x="6" y="57"/>
                      <a:pt x="6" y="58"/>
                      <a:pt x="5" y="58"/>
                    </a:cubicBezTo>
                    <a:cubicBezTo>
                      <a:pt x="5" y="58"/>
                      <a:pt x="4" y="58"/>
                      <a:pt x="5" y="59"/>
                    </a:cubicBezTo>
                    <a:cubicBezTo>
                      <a:pt x="5" y="59"/>
                      <a:pt x="6" y="60"/>
                      <a:pt x="5" y="60"/>
                    </a:cubicBezTo>
                    <a:cubicBezTo>
                      <a:pt x="4" y="61"/>
                      <a:pt x="5" y="61"/>
                      <a:pt x="5" y="62"/>
                    </a:cubicBezTo>
                    <a:cubicBezTo>
                      <a:pt x="4" y="63"/>
                      <a:pt x="5" y="63"/>
                      <a:pt x="5" y="64"/>
                    </a:cubicBezTo>
                    <a:cubicBezTo>
                      <a:pt x="4" y="64"/>
                      <a:pt x="5" y="65"/>
                      <a:pt x="4" y="65"/>
                    </a:cubicBezTo>
                    <a:cubicBezTo>
                      <a:pt x="3" y="65"/>
                      <a:pt x="4" y="66"/>
                      <a:pt x="3" y="67"/>
                    </a:cubicBezTo>
                    <a:cubicBezTo>
                      <a:pt x="2" y="67"/>
                      <a:pt x="4" y="68"/>
                      <a:pt x="3" y="68"/>
                    </a:cubicBezTo>
                    <a:cubicBezTo>
                      <a:pt x="2" y="69"/>
                      <a:pt x="3" y="70"/>
                      <a:pt x="2" y="70"/>
                    </a:cubicBezTo>
                    <a:cubicBezTo>
                      <a:pt x="1" y="70"/>
                      <a:pt x="1" y="71"/>
                      <a:pt x="1" y="71"/>
                    </a:cubicBezTo>
                    <a:cubicBezTo>
                      <a:pt x="1" y="72"/>
                      <a:pt x="0" y="73"/>
                      <a:pt x="1" y="73"/>
                    </a:cubicBezTo>
                    <a:cubicBezTo>
                      <a:pt x="2" y="74"/>
                      <a:pt x="1" y="75"/>
                      <a:pt x="1" y="75"/>
                    </a:cubicBezTo>
                    <a:cubicBezTo>
                      <a:pt x="2" y="75"/>
                      <a:pt x="4" y="75"/>
                      <a:pt x="3" y="76"/>
                    </a:cubicBezTo>
                    <a:cubicBezTo>
                      <a:pt x="3" y="76"/>
                      <a:pt x="3" y="78"/>
                      <a:pt x="4" y="78"/>
                    </a:cubicBezTo>
                    <a:cubicBezTo>
                      <a:pt x="4" y="78"/>
                      <a:pt x="4" y="79"/>
                      <a:pt x="5" y="79"/>
                    </a:cubicBezTo>
                    <a:cubicBezTo>
                      <a:pt x="5" y="79"/>
                      <a:pt x="8" y="79"/>
                      <a:pt x="9" y="79"/>
                    </a:cubicBezTo>
                    <a:cubicBezTo>
                      <a:pt x="9" y="79"/>
                      <a:pt x="9" y="79"/>
                      <a:pt x="10" y="80"/>
                    </a:cubicBezTo>
                    <a:cubicBezTo>
                      <a:pt x="10" y="79"/>
                      <a:pt x="12" y="80"/>
                      <a:pt x="12" y="80"/>
                    </a:cubicBezTo>
                    <a:cubicBezTo>
                      <a:pt x="12" y="80"/>
                      <a:pt x="11" y="78"/>
                      <a:pt x="11" y="78"/>
                    </a:cubicBezTo>
                    <a:cubicBezTo>
                      <a:pt x="11" y="77"/>
                      <a:pt x="10" y="77"/>
                      <a:pt x="10" y="76"/>
                    </a:cubicBezTo>
                    <a:cubicBezTo>
                      <a:pt x="10" y="76"/>
                      <a:pt x="10" y="75"/>
                      <a:pt x="11" y="74"/>
                    </a:cubicBezTo>
                    <a:cubicBezTo>
                      <a:pt x="12" y="74"/>
                      <a:pt x="12" y="73"/>
                      <a:pt x="12" y="73"/>
                    </a:cubicBezTo>
                    <a:cubicBezTo>
                      <a:pt x="12" y="73"/>
                      <a:pt x="13" y="73"/>
                      <a:pt x="13" y="72"/>
                    </a:cubicBezTo>
                    <a:cubicBezTo>
                      <a:pt x="13" y="71"/>
                      <a:pt x="14" y="70"/>
                      <a:pt x="15" y="69"/>
                    </a:cubicBezTo>
                    <a:cubicBezTo>
                      <a:pt x="16" y="68"/>
                      <a:pt x="18" y="67"/>
                      <a:pt x="18" y="67"/>
                    </a:cubicBezTo>
                    <a:cubicBezTo>
                      <a:pt x="17" y="67"/>
                      <a:pt x="18" y="65"/>
                      <a:pt x="18" y="65"/>
                    </a:cubicBezTo>
                    <a:cubicBezTo>
                      <a:pt x="18" y="64"/>
                      <a:pt x="16" y="65"/>
                      <a:pt x="16" y="64"/>
                    </a:cubicBezTo>
                    <a:cubicBezTo>
                      <a:pt x="15" y="64"/>
                      <a:pt x="13" y="63"/>
                      <a:pt x="14" y="61"/>
                    </a:cubicBezTo>
                    <a:cubicBezTo>
                      <a:pt x="15" y="59"/>
                      <a:pt x="17" y="59"/>
                      <a:pt x="18" y="59"/>
                    </a:cubicBezTo>
                    <a:cubicBezTo>
                      <a:pt x="18" y="59"/>
                      <a:pt x="18" y="58"/>
                      <a:pt x="18" y="58"/>
                    </a:cubicBezTo>
                    <a:cubicBezTo>
                      <a:pt x="19" y="57"/>
                      <a:pt x="19" y="57"/>
                      <a:pt x="19" y="56"/>
                    </a:cubicBezTo>
                    <a:cubicBezTo>
                      <a:pt x="19" y="55"/>
                      <a:pt x="19" y="54"/>
                      <a:pt x="20" y="54"/>
                    </a:cubicBezTo>
                    <a:cubicBezTo>
                      <a:pt x="21" y="54"/>
                      <a:pt x="21" y="53"/>
                      <a:pt x="20" y="53"/>
                    </a:cubicBezTo>
                    <a:cubicBezTo>
                      <a:pt x="20" y="53"/>
                      <a:pt x="20" y="52"/>
                      <a:pt x="21" y="52"/>
                    </a:cubicBezTo>
                    <a:cubicBezTo>
                      <a:pt x="21" y="52"/>
                      <a:pt x="21" y="53"/>
                      <a:pt x="22" y="53"/>
                    </a:cubicBezTo>
                    <a:cubicBezTo>
                      <a:pt x="22" y="53"/>
                      <a:pt x="23" y="52"/>
                      <a:pt x="23" y="51"/>
                    </a:cubicBezTo>
                    <a:cubicBezTo>
                      <a:pt x="22" y="51"/>
                      <a:pt x="22" y="52"/>
                      <a:pt x="21" y="52"/>
                    </a:cubicBezTo>
                    <a:cubicBezTo>
                      <a:pt x="21" y="52"/>
                      <a:pt x="20" y="51"/>
                      <a:pt x="20" y="51"/>
                    </a:cubicBezTo>
                    <a:cubicBezTo>
                      <a:pt x="19" y="51"/>
                      <a:pt x="20" y="50"/>
                      <a:pt x="20" y="49"/>
                    </a:cubicBezTo>
                    <a:cubicBezTo>
                      <a:pt x="19" y="49"/>
                      <a:pt x="19" y="48"/>
                      <a:pt x="19" y="47"/>
                    </a:cubicBezTo>
                    <a:cubicBezTo>
                      <a:pt x="20" y="47"/>
                      <a:pt x="22" y="48"/>
                      <a:pt x="23" y="48"/>
                    </a:cubicBezTo>
                    <a:cubicBezTo>
                      <a:pt x="24" y="48"/>
                      <a:pt x="26" y="48"/>
                      <a:pt x="26" y="47"/>
                    </a:cubicBezTo>
                    <a:cubicBezTo>
                      <a:pt x="26" y="47"/>
                      <a:pt x="25" y="46"/>
                      <a:pt x="26" y="45"/>
                    </a:cubicBezTo>
                    <a:cubicBezTo>
                      <a:pt x="27" y="44"/>
                      <a:pt x="26" y="44"/>
                      <a:pt x="26" y="43"/>
                    </a:cubicBezTo>
                    <a:cubicBezTo>
                      <a:pt x="25" y="43"/>
                      <a:pt x="26" y="42"/>
                      <a:pt x="26" y="43"/>
                    </a:cubicBezTo>
                    <a:cubicBezTo>
                      <a:pt x="27" y="43"/>
                      <a:pt x="30" y="43"/>
                      <a:pt x="32" y="42"/>
                    </a:cubicBezTo>
                    <a:cubicBezTo>
                      <a:pt x="35" y="42"/>
                      <a:pt x="36" y="41"/>
                      <a:pt x="36" y="40"/>
                    </a:cubicBezTo>
                    <a:cubicBezTo>
                      <a:pt x="36" y="39"/>
                      <a:pt x="38" y="38"/>
                      <a:pt x="38" y="37"/>
                    </a:cubicBezTo>
                    <a:cubicBezTo>
                      <a:pt x="39" y="37"/>
                      <a:pt x="38" y="36"/>
                      <a:pt x="37" y="36"/>
                    </a:cubicBezTo>
                    <a:cubicBezTo>
                      <a:pt x="36" y="36"/>
                      <a:pt x="36" y="34"/>
                      <a:pt x="37" y="34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5" y="32"/>
                      <a:pt x="33" y="32"/>
                      <a:pt x="34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4" y="30"/>
                      <a:pt x="35" y="29"/>
                    </a:cubicBezTo>
                    <a:cubicBezTo>
                      <a:pt x="35" y="27"/>
                      <a:pt x="35" y="28"/>
                      <a:pt x="35" y="26"/>
                    </a:cubicBezTo>
                    <a:cubicBezTo>
                      <a:pt x="35" y="24"/>
                      <a:pt x="36" y="23"/>
                      <a:pt x="36" y="22"/>
                    </a:cubicBezTo>
                    <a:cubicBezTo>
                      <a:pt x="36" y="21"/>
                      <a:pt x="38" y="20"/>
                      <a:pt x="39" y="18"/>
                    </a:cubicBezTo>
                    <a:cubicBezTo>
                      <a:pt x="39" y="17"/>
                      <a:pt x="41" y="15"/>
                      <a:pt x="42" y="14"/>
                    </a:cubicBezTo>
                    <a:cubicBezTo>
                      <a:pt x="43" y="14"/>
                      <a:pt x="45" y="13"/>
                      <a:pt x="45" y="13"/>
                    </a:cubicBezTo>
                    <a:cubicBezTo>
                      <a:pt x="45" y="12"/>
                      <a:pt x="45" y="10"/>
                      <a:pt x="4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31" name="Freeform 110"/>
              <p:cNvSpPr>
                <a:spLocks/>
              </p:cNvSpPr>
              <p:nvPr/>
            </p:nvSpPr>
            <p:spPr bwMode="auto">
              <a:xfrm>
                <a:off x="2373" y="2428"/>
                <a:ext cx="79" cy="416"/>
              </a:xfrm>
              <a:custGeom>
                <a:avLst/>
                <a:gdLst>
                  <a:gd name="T0" fmla="*/ 7 w 19"/>
                  <a:gd name="T1" fmla="*/ 86 h 100"/>
                  <a:gd name="T2" fmla="*/ 5 w 19"/>
                  <a:gd name="T3" fmla="*/ 81 h 100"/>
                  <a:gd name="T4" fmla="*/ 7 w 19"/>
                  <a:gd name="T5" fmla="*/ 77 h 100"/>
                  <a:gd name="T6" fmla="*/ 9 w 19"/>
                  <a:gd name="T7" fmla="*/ 72 h 100"/>
                  <a:gd name="T8" fmla="*/ 9 w 19"/>
                  <a:gd name="T9" fmla="*/ 68 h 100"/>
                  <a:gd name="T10" fmla="*/ 8 w 19"/>
                  <a:gd name="T11" fmla="*/ 65 h 100"/>
                  <a:gd name="T12" fmla="*/ 8 w 19"/>
                  <a:gd name="T13" fmla="*/ 59 h 100"/>
                  <a:gd name="T14" fmla="*/ 9 w 19"/>
                  <a:gd name="T15" fmla="*/ 54 h 100"/>
                  <a:gd name="T16" fmla="*/ 10 w 19"/>
                  <a:gd name="T17" fmla="*/ 51 h 100"/>
                  <a:gd name="T18" fmla="*/ 12 w 19"/>
                  <a:gd name="T19" fmla="*/ 43 h 100"/>
                  <a:gd name="T20" fmla="*/ 12 w 19"/>
                  <a:gd name="T21" fmla="*/ 37 h 100"/>
                  <a:gd name="T22" fmla="*/ 13 w 19"/>
                  <a:gd name="T23" fmla="*/ 31 h 100"/>
                  <a:gd name="T24" fmla="*/ 14 w 19"/>
                  <a:gd name="T25" fmla="*/ 26 h 100"/>
                  <a:gd name="T26" fmla="*/ 16 w 19"/>
                  <a:gd name="T27" fmla="*/ 21 h 100"/>
                  <a:gd name="T28" fmla="*/ 19 w 19"/>
                  <a:gd name="T29" fmla="*/ 15 h 100"/>
                  <a:gd name="T30" fmla="*/ 17 w 19"/>
                  <a:gd name="T31" fmla="*/ 11 h 100"/>
                  <a:gd name="T32" fmla="*/ 16 w 19"/>
                  <a:gd name="T33" fmla="*/ 5 h 100"/>
                  <a:gd name="T34" fmla="*/ 14 w 19"/>
                  <a:gd name="T35" fmla="*/ 1 h 100"/>
                  <a:gd name="T36" fmla="*/ 12 w 19"/>
                  <a:gd name="T37" fmla="*/ 5 h 100"/>
                  <a:gd name="T38" fmla="*/ 12 w 19"/>
                  <a:gd name="T39" fmla="*/ 15 h 100"/>
                  <a:gd name="T40" fmla="*/ 10 w 19"/>
                  <a:gd name="T41" fmla="*/ 25 h 100"/>
                  <a:gd name="T42" fmla="*/ 9 w 19"/>
                  <a:gd name="T43" fmla="*/ 32 h 100"/>
                  <a:gd name="T44" fmla="*/ 8 w 19"/>
                  <a:gd name="T45" fmla="*/ 41 h 100"/>
                  <a:gd name="T46" fmla="*/ 5 w 19"/>
                  <a:gd name="T47" fmla="*/ 50 h 100"/>
                  <a:gd name="T48" fmla="*/ 4 w 19"/>
                  <a:gd name="T49" fmla="*/ 56 h 100"/>
                  <a:gd name="T50" fmla="*/ 3 w 19"/>
                  <a:gd name="T51" fmla="*/ 63 h 100"/>
                  <a:gd name="T52" fmla="*/ 6 w 19"/>
                  <a:gd name="T53" fmla="*/ 59 h 100"/>
                  <a:gd name="T54" fmla="*/ 6 w 19"/>
                  <a:gd name="T55" fmla="*/ 63 h 100"/>
                  <a:gd name="T56" fmla="*/ 5 w 19"/>
                  <a:gd name="T57" fmla="*/ 67 h 100"/>
                  <a:gd name="T58" fmla="*/ 4 w 19"/>
                  <a:gd name="T59" fmla="*/ 70 h 100"/>
                  <a:gd name="T60" fmla="*/ 4 w 19"/>
                  <a:gd name="T61" fmla="*/ 70 h 100"/>
                  <a:gd name="T62" fmla="*/ 2 w 19"/>
                  <a:gd name="T63" fmla="*/ 70 h 100"/>
                  <a:gd name="T64" fmla="*/ 0 w 19"/>
                  <a:gd name="T65" fmla="*/ 74 h 100"/>
                  <a:gd name="T66" fmla="*/ 3 w 19"/>
                  <a:gd name="T67" fmla="*/ 74 h 100"/>
                  <a:gd name="T68" fmla="*/ 4 w 19"/>
                  <a:gd name="T69" fmla="*/ 77 h 100"/>
                  <a:gd name="T70" fmla="*/ 2 w 19"/>
                  <a:gd name="T71" fmla="*/ 77 h 100"/>
                  <a:gd name="T72" fmla="*/ 2 w 19"/>
                  <a:gd name="T73" fmla="*/ 79 h 100"/>
                  <a:gd name="T74" fmla="*/ 1 w 19"/>
                  <a:gd name="T75" fmla="*/ 81 h 100"/>
                  <a:gd name="T76" fmla="*/ 2 w 19"/>
                  <a:gd name="T77" fmla="*/ 82 h 100"/>
                  <a:gd name="T78" fmla="*/ 3 w 19"/>
                  <a:gd name="T79" fmla="*/ 84 h 100"/>
                  <a:gd name="T80" fmla="*/ 1 w 19"/>
                  <a:gd name="T81" fmla="*/ 87 h 100"/>
                  <a:gd name="T82" fmla="*/ 4 w 19"/>
                  <a:gd name="T83" fmla="*/ 87 h 100"/>
                  <a:gd name="T84" fmla="*/ 5 w 19"/>
                  <a:gd name="T85" fmla="*/ 88 h 100"/>
                  <a:gd name="T86" fmla="*/ 4 w 19"/>
                  <a:gd name="T87" fmla="*/ 91 h 100"/>
                  <a:gd name="T88" fmla="*/ 8 w 19"/>
                  <a:gd name="T89" fmla="*/ 91 h 100"/>
                  <a:gd name="T90" fmla="*/ 5 w 19"/>
                  <a:gd name="T91" fmla="*/ 93 h 100"/>
                  <a:gd name="T92" fmla="*/ 8 w 19"/>
                  <a:gd name="T93" fmla="*/ 92 h 100"/>
                  <a:gd name="T94" fmla="*/ 5 w 19"/>
                  <a:gd name="T95" fmla="*/ 95 h 100"/>
                  <a:gd name="T96" fmla="*/ 8 w 19"/>
                  <a:gd name="T97" fmla="*/ 95 h 100"/>
                  <a:gd name="T98" fmla="*/ 12 w 19"/>
                  <a:gd name="T99" fmla="*/ 91 h 100"/>
                  <a:gd name="T100" fmla="*/ 13 w 19"/>
                  <a:gd name="T101" fmla="*/ 93 h 100"/>
                  <a:gd name="T102" fmla="*/ 11 w 19"/>
                  <a:gd name="T103" fmla="*/ 94 h 100"/>
                  <a:gd name="T104" fmla="*/ 9 w 19"/>
                  <a:gd name="T105" fmla="*/ 96 h 100"/>
                  <a:gd name="T106" fmla="*/ 11 w 19"/>
                  <a:gd name="T107" fmla="*/ 99 h 100"/>
                  <a:gd name="T108" fmla="*/ 14 w 19"/>
                  <a:gd name="T109" fmla="*/ 98 h 100"/>
                  <a:gd name="T110" fmla="*/ 17 w 19"/>
                  <a:gd name="T111" fmla="*/ 99 h 100"/>
                  <a:gd name="T112" fmla="*/ 15 w 19"/>
                  <a:gd name="T113" fmla="*/ 98 h 100"/>
                  <a:gd name="T114" fmla="*/ 13 w 19"/>
                  <a:gd name="T115" fmla="*/ 90 h 100"/>
                  <a:gd name="T116" fmla="*/ 9 w 19"/>
                  <a:gd name="T117" fmla="*/ 8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" h="100">
                    <a:moveTo>
                      <a:pt x="9" y="89"/>
                    </a:moveTo>
                    <a:cubicBezTo>
                      <a:pt x="8" y="89"/>
                      <a:pt x="8" y="88"/>
                      <a:pt x="8" y="88"/>
                    </a:cubicBezTo>
                    <a:cubicBezTo>
                      <a:pt x="7" y="88"/>
                      <a:pt x="7" y="86"/>
                      <a:pt x="7" y="86"/>
                    </a:cubicBezTo>
                    <a:cubicBezTo>
                      <a:pt x="8" y="85"/>
                      <a:pt x="6" y="85"/>
                      <a:pt x="5" y="85"/>
                    </a:cubicBezTo>
                    <a:cubicBezTo>
                      <a:pt x="5" y="85"/>
                      <a:pt x="6" y="84"/>
                      <a:pt x="5" y="83"/>
                    </a:cubicBezTo>
                    <a:cubicBezTo>
                      <a:pt x="4" y="83"/>
                      <a:pt x="5" y="82"/>
                      <a:pt x="5" y="81"/>
                    </a:cubicBezTo>
                    <a:cubicBezTo>
                      <a:pt x="5" y="81"/>
                      <a:pt x="5" y="80"/>
                      <a:pt x="6" y="80"/>
                    </a:cubicBezTo>
                    <a:cubicBezTo>
                      <a:pt x="7" y="80"/>
                      <a:pt x="6" y="79"/>
                      <a:pt x="7" y="78"/>
                    </a:cubicBezTo>
                    <a:cubicBezTo>
                      <a:pt x="8" y="78"/>
                      <a:pt x="6" y="77"/>
                      <a:pt x="7" y="77"/>
                    </a:cubicBezTo>
                    <a:cubicBezTo>
                      <a:pt x="8" y="76"/>
                      <a:pt x="7" y="75"/>
                      <a:pt x="8" y="75"/>
                    </a:cubicBezTo>
                    <a:cubicBezTo>
                      <a:pt x="9" y="75"/>
                      <a:pt x="8" y="74"/>
                      <a:pt x="9" y="74"/>
                    </a:cubicBezTo>
                    <a:cubicBezTo>
                      <a:pt x="9" y="73"/>
                      <a:pt x="8" y="73"/>
                      <a:pt x="9" y="72"/>
                    </a:cubicBezTo>
                    <a:cubicBezTo>
                      <a:pt x="9" y="71"/>
                      <a:pt x="8" y="71"/>
                      <a:pt x="9" y="70"/>
                    </a:cubicBezTo>
                    <a:cubicBezTo>
                      <a:pt x="10" y="70"/>
                      <a:pt x="9" y="69"/>
                      <a:pt x="9" y="69"/>
                    </a:cubicBezTo>
                    <a:cubicBezTo>
                      <a:pt x="8" y="68"/>
                      <a:pt x="9" y="68"/>
                      <a:pt x="9" y="68"/>
                    </a:cubicBezTo>
                    <a:cubicBezTo>
                      <a:pt x="10" y="68"/>
                      <a:pt x="10" y="67"/>
                      <a:pt x="9" y="67"/>
                    </a:cubicBezTo>
                    <a:cubicBezTo>
                      <a:pt x="8" y="68"/>
                      <a:pt x="8" y="67"/>
                      <a:pt x="8" y="66"/>
                    </a:cubicBezTo>
                    <a:cubicBezTo>
                      <a:pt x="9" y="66"/>
                      <a:pt x="8" y="65"/>
                      <a:pt x="8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3"/>
                      <a:pt x="8" y="61"/>
                      <a:pt x="8" y="61"/>
                    </a:cubicBezTo>
                    <a:cubicBezTo>
                      <a:pt x="9" y="61"/>
                      <a:pt x="8" y="59"/>
                      <a:pt x="8" y="59"/>
                    </a:cubicBezTo>
                    <a:cubicBezTo>
                      <a:pt x="8" y="58"/>
                      <a:pt x="8" y="58"/>
                      <a:pt x="8" y="57"/>
                    </a:cubicBezTo>
                    <a:cubicBezTo>
                      <a:pt x="8" y="57"/>
                      <a:pt x="9" y="57"/>
                      <a:pt x="9" y="56"/>
                    </a:cubicBezTo>
                    <a:cubicBezTo>
                      <a:pt x="9" y="55"/>
                      <a:pt x="9" y="55"/>
                      <a:pt x="9" y="54"/>
                    </a:cubicBezTo>
                    <a:cubicBezTo>
                      <a:pt x="10" y="54"/>
                      <a:pt x="9" y="53"/>
                      <a:pt x="9" y="53"/>
                    </a:cubicBezTo>
                    <a:cubicBezTo>
                      <a:pt x="9" y="52"/>
                      <a:pt x="10" y="53"/>
                      <a:pt x="11" y="52"/>
                    </a:cubicBezTo>
                    <a:cubicBezTo>
                      <a:pt x="11" y="51"/>
                      <a:pt x="10" y="51"/>
                      <a:pt x="10" y="51"/>
                    </a:cubicBezTo>
                    <a:cubicBezTo>
                      <a:pt x="10" y="50"/>
                      <a:pt x="10" y="49"/>
                      <a:pt x="10" y="48"/>
                    </a:cubicBezTo>
                    <a:cubicBezTo>
                      <a:pt x="10" y="46"/>
                      <a:pt x="11" y="46"/>
                      <a:pt x="12" y="46"/>
                    </a:cubicBezTo>
                    <a:cubicBezTo>
                      <a:pt x="12" y="45"/>
                      <a:pt x="11" y="43"/>
                      <a:pt x="12" y="43"/>
                    </a:cubicBezTo>
                    <a:cubicBezTo>
                      <a:pt x="12" y="43"/>
                      <a:pt x="12" y="42"/>
                      <a:pt x="12" y="41"/>
                    </a:cubicBezTo>
                    <a:cubicBezTo>
                      <a:pt x="13" y="41"/>
                      <a:pt x="13" y="40"/>
                      <a:pt x="13" y="39"/>
                    </a:cubicBezTo>
                    <a:cubicBezTo>
                      <a:pt x="13" y="39"/>
                      <a:pt x="12" y="38"/>
                      <a:pt x="12" y="37"/>
                    </a:cubicBezTo>
                    <a:cubicBezTo>
                      <a:pt x="12" y="37"/>
                      <a:pt x="12" y="36"/>
                      <a:pt x="12" y="35"/>
                    </a:cubicBezTo>
                    <a:cubicBezTo>
                      <a:pt x="11" y="34"/>
                      <a:pt x="11" y="33"/>
                      <a:pt x="12" y="33"/>
                    </a:cubicBezTo>
                    <a:cubicBezTo>
                      <a:pt x="12" y="33"/>
                      <a:pt x="12" y="31"/>
                      <a:pt x="13" y="31"/>
                    </a:cubicBezTo>
                    <a:cubicBezTo>
                      <a:pt x="13" y="31"/>
                      <a:pt x="13" y="30"/>
                      <a:pt x="13" y="29"/>
                    </a:cubicBezTo>
                    <a:cubicBezTo>
                      <a:pt x="12" y="28"/>
                      <a:pt x="13" y="28"/>
                      <a:pt x="13" y="28"/>
                    </a:cubicBezTo>
                    <a:cubicBezTo>
                      <a:pt x="13" y="27"/>
                      <a:pt x="14" y="26"/>
                      <a:pt x="14" y="26"/>
                    </a:cubicBezTo>
                    <a:cubicBezTo>
                      <a:pt x="15" y="25"/>
                      <a:pt x="15" y="24"/>
                      <a:pt x="15" y="24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7" y="22"/>
                      <a:pt x="15" y="22"/>
                      <a:pt x="16" y="21"/>
                    </a:cubicBezTo>
                    <a:cubicBezTo>
                      <a:pt x="17" y="21"/>
                      <a:pt x="15" y="19"/>
                      <a:pt x="16" y="19"/>
                    </a:cubicBezTo>
                    <a:cubicBezTo>
                      <a:pt x="16" y="19"/>
                      <a:pt x="16" y="18"/>
                      <a:pt x="16" y="17"/>
                    </a:cubicBezTo>
                    <a:cubicBezTo>
                      <a:pt x="16" y="17"/>
                      <a:pt x="18" y="16"/>
                      <a:pt x="19" y="15"/>
                    </a:cubicBezTo>
                    <a:cubicBezTo>
                      <a:pt x="19" y="15"/>
                      <a:pt x="19" y="14"/>
                      <a:pt x="19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3"/>
                      <a:pt x="18" y="11"/>
                      <a:pt x="17" y="11"/>
                    </a:cubicBezTo>
                    <a:cubicBezTo>
                      <a:pt x="16" y="10"/>
                      <a:pt x="17" y="9"/>
                      <a:pt x="16" y="9"/>
                    </a:cubicBezTo>
                    <a:cubicBezTo>
                      <a:pt x="16" y="8"/>
                      <a:pt x="15" y="7"/>
                      <a:pt x="15" y="7"/>
                    </a:cubicBezTo>
                    <a:cubicBezTo>
                      <a:pt x="16" y="6"/>
                      <a:pt x="15" y="6"/>
                      <a:pt x="16" y="5"/>
                    </a:cubicBezTo>
                    <a:cubicBezTo>
                      <a:pt x="16" y="5"/>
                      <a:pt x="16" y="5"/>
                      <a:pt x="15" y="4"/>
                    </a:cubicBezTo>
                    <a:cubicBezTo>
                      <a:pt x="14" y="3"/>
                      <a:pt x="15" y="2"/>
                      <a:pt x="14" y="2"/>
                    </a:cubicBezTo>
                    <a:cubicBezTo>
                      <a:pt x="14" y="1"/>
                      <a:pt x="14" y="0"/>
                      <a:pt x="14" y="1"/>
                    </a:cubicBezTo>
                    <a:cubicBezTo>
                      <a:pt x="13" y="1"/>
                      <a:pt x="13" y="2"/>
                      <a:pt x="13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12" y="6"/>
                      <a:pt x="13" y="9"/>
                      <a:pt x="12" y="11"/>
                    </a:cubicBezTo>
                    <a:cubicBezTo>
                      <a:pt x="12" y="12"/>
                      <a:pt x="12" y="13"/>
                      <a:pt x="11" y="14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1" y="16"/>
                      <a:pt x="11" y="16"/>
                      <a:pt x="11" y="18"/>
                    </a:cubicBezTo>
                    <a:cubicBezTo>
                      <a:pt x="11" y="20"/>
                      <a:pt x="11" y="22"/>
                      <a:pt x="10" y="23"/>
                    </a:cubicBezTo>
                    <a:cubicBezTo>
                      <a:pt x="10" y="24"/>
                      <a:pt x="10" y="24"/>
                      <a:pt x="10" y="25"/>
                    </a:cubicBezTo>
                    <a:cubicBezTo>
                      <a:pt x="10" y="26"/>
                      <a:pt x="9" y="27"/>
                      <a:pt x="9" y="27"/>
                    </a:cubicBezTo>
                    <a:cubicBezTo>
                      <a:pt x="8" y="28"/>
                      <a:pt x="10" y="29"/>
                      <a:pt x="10" y="30"/>
                    </a:cubicBezTo>
                    <a:cubicBezTo>
                      <a:pt x="10" y="31"/>
                      <a:pt x="9" y="31"/>
                      <a:pt x="9" y="32"/>
                    </a:cubicBezTo>
                    <a:cubicBezTo>
                      <a:pt x="9" y="34"/>
                      <a:pt x="9" y="37"/>
                      <a:pt x="9" y="37"/>
                    </a:cubicBezTo>
                    <a:cubicBezTo>
                      <a:pt x="9" y="38"/>
                      <a:pt x="8" y="38"/>
                      <a:pt x="8" y="39"/>
                    </a:cubicBezTo>
                    <a:cubicBezTo>
                      <a:pt x="9" y="40"/>
                      <a:pt x="8" y="40"/>
                      <a:pt x="8" y="41"/>
                    </a:cubicBezTo>
                    <a:cubicBezTo>
                      <a:pt x="7" y="43"/>
                      <a:pt x="6" y="45"/>
                      <a:pt x="6" y="46"/>
                    </a:cubicBezTo>
                    <a:cubicBezTo>
                      <a:pt x="5" y="47"/>
                      <a:pt x="5" y="48"/>
                      <a:pt x="5" y="48"/>
                    </a:cubicBezTo>
                    <a:cubicBezTo>
                      <a:pt x="4" y="48"/>
                      <a:pt x="4" y="49"/>
                      <a:pt x="5" y="50"/>
                    </a:cubicBezTo>
                    <a:cubicBezTo>
                      <a:pt x="5" y="51"/>
                      <a:pt x="4" y="51"/>
                      <a:pt x="5" y="52"/>
                    </a:cubicBezTo>
                    <a:cubicBezTo>
                      <a:pt x="5" y="53"/>
                      <a:pt x="5" y="54"/>
                      <a:pt x="5" y="55"/>
                    </a:cubicBezTo>
                    <a:cubicBezTo>
                      <a:pt x="5" y="56"/>
                      <a:pt x="4" y="56"/>
                      <a:pt x="4" y="56"/>
                    </a:cubicBezTo>
                    <a:cubicBezTo>
                      <a:pt x="4" y="57"/>
                      <a:pt x="4" y="58"/>
                      <a:pt x="4" y="59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3" y="60"/>
                      <a:pt x="3" y="61"/>
                      <a:pt x="3" y="63"/>
                    </a:cubicBezTo>
                    <a:cubicBezTo>
                      <a:pt x="3" y="64"/>
                      <a:pt x="3" y="64"/>
                      <a:pt x="4" y="64"/>
                    </a:cubicBezTo>
                    <a:cubicBezTo>
                      <a:pt x="5" y="64"/>
                      <a:pt x="4" y="60"/>
                      <a:pt x="5" y="60"/>
                    </a:cubicBezTo>
                    <a:cubicBezTo>
                      <a:pt x="6" y="60"/>
                      <a:pt x="5" y="60"/>
                      <a:pt x="6" y="59"/>
                    </a:cubicBezTo>
                    <a:cubicBezTo>
                      <a:pt x="6" y="59"/>
                      <a:pt x="6" y="60"/>
                      <a:pt x="6" y="60"/>
                    </a:cubicBezTo>
                    <a:cubicBezTo>
                      <a:pt x="7" y="60"/>
                      <a:pt x="7" y="61"/>
                      <a:pt x="6" y="61"/>
                    </a:cubicBezTo>
                    <a:cubicBezTo>
                      <a:pt x="6" y="62"/>
                      <a:pt x="7" y="63"/>
                      <a:pt x="6" y="63"/>
                    </a:cubicBezTo>
                    <a:cubicBezTo>
                      <a:pt x="6" y="64"/>
                      <a:pt x="5" y="64"/>
                      <a:pt x="6" y="65"/>
                    </a:cubicBezTo>
                    <a:cubicBezTo>
                      <a:pt x="6" y="66"/>
                      <a:pt x="5" y="66"/>
                      <a:pt x="5" y="66"/>
                    </a:cubicBezTo>
                    <a:cubicBezTo>
                      <a:pt x="5" y="67"/>
                      <a:pt x="6" y="67"/>
                      <a:pt x="5" y="67"/>
                    </a:cubicBezTo>
                    <a:cubicBezTo>
                      <a:pt x="5" y="68"/>
                      <a:pt x="6" y="68"/>
                      <a:pt x="5" y="68"/>
                    </a:cubicBezTo>
                    <a:cubicBezTo>
                      <a:pt x="5" y="68"/>
                      <a:pt x="5" y="69"/>
                      <a:pt x="5" y="70"/>
                    </a:cubicBezTo>
                    <a:cubicBezTo>
                      <a:pt x="6" y="70"/>
                      <a:pt x="5" y="70"/>
                      <a:pt x="4" y="70"/>
                    </a:cubicBezTo>
                    <a:cubicBezTo>
                      <a:pt x="4" y="71"/>
                      <a:pt x="5" y="71"/>
                      <a:pt x="5" y="72"/>
                    </a:cubicBezTo>
                    <a:cubicBezTo>
                      <a:pt x="4" y="72"/>
                      <a:pt x="3" y="71"/>
                      <a:pt x="3" y="71"/>
                    </a:cubicBezTo>
                    <a:cubicBezTo>
                      <a:pt x="3" y="71"/>
                      <a:pt x="4" y="70"/>
                      <a:pt x="4" y="70"/>
                    </a:cubicBezTo>
                    <a:cubicBezTo>
                      <a:pt x="5" y="69"/>
                      <a:pt x="4" y="68"/>
                      <a:pt x="3" y="68"/>
                    </a:cubicBezTo>
                    <a:cubicBezTo>
                      <a:pt x="2" y="68"/>
                      <a:pt x="4" y="69"/>
                      <a:pt x="4" y="70"/>
                    </a:cubicBezTo>
                    <a:cubicBezTo>
                      <a:pt x="4" y="71"/>
                      <a:pt x="2" y="70"/>
                      <a:pt x="2" y="70"/>
                    </a:cubicBezTo>
                    <a:cubicBezTo>
                      <a:pt x="3" y="71"/>
                      <a:pt x="2" y="71"/>
                      <a:pt x="1" y="71"/>
                    </a:cubicBezTo>
                    <a:cubicBezTo>
                      <a:pt x="1" y="72"/>
                      <a:pt x="2" y="72"/>
                      <a:pt x="1" y="72"/>
                    </a:cubicBezTo>
                    <a:cubicBezTo>
                      <a:pt x="1" y="73"/>
                      <a:pt x="0" y="73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3"/>
                      <a:pt x="1" y="73"/>
                      <a:pt x="2" y="74"/>
                    </a:cubicBezTo>
                    <a:cubicBezTo>
                      <a:pt x="2" y="74"/>
                      <a:pt x="2" y="74"/>
                      <a:pt x="3" y="74"/>
                    </a:cubicBezTo>
                    <a:cubicBezTo>
                      <a:pt x="3" y="74"/>
                      <a:pt x="3" y="75"/>
                      <a:pt x="3" y="75"/>
                    </a:cubicBezTo>
                    <a:cubicBezTo>
                      <a:pt x="3" y="75"/>
                      <a:pt x="2" y="76"/>
                      <a:pt x="2" y="76"/>
                    </a:cubicBezTo>
                    <a:cubicBezTo>
                      <a:pt x="2" y="77"/>
                      <a:pt x="4" y="76"/>
                      <a:pt x="4" y="77"/>
                    </a:cubicBezTo>
                    <a:cubicBezTo>
                      <a:pt x="5" y="77"/>
                      <a:pt x="5" y="78"/>
                      <a:pt x="4" y="78"/>
                    </a:cubicBezTo>
                    <a:cubicBezTo>
                      <a:pt x="4" y="77"/>
                      <a:pt x="3" y="77"/>
                      <a:pt x="3" y="77"/>
                    </a:cubicBezTo>
                    <a:cubicBezTo>
                      <a:pt x="3" y="78"/>
                      <a:pt x="2" y="78"/>
                      <a:pt x="2" y="77"/>
                    </a:cubicBezTo>
                    <a:cubicBezTo>
                      <a:pt x="1" y="77"/>
                      <a:pt x="0" y="78"/>
                      <a:pt x="0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79"/>
                      <a:pt x="2" y="79"/>
                      <a:pt x="2" y="79"/>
                    </a:cubicBezTo>
                    <a:cubicBezTo>
                      <a:pt x="2" y="78"/>
                      <a:pt x="3" y="78"/>
                      <a:pt x="3" y="79"/>
                    </a:cubicBezTo>
                    <a:cubicBezTo>
                      <a:pt x="3" y="80"/>
                      <a:pt x="2" y="79"/>
                      <a:pt x="2" y="80"/>
                    </a:cubicBezTo>
                    <a:cubicBezTo>
                      <a:pt x="2" y="80"/>
                      <a:pt x="1" y="81"/>
                      <a:pt x="1" y="81"/>
                    </a:cubicBezTo>
                    <a:cubicBezTo>
                      <a:pt x="0" y="82"/>
                      <a:pt x="1" y="82"/>
                      <a:pt x="1" y="82"/>
                    </a:cubicBezTo>
                    <a:cubicBezTo>
                      <a:pt x="2" y="82"/>
                      <a:pt x="1" y="83"/>
                      <a:pt x="2" y="83"/>
                    </a:cubicBezTo>
                    <a:cubicBezTo>
                      <a:pt x="2" y="83"/>
                      <a:pt x="3" y="82"/>
                      <a:pt x="2" y="82"/>
                    </a:cubicBezTo>
                    <a:cubicBezTo>
                      <a:pt x="2" y="81"/>
                      <a:pt x="3" y="80"/>
                      <a:pt x="3" y="81"/>
                    </a:cubicBezTo>
                    <a:cubicBezTo>
                      <a:pt x="4" y="81"/>
                      <a:pt x="3" y="82"/>
                      <a:pt x="3" y="82"/>
                    </a:cubicBezTo>
                    <a:cubicBezTo>
                      <a:pt x="3" y="83"/>
                      <a:pt x="3" y="84"/>
                      <a:pt x="3" y="84"/>
                    </a:cubicBezTo>
                    <a:cubicBezTo>
                      <a:pt x="3" y="85"/>
                      <a:pt x="2" y="84"/>
                      <a:pt x="2" y="85"/>
                    </a:cubicBezTo>
                    <a:cubicBezTo>
                      <a:pt x="2" y="86"/>
                      <a:pt x="1" y="85"/>
                      <a:pt x="1" y="86"/>
                    </a:cubicBezTo>
                    <a:cubicBezTo>
                      <a:pt x="2" y="86"/>
                      <a:pt x="1" y="86"/>
                      <a:pt x="1" y="87"/>
                    </a:cubicBezTo>
                    <a:cubicBezTo>
                      <a:pt x="2" y="87"/>
                      <a:pt x="2" y="86"/>
                      <a:pt x="2" y="87"/>
                    </a:cubicBezTo>
                    <a:cubicBezTo>
                      <a:pt x="3" y="87"/>
                      <a:pt x="3" y="87"/>
                      <a:pt x="4" y="87"/>
                    </a:cubicBezTo>
                    <a:cubicBezTo>
                      <a:pt x="4" y="86"/>
                      <a:pt x="5" y="87"/>
                      <a:pt x="4" y="87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" y="88"/>
                      <a:pt x="4" y="88"/>
                      <a:pt x="4" y="89"/>
                    </a:cubicBezTo>
                    <a:cubicBezTo>
                      <a:pt x="5" y="89"/>
                      <a:pt x="5" y="89"/>
                      <a:pt x="5" y="88"/>
                    </a:cubicBezTo>
                    <a:cubicBezTo>
                      <a:pt x="5" y="88"/>
                      <a:pt x="6" y="88"/>
                      <a:pt x="7" y="89"/>
                    </a:cubicBezTo>
                    <a:cubicBezTo>
                      <a:pt x="7" y="89"/>
                      <a:pt x="5" y="90"/>
                      <a:pt x="5" y="90"/>
                    </a:cubicBezTo>
                    <a:cubicBezTo>
                      <a:pt x="4" y="89"/>
                      <a:pt x="3" y="90"/>
                      <a:pt x="4" y="91"/>
                    </a:cubicBezTo>
                    <a:cubicBezTo>
                      <a:pt x="4" y="91"/>
                      <a:pt x="5" y="91"/>
                      <a:pt x="6" y="90"/>
                    </a:cubicBezTo>
                    <a:cubicBezTo>
                      <a:pt x="6" y="90"/>
                      <a:pt x="9" y="90"/>
                      <a:pt x="9" y="91"/>
                    </a:cubicBezTo>
                    <a:cubicBezTo>
                      <a:pt x="9" y="91"/>
                      <a:pt x="8" y="91"/>
                      <a:pt x="8" y="91"/>
                    </a:cubicBezTo>
                    <a:cubicBezTo>
                      <a:pt x="7" y="91"/>
                      <a:pt x="6" y="92"/>
                      <a:pt x="6" y="91"/>
                    </a:cubicBezTo>
                    <a:cubicBezTo>
                      <a:pt x="6" y="91"/>
                      <a:pt x="5" y="91"/>
                      <a:pt x="5" y="92"/>
                    </a:cubicBezTo>
                    <a:cubicBezTo>
                      <a:pt x="5" y="93"/>
                      <a:pt x="4" y="93"/>
                      <a:pt x="5" y="93"/>
                    </a:cubicBezTo>
                    <a:cubicBezTo>
                      <a:pt x="6" y="93"/>
                      <a:pt x="6" y="92"/>
                      <a:pt x="7" y="92"/>
                    </a:cubicBezTo>
                    <a:cubicBezTo>
                      <a:pt x="8" y="92"/>
                      <a:pt x="9" y="91"/>
                      <a:pt x="9" y="92"/>
                    </a:cubicBezTo>
                    <a:cubicBezTo>
                      <a:pt x="10" y="92"/>
                      <a:pt x="8" y="93"/>
                      <a:pt x="8" y="92"/>
                    </a:cubicBezTo>
                    <a:cubicBezTo>
                      <a:pt x="7" y="92"/>
                      <a:pt x="7" y="93"/>
                      <a:pt x="7" y="94"/>
                    </a:cubicBezTo>
                    <a:cubicBezTo>
                      <a:pt x="7" y="94"/>
                      <a:pt x="5" y="93"/>
                      <a:pt x="4" y="93"/>
                    </a:cubicBezTo>
                    <a:cubicBezTo>
                      <a:pt x="4" y="93"/>
                      <a:pt x="4" y="94"/>
                      <a:pt x="5" y="95"/>
                    </a:cubicBezTo>
                    <a:cubicBezTo>
                      <a:pt x="5" y="95"/>
                      <a:pt x="6" y="95"/>
                      <a:pt x="7" y="95"/>
                    </a:cubicBezTo>
                    <a:cubicBezTo>
                      <a:pt x="7" y="96"/>
                      <a:pt x="7" y="96"/>
                      <a:pt x="8" y="96"/>
                    </a:cubicBezTo>
                    <a:cubicBezTo>
                      <a:pt x="9" y="95"/>
                      <a:pt x="8" y="95"/>
                      <a:pt x="8" y="95"/>
                    </a:cubicBezTo>
                    <a:cubicBezTo>
                      <a:pt x="7" y="95"/>
                      <a:pt x="7" y="94"/>
                      <a:pt x="8" y="94"/>
                    </a:cubicBezTo>
                    <a:cubicBezTo>
                      <a:pt x="9" y="95"/>
                      <a:pt x="10" y="94"/>
                      <a:pt x="10" y="93"/>
                    </a:cubicBezTo>
                    <a:cubicBezTo>
                      <a:pt x="10" y="92"/>
                      <a:pt x="11" y="91"/>
                      <a:pt x="12" y="91"/>
                    </a:cubicBezTo>
                    <a:cubicBezTo>
                      <a:pt x="13" y="90"/>
                      <a:pt x="13" y="91"/>
                      <a:pt x="12" y="92"/>
                    </a:cubicBezTo>
                    <a:cubicBezTo>
                      <a:pt x="11" y="92"/>
                      <a:pt x="11" y="92"/>
                      <a:pt x="11" y="93"/>
                    </a:cubicBezTo>
                    <a:cubicBezTo>
                      <a:pt x="12" y="94"/>
                      <a:pt x="13" y="93"/>
                      <a:pt x="13" y="93"/>
                    </a:cubicBezTo>
                    <a:cubicBezTo>
                      <a:pt x="14" y="94"/>
                      <a:pt x="12" y="94"/>
                      <a:pt x="12" y="94"/>
                    </a:cubicBezTo>
                    <a:cubicBezTo>
                      <a:pt x="12" y="95"/>
                      <a:pt x="13" y="95"/>
                      <a:pt x="12" y="96"/>
                    </a:cubicBezTo>
                    <a:cubicBezTo>
                      <a:pt x="12" y="96"/>
                      <a:pt x="12" y="94"/>
                      <a:pt x="11" y="94"/>
                    </a:cubicBezTo>
                    <a:cubicBezTo>
                      <a:pt x="11" y="94"/>
                      <a:pt x="10" y="94"/>
                      <a:pt x="11" y="95"/>
                    </a:cubicBezTo>
                    <a:cubicBezTo>
                      <a:pt x="11" y="96"/>
                      <a:pt x="10" y="95"/>
                      <a:pt x="10" y="95"/>
                    </a:cubicBezTo>
                    <a:cubicBezTo>
                      <a:pt x="9" y="94"/>
                      <a:pt x="9" y="95"/>
                      <a:pt x="9" y="96"/>
                    </a:cubicBezTo>
                    <a:cubicBezTo>
                      <a:pt x="10" y="96"/>
                      <a:pt x="8" y="96"/>
                      <a:pt x="8" y="97"/>
                    </a:cubicBezTo>
                    <a:cubicBezTo>
                      <a:pt x="8" y="98"/>
                      <a:pt x="9" y="97"/>
                      <a:pt x="10" y="97"/>
                    </a:cubicBezTo>
                    <a:cubicBezTo>
                      <a:pt x="11" y="97"/>
                      <a:pt x="10" y="98"/>
                      <a:pt x="11" y="99"/>
                    </a:cubicBezTo>
                    <a:cubicBezTo>
                      <a:pt x="12" y="99"/>
                      <a:pt x="11" y="97"/>
                      <a:pt x="12" y="97"/>
                    </a:cubicBezTo>
                    <a:cubicBezTo>
                      <a:pt x="12" y="97"/>
                      <a:pt x="12" y="99"/>
                      <a:pt x="13" y="99"/>
                    </a:cubicBezTo>
                    <a:cubicBezTo>
                      <a:pt x="15" y="100"/>
                      <a:pt x="13" y="99"/>
                      <a:pt x="14" y="98"/>
                    </a:cubicBezTo>
                    <a:cubicBezTo>
                      <a:pt x="15" y="98"/>
                      <a:pt x="16" y="100"/>
                      <a:pt x="16" y="100"/>
                    </a:cubicBezTo>
                    <a:cubicBezTo>
                      <a:pt x="17" y="100"/>
                      <a:pt x="17" y="99"/>
                      <a:pt x="16" y="99"/>
                    </a:cubicBezTo>
                    <a:cubicBezTo>
                      <a:pt x="16" y="98"/>
                      <a:pt x="17" y="98"/>
                      <a:pt x="17" y="99"/>
                    </a:cubicBezTo>
                    <a:cubicBezTo>
                      <a:pt x="18" y="99"/>
                      <a:pt x="19" y="99"/>
                      <a:pt x="19" y="98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8" y="98"/>
                      <a:pt x="16" y="98"/>
                      <a:pt x="15" y="98"/>
                    </a:cubicBezTo>
                    <a:cubicBezTo>
                      <a:pt x="15" y="98"/>
                      <a:pt x="15" y="92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3" y="91"/>
                      <a:pt x="13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2" y="89"/>
                      <a:pt x="9" y="89"/>
                      <a:pt x="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32" name="Freeform 111"/>
              <p:cNvSpPr>
                <a:spLocks/>
              </p:cNvSpPr>
              <p:nvPr/>
            </p:nvSpPr>
            <p:spPr bwMode="auto">
              <a:xfrm>
                <a:off x="2494" y="2449"/>
                <a:ext cx="79" cy="83"/>
              </a:xfrm>
              <a:custGeom>
                <a:avLst/>
                <a:gdLst>
                  <a:gd name="T0" fmla="*/ 18 w 19"/>
                  <a:gd name="T1" fmla="*/ 10 h 20"/>
                  <a:gd name="T2" fmla="*/ 17 w 19"/>
                  <a:gd name="T3" fmla="*/ 11 h 20"/>
                  <a:gd name="T4" fmla="*/ 15 w 19"/>
                  <a:gd name="T5" fmla="*/ 8 h 20"/>
                  <a:gd name="T6" fmla="*/ 14 w 19"/>
                  <a:gd name="T7" fmla="*/ 7 h 20"/>
                  <a:gd name="T8" fmla="*/ 12 w 19"/>
                  <a:gd name="T9" fmla="*/ 6 h 20"/>
                  <a:gd name="T10" fmla="*/ 11 w 19"/>
                  <a:gd name="T11" fmla="*/ 5 h 20"/>
                  <a:gd name="T12" fmla="*/ 10 w 19"/>
                  <a:gd name="T13" fmla="*/ 2 h 20"/>
                  <a:gd name="T14" fmla="*/ 10 w 19"/>
                  <a:gd name="T15" fmla="*/ 1 h 20"/>
                  <a:gd name="T16" fmla="*/ 10 w 19"/>
                  <a:gd name="T17" fmla="*/ 1 h 20"/>
                  <a:gd name="T18" fmla="*/ 8 w 19"/>
                  <a:gd name="T19" fmla="*/ 0 h 20"/>
                  <a:gd name="T20" fmla="*/ 5 w 19"/>
                  <a:gd name="T21" fmla="*/ 0 h 20"/>
                  <a:gd name="T22" fmla="*/ 3 w 19"/>
                  <a:gd name="T23" fmla="*/ 1 h 20"/>
                  <a:gd name="T24" fmla="*/ 1 w 19"/>
                  <a:gd name="T25" fmla="*/ 3 h 20"/>
                  <a:gd name="T26" fmla="*/ 0 w 19"/>
                  <a:gd name="T27" fmla="*/ 6 h 20"/>
                  <a:gd name="T28" fmla="*/ 0 w 19"/>
                  <a:gd name="T29" fmla="*/ 6 h 20"/>
                  <a:gd name="T30" fmla="*/ 3 w 19"/>
                  <a:gd name="T31" fmla="*/ 9 h 20"/>
                  <a:gd name="T32" fmla="*/ 5 w 19"/>
                  <a:gd name="T33" fmla="*/ 11 h 20"/>
                  <a:gd name="T34" fmla="*/ 8 w 19"/>
                  <a:gd name="T35" fmla="*/ 12 h 20"/>
                  <a:gd name="T36" fmla="*/ 12 w 19"/>
                  <a:gd name="T37" fmla="*/ 14 h 20"/>
                  <a:gd name="T38" fmla="*/ 10 w 19"/>
                  <a:gd name="T39" fmla="*/ 17 h 20"/>
                  <a:gd name="T40" fmla="*/ 9 w 19"/>
                  <a:gd name="T41" fmla="*/ 18 h 20"/>
                  <a:gd name="T42" fmla="*/ 11 w 19"/>
                  <a:gd name="T43" fmla="*/ 19 h 20"/>
                  <a:gd name="T44" fmla="*/ 13 w 19"/>
                  <a:gd name="T45" fmla="*/ 19 h 20"/>
                  <a:gd name="T46" fmla="*/ 15 w 19"/>
                  <a:gd name="T47" fmla="*/ 19 h 20"/>
                  <a:gd name="T48" fmla="*/ 17 w 19"/>
                  <a:gd name="T49" fmla="*/ 18 h 20"/>
                  <a:gd name="T50" fmla="*/ 18 w 19"/>
                  <a:gd name="T51" fmla="*/ 15 h 20"/>
                  <a:gd name="T52" fmla="*/ 18 w 19"/>
                  <a:gd name="T5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" h="20">
                    <a:moveTo>
                      <a:pt x="18" y="10"/>
                    </a:moveTo>
                    <a:cubicBezTo>
                      <a:pt x="18" y="10"/>
                      <a:pt x="17" y="11"/>
                      <a:pt x="17" y="11"/>
                    </a:cubicBezTo>
                    <a:cubicBezTo>
                      <a:pt x="16" y="11"/>
                      <a:pt x="16" y="9"/>
                      <a:pt x="15" y="8"/>
                    </a:cubicBezTo>
                    <a:cubicBezTo>
                      <a:pt x="15" y="8"/>
                      <a:pt x="14" y="6"/>
                      <a:pt x="14" y="7"/>
                    </a:cubicBezTo>
                    <a:cubicBezTo>
                      <a:pt x="13" y="7"/>
                      <a:pt x="14" y="6"/>
                      <a:pt x="12" y="6"/>
                    </a:cubicBezTo>
                    <a:cubicBezTo>
                      <a:pt x="10" y="6"/>
                      <a:pt x="11" y="6"/>
                      <a:pt x="11" y="5"/>
                    </a:cubicBezTo>
                    <a:cubicBezTo>
                      <a:pt x="11" y="3"/>
                      <a:pt x="10" y="2"/>
                      <a:pt x="10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3" y="0"/>
                      <a:pt x="3" y="1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1" y="3"/>
                      <a:pt x="1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2" y="9"/>
                      <a:pt x="3" y="9"/>
                    </a:cubicBezTo>
                    <a:cubicBezTo>
                      <a:pt x="4" y="10"/>
                      <a:pt x="4" y="11"/>
                      <a:pt x="5" y="11"/>
                    </a:cubicBezTo>
                    <a:cubicBezTo>
                      <a:pt x="6" y="11"/>
                      <a:pt x="7" y="11"/>
                      <a:pt x="8" y="12"/>
                    </a:cubicBezTo>
                    <a:cubicBezTo>
                      <a:pt x="8" y="13"/>
                      <a:pt x="11" y="14"/>
                      <a:pt x="12" y="14"/>
                    </a:cubicBezTo>
                    <a:cubicBezTo>
                      <a:pt x="12" y="14"/>
                      <a:pt x="10" y="16"/>
                      <a:pt x="10" y="17"/>
                    </a:cubicBezTo>
                    <a:cubicBezTo>
                      <a:pt x="10" y="18"/>
                      <a:pt x="9" y="18"/>
                      <a:pt x="9" y="18"/>
                    </a:cubicBezTo>
                    <a:cubicBezTo>
                      <a:pt x="9" y="19"/>
                      <a:pt x="11" y="19"/>
                      <a:pt x="11" y="19"/>
                    </a:cubicBezTo>
                    <a:cubicBezTo>
                      <a:pt x="12" y="19"/>
                      <a:pt x="13" y="19"/>
                      <a:pt x="13" y="19"/>
                    </a:cubicBezTo>
                    <a:cubicBezTo>
                      <a:pt x="14" y="20"/>
                      <a:pt x="15" y="19"/>
                      <a:pt x="15" y="19"/>
                    </a:cubicBezTo>
                    <a:cubicBezTo>
                      <a:pt x="16" y="19"/>
                      <a:pt x="16" y="18"/>
                      <a:pt x="17" y="18"/>
                    </a:cubicBezTo>
                    <a:cubicBezTo>
                      <a:pt x="18" y="18"/>
                      <a:pt x="18" y="16"/>
                      <a:pt x="18" y="15"/>
                    </a:cubicBezTo>
                    <a:cubicBezTo>
                      <a:pt x="18" y="14"/>
                      <a:pt x="19" y="11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33" name="Freeform 112"/>
              <p:cNvSpPr>
                <a:spLocks/>
              </p:cNvSpPr>
              <p:nvPr/>
            </p:nvSpPr>
            <p:spPr bwMode="auto">
              <a:xfrm>
                <a:off x="2278" y="2162"/>
                <a:ext cx="33" cy="25"/>
              </a:xfrm>
              <a:custGeom>
                <a:avLst/>
                <a:gdLst>
                  <a:gd name="T0" fmla="*/ 7 w 8"/>
                  <a:gd name="T1" fmla="*/ 5 h 6"/>
                  <a:gd name="T2" fmla="*/ 8 w 8"/>
                  <a:gd name="T3" fmla="*/ 4 h 6"/>
                  <a:gd name="T4" fmla="*/ 5 w 8"/>
                  <a:gd name="T5" fmla="*/ 1 h 6"/>
                  <a:gd name="T6" fmla="*/ 4 w 8"/>
                  <a:gd name="T7" fmla="*/ 1 h 6"/>
                  <a:gd name="T8" fmla="*/ 2 w 8"/>
                  <a:gd name="T9" fmla="*/ 1 h 6"/>
                  <a:gd name="T10" fmla="*/ 1 w 8"/>
                  <a:gd name="T11" fmla="*/ 0 h 6"/>
                  <a:gd name="T12" fmla="*/ 1 w 8"/>
                  <a:gd name="T13" fmla="*/ 1 h 6"/>
                  <a:gd name="T14" fmla="*/ 1 w 8"/>
                  <a:gd name="T15" fmla="*/ 3 h 6"/>
                  <a:gd name="T16" fmla="*/ 3 w 8"/>
                  <a:gd name="T17" fmla="*/ 3 h 6"/>
                  <a:gd name="T18" fmla="*/ 4 w 8"/>
                  <a:gd name="T19" fmla="*/ 4 h 6"/>
                  <a:gd name="T20" fmla="*/ 5 w 8"/>
                  <a:gd name="T21" fmla="*/ 5 h 6"/>
                  <a:gd name="T22" fmla="*/ 6 w 8"/>
                  <a:gd name="T23" fmla="*/ 6 h 6"/>
                  <a:gd name="T24" fmla="*/ 7 w 8"/>
                  <a:gd name="T25" fmla="*/ 6 h 6"/>
                  <a:gd name="T26" fmla="*/ 7 w 8"/>
                  <a:gd name="T2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6">
                    <a:moveTo>
                      <a:pt x="7" y="5"/>
                    </a:moveTo>
                    <a:cubicBezTo>
                      <a:pt x="7" y="5"/>
                      <a:pt x="7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2" y="3"/>
                      <a:pt x="3" y="3"/>
                    </a:cubicBezTo>
                    <a:cubicBezTo>
                      <a:pt x="3" y="3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5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34" name="Freeform 113"/>
              <p:cNvSpPr>
                <a:spLocks/>
              </p:cNvSpPr>
              <p:nvPr/>
            </p:nvSpPr>
            <p:spPr bwMode="auto">
              <a:xfrm>
                <a:off x="2307" y="2175"/>
                <a:ext cx="54" cy="29"/>
              </a:xfrm>
              <a:custGeom>
                <a:avLst/>
                <a:gdLst>
                  <a:gd name="T0" fmla="*/ 11 w 13"/>
                  <a:gd name="T1" fmla="*/ 2 h 7"/>
                  <a:gd name="T2" fmla="*/ 8 w 13"/>
                  <a:gd name="T3" fmla="*/ 1 h 7"/>
                  <a:gd name="T4" fmla="*/ 5 w 13"/>
                  <a:gd name="T5" fmla="*/ 2 h 7"/>
                  <a:gd name="T6" fmla="*/ 2 w 13"/>
                  <a:gd name="T7" fmla="*/ 2 h 7"/>
                  <a:gd name="T8" fmla="*/ 1 w 13"/>
                  <a:gd name="T9" fmla="*/ 1 h 7"/>
                  <a:gd name="T10" fmla="*/ 0 w 13"/>
                  <a:gd name="T11" fmla="*/ 2 h 7"/>
                  <a:gd name="T12" fmla="*/ 0 w 13"/>
                  <a:gd name="T13" fmla="*/ 3 h 7"/>
                  <a:gd name="T14" fmla="*/ 3 w 13"/>
                  <a:gd name="T15" fmla="*/ 5 h 7"/>
                  <a:gd name="T16" fmla="*/ 4 w 13"/>
                  <a:gd name="T17" fmla="*/ 6 h 7"/>
                  <a:gd name="T18" fmla="*/ 6 w 13"/>
                  <a:gd name="T19" fmla="*/ 5 h 7"/>
                  <a:gd name="T20" fmla="*/ 5 w 13"/>
                  <a:gd name="T21" fmla="*/ 4 h 7"/>
                  <a:gd name="T22" fmla="*/ 7 w 13"/>
                  <a:gd name="T23" fmla="*/ 3 h 7"/>
                  <a:gd name="T24" fmla="*/ 9 w 13"/>
                  <a:gd name="T25" fmla="*/ 2 h 7"/>
                  <a:gd name="T26" fmla="*/ 10 w 13"/>
                  <a:gd name="T27" fmla="*/ 4 h 7"/>
                  <a:gd name="T28" fmla="*/ 11 w 13"/>
                  <a:gd name="T29" fmla="*/ 6 h 7"/>
                  <a:gd name="T30" fmla="*/ 13 w 13"/>
                  <a:gd name="T31" fmla="*/ 5 h 7"/>
                  <a:gd name="T32" fmla="*/ 13 w 13"/>
                  <a:gd name="T33" fmla="*/ 4 h 7"/>
                  <a:gd name="T34" fmla="*/ 11 w 13"/>
                  <a:gd name="T3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7">
                    <a:moveTo>
                      <a:pt x="11" y="2"/>
                    </a:moveTo>
                    <a:cubicBezTo>
                      <a:pt x="11" y="1"/>
                      <a:pt x="9" y="1"/>
                      <a:pt x="8" y="1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4" y="3"/>
                      <a:pt x="3" y="2"/>
                      <a:pt x="2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3"/>
                      <a:pt x="2" y="4"/>
                      <a:pt x="3" y="5"/>
                    </a:cubicBezTo>
                    <a:cubicBezTo>
                      <a:pt x="3" y="6"/>
                      <a:pt x="4" y="5"/>
                      <a:pt x="4" y="6"/>
                    </a:cubicBezTo>
                    <a:cubicBezTo>
                      <a:pt x="5" y="7"/>
                      <a:pt x="6" y="6"/>
                      <a:pt x="6" y="5"/>
                    </a:cubicBezTo>
                    <a:cubicBezTo>
                      <a:pt x="6" y="5"/>
                      <a:pt x="6" y="5"/>
                      <a:pt x="5" y="4"/>
                    </a:cubicBezTo>
                    <a:cubicBezTo>
                      <a:pt x="5" y="4"/>
                      <a:pt x="6" y="4"/>
                      <a:pt x="7" y="3"/>
                    </a:cubicBezTo>
                    <a:cubicBezTo>
                      <a:pt x="7" y="2"/>
                      <a:pt x="8" y="2"/>
                      <a:pt x="9" y="2"/>
                    </a:cubicBezTo>
                    <a:cubicBezTo>
                      <a:pt x="10" y="2"/>
                      <a:pt x="10" y="3"/>
                      <a:pt x="10" y="4"/>
                    </a:cubicBezTo>
                    <a:cubicBezTo>
                      <a:pt x="9" y="4"/>
                      <a:pt x="10" y="5"/>
                      <a:pt x="11" y="6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2" y="3"/>
                      <a:pt x="1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35" name="Freeform 114"/>
              <p:cNvSpPr>
                <a:spLocks/>
              </p:cNvSpPr>
              <p:nvPr/>
            </p:nvSpPr>
            <p:spPr bwMode="auto">
              <a:xfrm>
                <a:off x="2344" y="2150"/>
                <a:ext cx="108" cy="158"/>
              </a:xfrm>
              <a:custGeom>
                <a:avLst/>
                <a:gdLst>
                  <a:gd name="T0" fmla="*/ 4 w 26"/>
                  <a:gd name="T1" fmla="*/ 27 h 38"/>
                  <a:gd name="T2" fmla="*/ 5 w 26"/>
                  <a:gd name="T3" fmla="*/ 27 h 38"/>
                  <a:gd name="T4" fmla="*/ 7 w 26"/>
                  <a:gd name="T5" fmla="*/ 29 h 38"/>
                  <a:gd name="T6" fmla="*/ 7 w 26"/>
                  <a:gd name="T7" fmla="*/ 29 h 38"/>
                  <a:gd name="T8" fmla="*/ 9 w 26"/>
                  <a:gd name="T9" fmla="*/ 29 h 38"/>
                  <a:gd name="T10" fmla="*/ 10 w 26"/>
                  <a:gd name="T11" fmla="*/ 30 h 38"/>
                  <a:gd name="T12" fmla="*/ 12 w 26"/>
                  <a:gd name="T13" fmla="*/ 32 h 38"/>
                  <a:gd name="T14" fmla="*/ 13 w 26"/>
                  <a:gd name="T15" fmla="*/ 33 h 38"/>
                  <a:gd name="T16" fmla="*/ 15 w 26"/>
                  <a:gd name="T17" fmla="*/ 34 h 38"/>
                  <a:gd name="T18" fmla="*/ 16 w 26"/>
                  <a:gd name="T19" fmla="*/ 33 h 38"/>
                  <a:gd name="T20" fmla="*/ 18 w 26"/>
                  <a:gd name="T21" fmla="*/ 33 h 38"/>
                  <a:gd name="T22" fmla="*/ 20 w 26"/>
                  <a:gd name="T23" fmla="*/ 35 h 38"/>
                  <a:gd name="T24" fmla="*/ 18 w 26"/>
                  <a:gd name="T25" fmla="*/ 36 h 38"/>
                  <a:gd name="T26" fmla="*/ 20 w 26"/>
                  <a:gd name="T27" fmla="*/ 38 h 38"/>
                  <a:gd name="T28" fmla="*/ 20 w 26"/>
                  <a:gd name="T29" fmla="*/ 38 h 38"/>
                  <a:gd name="T30" fmla="*/ 21 w 26"/>
                  <a:gd name="T31" fmla="*/ 35 h 38"/>
                  <a:gd name="T32" fmla="*/ 21 w 26"/>
                  <a:gd name="T33" fmla="*/ 31 h 38"/>
                  <a:gd name="T34" fmla="*/ 20 w 26"/>
                  <a:gd name="T35" fmla="*/ 28 h 38"/>
                  <a:gd name="T36" fmla="*/ 21 w 26"/>
                  <a:gd name="T37" fmla="*/ 27 h 38"/>
                  <a:gd name="T38" fmla="*/ 21 w 26"/>
                  <a:gd name="T39" fmla="*/ 26 h 38"/>
                  <a:gd name="T40" fmla="*/ 20 w 26"/>
                  <a:gd name="T41" fmla="*/ 25 h 38"/>
                  <a:gd name="T42" fmla="*/ 24 w 26"/>
                  <a:gd name="T43" fmla="*/ 24 h 38"/>
                  <a:gd name="T44" fmla="*/ 26 w 26"/>
                  <a:gd name="T45" fmla="*/ 24 h 38"/>
                  <a:gd name="T46" fmla="*/ 26 w 26"/>
                  <a:gd name="T47" fmla="*/ 22 h 38"/>
                  <a:gd name="T48" fmla="*/ 26 w 26"/>
                  <a:gd name="T49" fmla="*/ 21 h 38"/>
                  <a:gd name="T50" fmla="*/ 25 w 26"/>
                  <a:gd name="T51" fmla="*/ 19 h 38"/>
                  <a:gd name="T52" fmla="*/ 25 w 26"/>
                  <a:gd name="T53" fmla="*/ 15 h 38"/>
                  <a:gd name="T54" fmla="*/ 23 w 26"/>
                  <a:gd name="T55" fmla="*/ 14 h 38"/>
                  <a:gd name="T56" fmla="*/ 20 w 26"/>
                  <a:gd name="T57" fmla="*/ 13 h 38"/>
                  <a:gd name="T58" fmla="*/ 16 w 26"/>
                  <a:gd name="T59" fmla="*/ 13 h 38"/>
                  <a:gd name="T60" fmla="*/ 14 w 26"/>
                  <a:gd name="T61" fmla="*/ 10 h 38"/>
                  <a:gd name="T62" fmla="*/ 13 w 26"/>
                  <a:gd name="T63" fmla="*/ 8 h 38"/>
                  <a:gd name="T64" fmla="*/ 12 w 26"/>
                  <a:gd name="T65" fmla="*/ 8 h 38"/>
                  <a:gd name="T66" fmla="*/ 13 w 26"/>
                  <a:gd name="T67" fmla="*/ 7 h 38"/>
                  <a:gd name="T68" fmla="*/ 13 w 26"/>
                  <a:gd name="T69" fmla="*/ 5 h 38"/>
                  <a:gd name="T70" fmla="*/ 15 w 26"/>
                  <a:gd name="T71" fmla="*/ 3 h 38"/>
                  <a:gd name="T72" fmla="*/ 16 w 26"/>
                  <a:gd name="T73" fmla="*/ 2 h 38"/>
                  <a:gd name="T74" fmla="*/ 16 w 26"/>
                  <a:gd name="T75" fmla="*/ 2 h 38"/>
                  <a:gd name="T76" fmla="*/ 17 w 26"/>
                  <a:gd name="T77" fmla="*/ 0 h 38"/>
                  <a:gd name="T78" fmla="*/ 14 w 26"/>
                  <a:gd name="T79" fmla="*/ 2 h 38"/>
                  <a:gd name="T80" fmla="*/ 12 w 26"/>
                  <a:gd name="T81" fmla="*/ 3 h 38"/>
                  <a:gd name="T82" fmla="*/ 10 w 26"/>
                  <a:gd name="T83" fmla="*/ 3 h 38"/>
                  <a:gd name="T84" fmla="*/ 9 w 26"/>
                  <a:gd name="T85" fmla="*/ 3 h 38"/>
                  <a:gd name="T86" fmla="*/ 7 w 26"/>
                  <a:gd name="T87" fmla="*/ 5 h 38"/>
                  <a:gd name="T88" fmla="*/ 6 w 26"/>
                  <a:gd name="T89" fmla="*/ 7 h 38"/>
                  <a:gd name="T90" fmla="*/ 4 w 26"/>
                  <a:gd name="T91" fmla="*/ 10 h 38"/>
                  <a:gd name="T92" fmla="*/ 4 w 26"/>
                  <a:gd name="T93" fmla="*/ 10 h 38"/>
                  <a:gd name="T94" fmla="*/ 4 w 26"/>
                  <a:gd name="T95" fmla="*/ 11 h 38"/>
                  <a:gd name="T96" fmla="*/ 2 w 26"/>
                  <a:gd name="T97" fmla="*/ 12 h 38"/>
                  <a:gd name="T98" fmla="*/ 3 w 26"/>
                  <a:gd name="T99" fmla="*/ 13 h 38"/>
                  <a:gd name="T100" fmla="*/ 3 w 26"/>
                  <a:gd name="T101" fmla="*/ 14 h 38"/>
                  <a:gd name="T102" fmla="*/ 3 w 26"/>
                  <a:gd name="T103" fmla="*/ 16 h 38"/>
                  <a:gd name="T104" fmla="*/ 4 w 26"/>
                  <a:gd name="T105" fmla="*/ 19 h 38"/>
                  <a:gd name="T106" fmla="*/ 3 w 26"/>
                  <a:gd name="T107" fmla="*/ 21 h 38"/>
                  <a:gd name="T108" fmla="*/ 1 w 26"/>
                  <a:gd name="T109" fmla="*/ 22 h 38"/>
                  <a:gd name="T110" fmla="*/ 0 w 26"/>
                  <a:gd name="T111" fmla="*/ 24 h 38"/>
                  <a:gd name="T112" fmla="*/ 0 w 26"/>
                  <a:gd name="T113" fmla="*/ 25 h 38"/>
                  <a:gd name="T114" fmla="*/ 2 w 26"/>
                  <a:gd name="T115" fmla="*/ 26 h 38"/>
                  <a:gd name="T116" fmla="*/ 4 w 26"/>
                  <a:gd name="T117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" h="38">
                    <a:moveTo>
                      <a:pt x="4" y="27"/>
                    </a:moveTo>
                    <a:cubicBezTo>
                      <a:pt x="4" y="28"/>
                      <a:pt x="5" y="28"/>
                      <a:pt x="5" y="27"/>
                    </a:cubicBezTo>
                    <a:cubicBezTo>
                      <a:pt x="6" y="27"/>
                      <a:pt x="6" y="28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29"/>
                      <a:pt x="9" y="28"/>
                      <a:pt x="9" y="29"/>
                    </a:cubicBezTo>
                    <a:cubicBezTo>
                      <a:pt x="10" y="29"/>
                      <a:pt x="10" y="30"/>
                      <a:pt x="10" y="30"/>
                    </a:cubicBezTo>
                    <a:cubicBezTo>
                      <a:pt x="11" y="31"/>
                      <a:pt x="12" y="31"/>
                      <a:pt x="12" y="32"/>
                    </a:cubicBezTo>
                    <a:cubicBezTo>
                      <a:pt x="12" y="32"/>
                      <a:pt x="13" y="33"/>
                      <a:pt x="13" y="33"/>
                    </a:cubicBezTo>
                    <a:cubicBezTo>
                      <a:pt x="13" y="34"/>
                      <a:pt x="15" y="34"/>
                      <a:pt x="15" y="34"/>
                    </a:cubicBezTo>
                    <a:cubicBezTo>
                      <a:pt x="15" y="33"/>
                      <a:pt x="16" y="33"/>
                      <a:pt x="16" y="33"/>
                    </a:cubicBezTo>
                    <a:cubicBezTo>
                      <a:pt x="17" y="34"/>
                      <a:pt x="18" y="33"/>
                      <a:pt x="18" y="33"/>
                    </a:cubicBezTo>
                    <a:cubicBezTo>
                      <a:pt x="18" y="33"/>
                      <a:pt x="20" y="34"/>
                      <a:pt x="20" y="35"/>
                    </a:cubicBezTo>
                    <a:cubicBezTo>
                      <a:pt x="19" y="35"/>
                      <a:pt x="18" y="36"/>
                      <a:pt x="18" y="36"/>
                    </a:cubicBezTo>
                    <a:cubicBezTo>
                      <a:pt x="19" y="37"/>
                      <a:pt x="19" y="37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7"/>
                      <a:pt x="21" y="35"/>
                      <a:pt x="21" y="35"/>
                    </a:cubicBezTo>
                    <a:cubicBezTo>
                      <a:pt x="21" y="34"/>
                      <a:pt x="21" y="32"/>
                      <a:pt x="21" y="31"/>
                    </a:cubicBezTo>
                    <a:cubicBezTo>
                      <a:pt x="21" y="30"/>
                      <a:pt x="20" y="29"/>
                      <a:pt x="20" y="28"/>
                    </a:cubicBezTo>
                    <a:cubicBezTo>
                      <a:pt x="20" y="27"/>
                      <a:pt x="20" y="27"/>
                      <a:pt x="21" y="27"/>
                    </a:cubicBezTo>
                    <a:cubicBezTo>
                      <a:pt x="22" y="26"/>
                      <a:pt x="21" y="26"/>
                      <a:pt x="21" y="26"/>
                    </a:cubicBezTo>
                    <a:cubicBezTo>
                      <a:pt x="20" y="26"/>
                      <a:pt x="20" y="25"/>
                      <a:pt x="20" y="25"/>
                    </a:cubicBezTo>
                    <a:cubicBezTo>
                      <a:pt x="20" y="24"/>
                      <a:pt x="23" y="24"/>
                      <a:pt x="24" y="24"/>
                    </a:cubicBezTo>
                    <a:cubicBezTo>
                      <a:pt x="24" y="24"/>
                      <a:pt x="26" y="24"/>
                      <a:pt x="26" y="24"/>
                    </a:cubicBezTo>
                    <a:cubicBezTo>
                      <a:pt x="26" y="23"/>
                      <a:pt x="26" y="23"/>
                      <a:pt x="26" y="22"/>
                    </a:cubicBezTo>
                    <a:cubicBezTo>
                      <a:pt x="25" y="22"/>
                      <a:pt x="25" y="21"/>
                      <a:pt x="26" y="21"/>
                    </a:cubicBezTo>
                    <a:cubicBezTo>
                      <a:pt x="26" y="20"/>
                      <a:pt x="25" y="20"/>
                      <a:pt x="25" y="19"/>
                    </a:cubicBezTo>
                    <a:cubicBezTo>
                      <a:pt x="24" y="18"/>
                      <a:pt x="25" y="16"/>
                      <a:pt x="25" y="15"/>
                    </a:cubicBezTo>
                    <a:cubicBezTo>
                      <a:pt x="26" y="14"/>
                      <a:pt x="24" y="14"/>
                      <a:pt x="23" y="14"/>
                    </a:cubicBezTo>
                    <a:cubicBezTo>
                      <a:pt x="22" y="14"/>
                      <a:pt x="20" y="14"/>
                      <a:pt x="20" y="13"/>
                    </a:cubicBezTo>
                    <a:cubicBezTo>
                      <a:pt x="19" y="12"/>
                      <a:pt x="18" y="13"/>
                      <a:pt x="16" y="13"/>
                    </a:cubicBezTo>
                    <a:cubicBezTo>
                      <a:pt x="14" y="13"/>
                      <a:pt x="14" y="11"/>
                      <a:pt x="14" y="10"/>
                    </a:cubicBezTo>
                    <a:cubicBezTo>
                      <a:pt x="15" y="9"/>
                      <a:pt x="13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2" y="8"/>
                      <a:pt x="12" y="7"/>
                      <a:pt x="13" y="7"/>
                    </a:cubicBezTo>
                    <a:cubicBezTo>
                      <a:pt x="13" y="6"/>
                      <a:pt x="13" y="6"/>
                      <a:pt x="13" y="5"/>
                    </a:cubicBezTo>
                    <a:cubicBezTo>
                      <a:pt x="13" y="4"/>
                      <a:pt x="14" y="3"/>
                      <a:pt x="15" y="3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1"/>
                      <a:pt x="17" y="0"/>
                    </a:cubicBezTo>
                    <a:cubicBezTo>
                      <a:pt x="16" y="0"/>
                      <a:pt x="15" y="1"/>
                      <a:pt x="14" y="2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12" y="3"/>
                      <a:pt x="10" y="3"/>
                      <a:pt x="10" y="3"/>
                    </a:cubicBezTo>
                    <a:cubicBezTo>
                      <a:pt x="10" y="4"/>
                      <a:pt x="10" y="3"/>
                      <a:pt x="9" y="3"/>
                    </a:cubicBezTo>
                    <a:cubicBezTo>
                      <a:pt x="9" y="3"/>
                      <a:pt x="7" y="4"/>
                      <a:pt x="7" y="5"/>
                    </a:cubicBezTo>
                    <a:cubicBezTo>
                      <a:pt x="7" y="6"/>
                      <a:pt x="8" y="7"/>
                      <a:pt x="6" y="7"/>
                    </a:cubicBezTo>
                    <a:cubicBezTo>
                      <a:pt x="5" y="8"/>
                      <a:pt x="5" y="9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3" y="11"/>
                      <a:pt x="3" y="11"/>
                      <a:pt x="2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5"/>
                      <a:pt x="4" y="15"/>
                      <a:pt x="3" y="16"/>
                    </a:cubicBezTo>
                    <a:cubicBezTo>
                      <a:pt x="3" y="16"/>
                      <a:pt x="3" y="19"/>
                      <a:pt x="4" y="19"/>
                    </a:cubicBezTo>
                    <a:cubicBezTo>
                      <a:pt x="4" y="20"/>
                      <a:pt x="4" y="20"/>
                      <a:pt x="3" y="21"/>
                    </a:cubicBezTo>
                    <a:cubicBezTo>
                      <a:pt x="3" y="22"/>
                      <a:pt x="2" y="22"/>
                      <a:pt x="1" y="22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2" y="26"/>
                      <a:pt x="2" y="26"/>
                    </a:cubicBezTo>
                    <a:cubicBezTo>
                      <a:pt x="3" y="26"/>
                      <a:pt x="3" y="27"/>
                      <a:pt x="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36" name="Freeform 115"/>
              <p:cNvSpPr>
                <a:spLocks/>
              </p:cNvSpPr>
              <p:nvPr/>
            </p:nvSpPr>
            <p:spPr bwMode="auto">
              <a:xfrm>
                <a:off x="2432" y="2358"/>
                <a:ext cx="112" cy="129"/>
              </a:xfrm>
              <a:custGeom>
                <a:avLst/>
                <a:gdLst>
                  <a:gd name="T0" fmla="*/ 26 w 27"/>
                  <a:gd name="T1" fmla="*/ 18 h 31"/>
                  <a:gd name="T2" fmla="*/ 25 w 27"/>
                  <a:gd name="T3" fmla="*/ 16 h 31"/>
                  <a:gd name="T4" fmla="*/ 23 w 27"/>
                  <a:gd name="T5" fmla="*/ 15 h 31"/>
                  <a:gd name="T6" fmla="*/ 21 w 27"/>
                  <a:gd name="T7" fmla="*/ 14 h 31"/>
                  <a:gd name="T8" fmla="*/ 21 w 27"/>
                  <a:gd name="T9" fmla="*/ 12 h 31"/>
                  <a:gd name="T10" fmla="*/ 20 w 27"/>
                  <a:gd name="T11" fmla="*/ 10 h 31"/>
                  <a:gd name="T12" fmla="*/ 19 w 27"/>
                  <a:gd name="T13" fmla="*/ 9 h 31"/>
                  <a:gd name="T14" fmla="*/ 17 w 27"/>
                  <a:gd name="T15" fmla="*/ 8 h 31"/>
                  <a:gd name="T16" fmla="*/ 15 w 27"/>
                  <a:gd name="T17" fmla="*/ 7 h 31"/>
                  <a:gd name="T18" fmla="*/ 14 w 27"/>
                  <a:gd name="T19" fmla="*/ 7 h 31"/>
                  <a:gd name="T20" fmla="*/ 13 w 27"/>
                  <a:gd name="T21" fmla="*/ 6 h 31"/>
                  <a:gd name="T22" fmla="*/ 10 w 27"/>
                  <a:gd name="T23" fmla="*/ 5 h 31"/>
                  <a:gd name="T24" fmla="*/ 9 w 27"/>
                  <a:gd name="T25" fmla="*/ 0 h 31"/>
                  <a:gd name="T26" fmla="*/ 7 w 27"/>
                  <a:gd name="T27" fmla="*/ 0 h 31"/>
                  <a:gd name="T28" fmla="*/ 5 w 27"/>
                  <a:gd name="T29" fmla="*/ 2 h 31"/>
                  <a:gd name="T30" fmla="*/ 3 w 27"/>
                  <a:gd name="T31" fmla="*/ 2 h 31"/>
                  <a:gd name="T32" fmla="*/ 1 w 27"/>
                  <a:gd name="T33" fmla="*/ 3 h 31"/>
                  <a:gd name="T34" fmla="*/ 0 w 27"/>
                  <a:gd name="T35" fmla="*/ 3 h 31"/>
                  <a:gd name="T36" fmla="*/ 2 w 27"/>
                  <a:gd name="T37" fmla="*/ 6 h 31"/>
                  <a:gd name="T38" fmla="*/ 1 w 27"/>
                  <a:gd name="T39" fmla="*/ 7 h 31"/>
                  <a:gd name="T40" fmla="*/ 1 w 27"/>
                  <a:gd name="T41" fmla="*/ 10 h 31"/>
                  <a:gd name="T42" fmla="*/ 1 w 27"/>
                  <a:gd name="T43" fmla="*/ 12 h 31"/>
                  <a:gd name="T44" fmla="*/ 0 w 27"/>
                  <a:gd name="T45" fmla="*/ 14 h 31"/>
                  <a:gd name="T46" fmla="*/ 1 w 27"/>
                  <a:gd name="T47" fmla="*/ 15 h 31"/>
                  <a:gd name="T48" fmla="*/ 0 w 27"/>
                  <a:gd name="T49" fmla="*/ 17 h 31"/>
                  <a:gd name="T50" fmla="*/ 0 w 27"/>
                  <a:gd name="T51" fmla="*/ 18 h 31"/>
                  <a:gd name="T52" fmla="*/ 0 w 27"/>
                  <a:gd name="T53" fmla="*/ 19 h 31"/>
                  <a:gd name="T54" fmla="*/ 1 w 27"/>
                  <a:gd name="T55" fmla="*/ 21 h 31"/>
                  <a:gd name="T56" fmla="*/ 2 w 27"/>
                  <a:gd name="T57" fmla="*/ 22 h 31"/>
                  <a:gd name="T58" fmla="*/ 1 w 27"/>
                  <a:gd name="T59" fmla="*/ 24 h 31"/>
                  <a:gd name="T60" fmla="*/ 2 w 27"/>
                  <a:gd name="T61" fmla="*/ 26 h 31"/>
                  <a:gd name="T62" fmla="*/ 3 w 27"/>
                  <a:gd name="T63" fmla="*/ 28 h 31"/>
                  <a:gd name="T64" fmla="*/ 4 w 27"/>
                  <a:gd name="T65" fmla="*/ 30 h 31"/>
                  <a:gd name="T66" fmla="*/ 7 w 27"/>
                  <a:gd name="T67" fmla="*/ 28 h 31"/>
                  <a:gd name="T68" fmla="*/ 9 w 27"/>
                  <a:gd name="T69" fmla="*/ 28 h 31"/>
                  <a:gd name="T70" fmla="*/ 11 w 27"/>
                  <a:gd name="T71" fmla="*/ 29 h 31"/>
                  <a:gd name="T72" fmla="*/ 12 w 27"/>
                  <a:gd name="T73" fmla="*/ 28 h 31"/>
                  <a:gd name="T74" fmla="*/ 15 w 27"/>
                  <a:gd name="T75" fmla="*/ 28 h 31"/>
                  <a:gd name="T76" fmla="*/ 16 w 27"/>
                  <a:gd name="T77" fmla="*/ 25 h 31"/>
                  <a:gd name="T78" fmla="*/ 18 w 27"/>
                  <a:gd name="T79" fmla="*/ 23 h 31"/>
                  <a:gd name="T80" fmla="*/ 20 w 27"/>
                  <a:gd name="T81" fmla="*/ 22 h 31"/>
                  <a:gd name="T82" fmla="*/ 23 w 27"/>
                  <a:gd name="T83" fmla="*/ 22 h 31"/>
                  <a:gd name="T84" fmla="*/ 25 w 27"/>
                  <a:gd name="T85" fmla="*/ 23 h 31"/>
                  <a:gd name="T86" fmla="*/ 26 w 27"/>
                  <a:gd name="T87" fmla="*/ 21 h 31"/>
                  <a:gd name="T88" fmla="*/ 26 w 27"/>
                  <a:gd name="T8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" h="31">
                    <a:moveTo>
                      <a:pt x="26" y="18"/>
                    </a:moveTo>
                    <a:cubicBezTo>
                      <a:pt x="26" y="17"/>
                      <a:pt x="25" y="17"/>
                      <a:pt x="25" y="16"/>
                    </a:cubicBezTo>
                    <a:cubicBezTo>
                      <a:pt x="25" y="15"/>
                      <a:pt x="25" y="15"/>
                      <a:pt x="23" y="15"/>
                    </a:cubicBezTo>
                    <a:cubicBezTo>
                      <a:pt x="22" y="15"/>
                      <a:pt x="21" y="15"/>
                      <a:pt x="21" y="14"/>
                    </a:cubicBezTo>
                    <a:cubicBezTo>
                      <a:pt x="21" y="13"/>
                      <a:pt x="20" y="12"/>
                      <a:pt x="21" y="12"/>
                    </a:cubicBezTo>
                    <a:cubicBezTo>
                      <a:pt x="21" y="12"/>
                      <a:pt x="20" y="11"/>
                      <a:pt x="20" y="10"/>
                    </a:cubicBezTo>
                    <a:cubicBezTo>
                      <a:pt x="20" y="10"/>
                      <a:pt x="20" y="9"/>
                      <a:pt x="19" y="9"/>
                    </a:cubicBezTo>
                    <a:cubicBezTo>
                      <a:pt x="19" y="8"/>
                      <a:pt x="17" y="9"/>
                      <a:pt x="17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5" y="7"/>
                      <a:pt x="14" y="7"/>
                    </a:cubicBezTo>
                    <a:cubicBezTo>
                      <a:pt x="13" y="7"/>
                      <a:pt x="14" y="6"/>
                      <a:pt x="13" y="6"/>
                    </a:cubicBezTo>
                    <a:cubicBezTo>
                      <a:pt x="12" y="6"/>
                      <a:pt x="11" y="6"/>
                      <a:pt x="10" y="5"/>
                    </a:cubicBezTo>
                    <a:cubicBezTo>
                      <a:pt x="9" y="4"/>
                      <a:pt x="9" y="1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7"/>
                      <a:pt x="1" y="10"/>
                      <a:pt x="1" y="10"/>
                    </a:cubicBezTo>
                    <a:cubicBezTo>
                      <a:pt x="1" y="11"/>
                      <a:pt x="0" y="12"/>
                      <a:pt x="1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5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1" y="19"/>
                      <a:pt x="0" y="20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3"/>
                      <a:pt x="2" y="23"/>
                      <a:pt x="1" y="24"/>
                    </a:cubicBezTo>
                    <a:cubicBezTo>
                      <a:pt x="1" y="24"/>
                      <a:pt x="2" y="25"/>
                      <a:pt x="2" y="26"/>
                    </a:cubicBezTo>
                    <a:cubicBezTo>
                      <a:pt x="3" y="26"/>
                      <a:pt x="2" y="27"/>
                      <a:pt x="3" y="28"/>
                    </a:cubicBezTo>
                    <a:cubicBezTo>
                      <a:pt x="4" y="28"/>
                      <a:pt x="3" y="30"/>
                      <a:pt x="4" y="30"/>
                    </a:cubicBezTo>
                    <a:cubicBezTo>
                      <a:pt x="4" y="31"/>
                      <a:pt x="6" y="29"/>
                      <a:pt x="7" y="28"/>
                    </a:cubicBezTo>
                    <a:cubicBezTo>
                      <a:pt x="8" y="27"/>
                      <a:pt x="8" y="28"/>
                      <a:pt x="9" y="28"/>
                    </a:cubicBezTo>
                    <a:cubicBezTo>
                      <a:pt x="10" y="28"/>
                      <a:pt x="11" y="28"/>
                      <a:pt x="11" y="29"/>
                    </a:cubicBezTo>
                    <a:cubicBezTo>
                      <a:pt x="12" y="30"/>
                      <a:pt x="12" y="28"/>
                      <a:pt x="12" y="28"/>
                    </a:cubicBezTo>
                    <a:cubicBezTo>
                      <a:pt x="13" y="28"/>
                      <a:pt x="15" y="28"/>
                      <a:pt x="15" y="28"/>
                    </a:cubicBezTo>
                    <a:cubicBezTo>
                      <a:pt x="16" y="28"/>
                      <a:pt x="16" y="25"/>
                      <a:pt x="16" y="25"/>
                    </a:cubicBezTo>
                    <a:cubicBezTo>
                      <a:pt x="16" y="24"/>
                      <a:pt x="17" y="23"/>
                      <a:pt x="18" y="23"/>
                    </a:cubicBezTo>
                    <a:cubicBezTo>
                      <a:pt x="18" y="22"/>
                      <a:pt x="20" y="22"/>
                      <a:pt x="20" y="22"/>
                    </a:cubicBezTo>
                    <a:cubicBezTo>
                      <a:pt x="21" y="22"/>
                      <a:pt x="22" y="22"/>
                      <a:pt x="23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6" y="23"/>
                      <a:pt x="26" y="22"/>
                      <a:pt x="26" y="21"/>
                    </a:cubicBezTo>
                    <a:cubicBezTo>
                      <a:pt x="26" y="20"/>
                      <a:pt x="27" y="19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37" name="Freeform 116"/>
              <p:cNvSpPr>
                <a:spLocks/>
              </p:cNvSpPr>
              <p:nvPr/>
            </p:nvSpPr>
            <p:spPr bwMode="auto">
              <a:xfrm>
                <a:off x="2319" y="2266"/>
                <a:ext cx="121" cy="175"/>
              </a:xfrm>
              <a:custGeom>
                <a:avLst/>
                <a:gdLst>
                  <a:gd name="T0" fmla="*/ 27 w 29"/>
                  <a:gd name="T1" fmla="*/ 40 h 42"/>
                  <a:gd name="T2" fmla="*/ 27 w 29"/>
                  <a:gd name="T3" fmla="*/ 40 h 42"/>
                  <a:gd name="T4" fmla="*/ 27 w 29"/>
                  <a:gd name="T5" fmla="*/ 39 h 42"/>
                  <a:gd name="T6" fmla="*/ 28 w 29"/>
                  <a:gd name="T7" fmla="*/ 37 h 42"/>
                  <a:gd name="T8" fmla="*/ 27 w 29"/>
                  <a:gd name="T9" fmla="*/ 36 h 42"/>
                  <a:gd name="T10" fmla="*/ 28 w 29"/>
                  <a:gd name="T11" fmla="*/ 34 h 42"/>
                  <a:gd name="T12" fmla="*/ 28 w 29"/>
                  <a:gd name="T13" fmla="*/ 32 h 42"/>
                  <a:gd name="T14" fmla="*/ 28 w 29"/>
                  <a:gd name="T15" fmla="*/ 29 h 42"/>
                  <a:gd name="T16" fmla="*/ 29 w 29"/>
                  <a:gd name="T17" fmla="*/ 28 h 42"/>
                  <a:gd name="T18" fmla="*/ 27 w 29"/>
                  <a:gd name="T19" fmla="*/ 25 h 42"/>
                  <a:gd name="T20" fmla="*/ 25 w 29"/>
                  <a:gd name="T21" fmla="*/ 25 h 42"/>
                  <a:gd name="T22" fmla="*/ 24 w 29"/>
                  <a:gd name="T23" fmla="*/ 22 h 42"/>
                  <a:gd name="T24" fmla="*/ 23 w 29"/>
                  <a:gd name="T25" fmla="*/ 22 h 42"/>
                  <a:gd name="T26" fmla="*/ 21 w 29"/>
                  <a:gd name="T27" fmla="*/ 23 h 42"/>
                  <a:gd name="T28" fmla="*/ 20 w 29"/>
                  <a:gd name="T29" fmla="*/ 21 h 42"/>
                  <a:gd name="T30" fmla="*/ 19 w 29"/>
                  <a:gd name="T31" fmla="*/ 20 h 42"/>
                  <a:gd name="T32" fmla="*/ 18 w 29"/>
                  <a:gd name="T33" fmla="*/ 19 h 42"/>
                  <a:gd name="T34" fmla="*/ 17 w 29"/>
                  <a:gd name="T35" fmla="*/ 17 h 42"/>
                  <a:gd name="T36" fmla="*/ 18 w 29"/>
                  <a:gd name="T37" fmla="*/ 15 h 42"/>
                  <a:gd name="T38" fmla="*/ 19 w 29"/>
                  <a:gd name="T39" fmla="*/ 14 h 42"/>
                  <a:gd name="T40" fmla="*/ 19 w 29"/>
                  <a:gd name="T41" fmla="*/ 12 h 42"/>
                  <a:gd name="T42" fmla="*/ 21 w 29"/>
                  <a:gd name="T43" fmla="*/ 11 h 42"/>
                  <a:gd name="T44" fmla="*/ 24 w 29"/>
                  <a:gd name="T45" fmla="*/ 10 h 42"/>
                  <a:gd name="T46" fmla="*/ 26 w 29"/>
                  <a:gd name="T47" fmla="*/ 10 h 42"/>
                  <a:gd name="T48" fmla="*/ 24 w 29"/>
                  <a:gd name="T49" fmla="*/ 8 h 42"/>
                  <a:gd name="T50" fmla="*/ 26 w 29"/>
                  <a:gd name="T51" fmla="*/ 7 h 42"/>
                  <a:gd name="T52" fmla="*/ 24 w 29"/>
                  <a:gd name="T53" fmla="*/ 5 h 42"/>
                  <a:gd name="T54" fmla="*/ 22 w 29"/>
                  <a:gd name="T55" fmla="*/ 5 h 42"/>
                  <a:gd name="T56" fmla="*/ 21 w 29"/>
                  <a:gd name="T57" fmla="*/ 6 h 42"/>
                  <a:gd name="T58" fmla="*/ 19 w 29"/>
                  <a:gd name="T59" fmla="*/ 5 h 42"/>
                  <a:gd name="T60" fmla="*/ 18 w 29"/>
                  <a:gd name="T61" fmla="*/ 4 h 42"/>
                  <a:gd name="T62" fmla="*/ 16 w 29"/>
                  <a:gd name="T63" fmla="*/ 2 h 42"/>
                  <a:gd name="T64" fmla="*/ 15 w 29"/>
                  <a:gd name="T65" fmla="*/ 1 h 42"/>
                  <a:gd name="T66" fmla="*/ 13 w 29"/>
                  <a:gd name="T67" fmla="*/ 1 h 42"/>
                  <a:gd name="T68" fmla="*/ 14 w 29"/>
                  <a:gd name="T69" fmla="*/ 2 h 42"/>
                  <a:gd name="T70" fmla="*/ 12 w 29"/>
                  <a:gd name="T71" fmla="*/ 5 h 42"/>
                  <a:gd name="T72" fmla="*/ 8 w 29"/>
                  <a:gd name="T73" fmla="*/ 7 h 42"/>
                  <a:gd name="T74" fmla="*/ 6 w 29"/>
                  <a:gd name="T75" fmla="*/ 10 h 42"/>
                  <a:gd name="T76" fmla="*/ 5 w 29"/>
                  <a:gd name="T77" fmla="*/ 10 h 42"/>
                  <a:gd name="T78" fmla="*/ 3 w 29"/>
                  <a:gd name="T79" fmla="*/ 10 h 42"/>
                  <a:gd name="T80" fmla="*/ 3 w 29"/>
                  <a:gd name="T81" fmla="*/ 9 h 42"/>
                  <a:gd name="T82" fmla="*/ 2 w 29"/>
                  <a:gd name="T83" fmla="*/ 8 h 42"/>
                  <a:gd name="T84" fmla="*/ 1 w 29"/>
                  <a:gd name="T85" fmla="*/ 10 h 42"/>
                  <a:gd name="T86" fmla="*/ 1 w 29"/>
                  <a:gd name="T87" fmla="*/ 13 h 42"/>
                  <a:gd name="T88" fmla="*/ 1 w 29"/>
                  <a:gd name="T89" fmla="*/ 13 h 42"/>
                  <a:gd name="T90" fmla="*/ 3 w 29"/>
                  <a:gd name="T91" fmla="*/ 15 h 42"/>
                  <a:gd name="T92" fmla="*/ 5 w 29"/>
                  <a:gd name="T93" fmla="*/ 18 h 42"/>
                  <a:gd name="T94" fmla="*/ 7 w 29"/>
                  <a:gd name="T95" fmla="*/ 22 h 42"/>
                  <a:gd name="T96" fmla="*/ 10 w 29"/>
                  <a:gd name="T97" fmla="*/ 28 h 42"/>
                  <a:gd name="T98" fmla="*/ 12 w 29"/>
                  <a:gd name="T99" fmla="*/ 31 h 42"/>
                  <a:gd name="T100" fmla="*/ 12 w 29"/>
                  <a:gd name="T101" fmla="*/ 33 h 42"/>
                  <a:gd name="T102" fmla="*/ 16 w 29"/>
                  <a:gd name="T103" fmla="*/ 35 h 42"/>
                  <a:gd name="T104" fmla="*/ 22 w 29"/>
                  <a:gd name="T105" fmla="*/ 39 h 42"/>
                  <a:gd name="T106" fmla="*/ 25 w 29"/>
                  <a:gd name="T107" fmla="*/ 41 h 42"/>
                  <a:gd name="T108" fmla="*/ 25 w 29"/>
                  <a:gd name="T109" fmla="*/ 42 h 42"/>
                  <a:gd name="T110" fmla="*/ 26 w 29"/>
                  <a:gd name="T111" fmla="*/ 41 h 42"/>
                  <a:gd name="T112" fmla="*/ 27 w 29"/>
                  <a:gd name="T113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42">
                    <a:moveTo>
                      <a:pt x="27" y="40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8"/>
                      <a:pt x="28" y="37"/>
                      <a:pt x="28" y="37"/>
                    </a:cubicBezTo>
                    <a:cubicBezTo>
                      <a:pt x="28" y="37"/>
                      <a:pt x="27" y="37"/>
                      <a:pt x="27" y="36"/>
                    </a:cubicBezTo>
                    <a:cubicBezTo>
                      <a:pt x="27" y="35"/>
                      <a:pt x="28" y="34"/>
                      <a:pt x="28" y="34"/>
                    </a:cubicBezTo>
                    <a:cubicBezTo>
                      <a:pt x="27" y="34"/>
                      <a:pt x="28" y="33"/>
                      <a:pt x="28" y="32"/>
                    </a:cubicBezTo>
                    <a:cubicBezTo>
                      <a:pt x="28" y="32"/>
                      <a:pt x="28" y="29"/>
                      <a:pt x="28" y="29"/>
                    </a:cubicBezTo>
                    <a:cubicBezTo>
                      <a:pt x="28" y="29"/>
                      <a:pt x="29" y="29"/>
                      <a:pt x="29" y="28"/>
                    </a:cubicBezTo>
                    <a:cubicBezTo>
                      <a:pt x="28" y="27"/>
                      <a:pt x="27" y="26"/>
                      <a:pt x="27" y="25"/>
                    </a:cubicBezTo>
                    <a:cubicBezTo>
                      <a:pt x="26" y="25"/>
                      <a:pt x="25" y="25"/>
                      <a:pt x="25" y="25"/>
                    </a:cubicBezTo>
                    <a:cubicBezTo>
                      <a:pt x="24" y="25"/>
                      <a:pt x="24" y="23"/>
                      <a:pt x="24" y="22"/>
                    </a:cubicBezTo>
                    <a:cubicBezTo>
                      <a:pt x="24" y="21"/>
                      <a:pt x="24" y="22"/>
                      <a:pt x="23" y="22"/>
                    </a:cubicBezTo>
                    <a:cubicBezTo>
                      <a:pt x="23" y="23"/>
                      <a:pt x="22" y="23"/>
                      <a:pt x="21" y="23"/>
                    </a:cubicBezTo>
                    <a:cubicBezTo>
                      <a:pt x="20" y="23"/>
                      <a:pt x="21" y="21"/>
                      <a:pt x="20" y="21"/>
                    </a:cubicBezTo>
                    <a:cubicBezTo>
                      <a:pt x="19" y="21"/>
                      <a:pt x="19" y="21"/>
                      <a:pt x="19" y="20"/>
                    </a:cubicBezTo>
                    <a:cubicBezTo>
                      <a:pt x="19" y="20"/>
                      <a:pt x="18" y="19"/>
                      <a:pt x="18" y="19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8" y="16"/>
                      <a:pt x="17" y="16"/>
                      <a:pt x="18" y="15"/>
                    </a:cubicBezTo>
                    <a:cubicBezTo>
                      <a:pt x="18" y="15"/>
                      <a:pt x="19" y="15"/>
                      <a:pt x="19" y="14"/>
                    </a:cubicBezTo>
                    <a:cubicBezTo>
                      <a:pt x="18" y="13"/>
                      <a:pt x="19" y="13"/>
                      <a:pt x="19" y="12"/>
                    </a:cubicBezTo>
                    <a:cubicBezTo>
                      <a:pt x="19" y="11"/>
                      <a:pt x="20" y="11"/>
                      <a:pt x="21" y="11"/>
                    </a:cubicBezTo>
                    <a:cubicBezTo>
                      <a:pt x="22" y="10"/>
                      <a:pt x="23" y="10"/>
                      <a:pt x="24" y="10"/>
                    </a:cubicBezTo>
                    <a:cubicBezTo>
                      <a:pt x="25" y="9"/>
                      <a:pt x="25" y="10"/>
                      <a:pt x="26" y="10"/>
                    </a:cubicBezTo>
                    <a:cubicBezTo>
                      <a:pt x="25" y="9"/>
                      <a:pt x="25" y="9"/>
                      <a:pt x="24" y="8"/>
                    </a:cubicBezTo>
                    <a:cubicBezTo>
                      <a:pt x="24" y="8"/>
                      <a:pt x="25" y="7"/>
                      <a:pt x="26" y="7"/>
                    </a:cubicBezTo>
                    <a:cubicBezTo>
                      <a:pt x="26" y="6"/>
                      <a:pt x="24" y="5"/>
                      <a:pt x="24" y="5"/>
                    </a:cubicBezTo>
                    <a:cubicBezTo>
                      <a:pt x="24" y="5"/>
                      <a:pt x="23" y="6"/>
                      <a:pt x="22" y="5"/>
                    </a:cubicBezTo>
                    <a:cubicBezTo>
                      <a:pt x="22" y="5"/>
                      <a:pt x="21" y="5"/>
                      <a:pt x="21" y="6"/>
                    </a:cubicBezTo>
                    <a:cubicBezTo>
                      <a:pt x="21" y="6"/>
                      <a:pt x="19" y="6"/>
                      <a:pt x="19" y="5"/>
                    </a:cubicBezTo>
                    <a:cubicBezTo>
                      <a:pt x="19" y="5"/>
                      <a:pt x="18" y="4"/>
                      <a:pt x="18" y="4"/>
                    </a:cubicBezTo>
                    <a:cubicBezTo>
                      <a:pt x="18" y="3"/>
                      <a:pt x="17" y="3"/>
                      <a:pt x="16" y="2"/>
                    </a:cubicBezTo>
                    <a:cubicBezTo>
                      <a:pt x="16" y="2"/>
                      <a:pt x="16" y="1"/>
                      <a:pt x="15" y="1"/>
                    </a:cubicBezTo>
                    <a:cubicBezTo>
                      <a:pt x="15" y="0"/>
                      <a:pt x="14" y="1"/>
                      <a:pt x="13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3"/>
                      <a:pt x="14" y="3"/>
                      <a:pt x="12" y="5"/>
                    </a:cubicBezTo>
                    <a:cubicBezTo>
                      <a:pt x="11" y="6"/>
                      <a:pt x="9" y="7"/>
                      <a:pt x="8" y="7"/>
                    </a:cubicBezTo>
                    <a:cubicBezTo>
                      <a:pt x="7" y="7"/>
                      <a:pt x="7" y="9"/>
                      <a:pt x="6" y="10"/>
                    </a:cubicBezTo>
                    <a:cubicBezTo>
                      <a:pt x="6" y="12"/>
                      <a:pt x="5" y="11"/>
                      <a:pt x="5" y="10"/>
                    </a:cubicBezTo>
                    <a:cubicBezTo>
                      <a:pt x="4" y="10"/>
                      <a:pt x="4" y="11"/>
                      <a:pt x="3" y="10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9"/>
                      <a:pt x="3" y="8"/>
                      <a:pt x="2" y="8"/>
                    </a:cubicBezTo>
                    <a:cubicBezTo>
                      <a:pt x="2" y="8"/>
                      <a:pt x="1" y="9"/>
                      <a:pt x="1" y="10"/>
                    </a:cubicBezTo>
                    <a:cubicBezTo>
                      <a:pt x="0" y="11"/>
                      <a:pt x="1" y="12"/>
                      <a:pt x="1" y="13"/>
                    </a:cubicBezTo>
                    <a:cubicBezTo>
                      <a:pt x="2" y="13"/>
                      <a:pt x="1" y="13"/>
                      <a:pt x="1" y="13"/>
                    </a:cubicBezTo>
                    <a:cubicBezTo>
                      <a:pt x="1" y="14"/>
                      <a:pt x="2" y="15"/>
                      <a:pt x="3" y="15"/>
                    </a:cubicBezTo>
                    <a:cubicBezTo>
                      <a:pt x="4" y="16"/>
                      <a:pt x="5" y="17"/>
                      <a:pt x="5" y="18"/>
                    </a:cubicBezTo>
                    <a:cubicBezTo>
                      <a:pt x="6" y="19"/>
                      <a:pt x="6" y="20"/>
                      <a:pt x="7" y="22"/>
                    </a:cubicBezTo>
                    <a:cubicBezTo>
                      <a:pt x="8" y="24"/>
                      <a:pt x="9" y="27"/>
                      <a:pt x="10" y="28"/>
                    </a:cubicBezTo>
                    <a:cubicBezTo>
                      <a:pt x="11" y="30"/>
                      <a:pt x="12" y="31"/>
                      <a:pt x="12" y="31"/>
                    </a:cubicBezTo>
                    <a:cubicBezTo>
                      <a:pt x="11" y="31"/>
                      <a:pt x="12" y="32"/>
                      <a:pt x="12" y="33"/>
                    </a:cubicBezTo>
                    <a:cubicBezTo>
                      <a:pt x="13" y="34"/>
                      <a:pt x="14" y="34"/>
                      <a:pt x="16" y="35"/>
                    </a:cubicBezTo>
                    <a:cubicBezTo>
                      <a:pt x="18" y="37"/>
                      <a:pt x="22" y="38"/>
                      <a:pt x="22" y="39"/>
                    </a:cubicBezTo>
                    <a:cubicBezTo>
                      <a:pt x="23" y="40"/>
                      <a:pt x="25" y="41"/>
                      <a:pt x="25" y="41"/>
                    </a:cubicBezTo>
                    <a:cubicBezTo>
                      <a:pt x="25" y="41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6" y="41"/>
                    </a:cubicBezTo>
                    <a:cubicBezTo>
                      <a:pt x="26" y="41"/>
                      <a:pt x="26" y="40"/>
                      <a:pt x="2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38" name="Freeform 117"/>
              <p:cNvSpPr>
                <a:spLocks/>
              </p:cNvSpPr>
              <p:nvPr/>
            </p:nvSpPr>
            <p:spPr bwMode="auto">
              <a:xfrm>
                <a:off x="2394" y="2154"/>
                <a:ext cx="129" cy="108"/>
              </a:xfrm>
              <a:custGeom>
                <a:avLst/>
                <a:gdLst>
                  <a:gd name="T0" fmla="*/ 3 w 31"/>
                  <a:gd name="T1" fmla="*/ 2 h 26"/>
                  <a:gd name="T2" fmla="*/ 1 w 31"/>
                  <a:gd name="T3" fmla="*/ 4 h 26"/>
                  <a:gd name="T4" fmla="*/ 1 w 31"/>
                  <a:gd name="T5" fmla="*/ 6 h 26"/>
                  <a:gd name="T6" fmla="*/ 0 w 31"/>
                  <a:gd name="T7" fmla="*/ 7 h 26"/>
                  <a:gd name="T8" fmla="*/ 1 w 31"/>
                  <a:gd name="T9" fmla="*/ 7 h 26"/>
                  <a:gd name="T10" fmla="*/ 2 w 31"/>
                  <a:gd name="T11" fmla="*/ 9 h 26"/>
                  <a:gd name="T12" fmla="*/ 4 w 31"/>
                  <a:gd name="T13" fmla="*/ 12 h 26"/>
                  <a:gd name="T14" fmla="*/ 8 w 31"/>
                  <a:gd name="T15" fmla="*/ 12 h 26"/>
                  <a:gd name="T16" fmla="*/ 11 w 31"/>
                  <a:gd name="T17" fmla="*/ 13 h 26"/>
                  <a:gd name="T18" fmla="*/ 13 w 31"/>
                  <a:gd name="T19" fmla="*/ 14 h 26"/>
                  <a:gd name="T20" fmla="*/ 13 w 31"/>
                  <a:gd name="T21" fmla="*/ 18 h 26"/>
                  <a:gd name="T22" fmla="*/ 14 w 31"/>
                  <a:gd name="T23" fmla="*/ 20 h 26"/>
                  <a:gd name="T24" fmla="*/ 14 w 31"/>
                  <a:gd name="T25" fmla="*/ 21 h 26"/>
                  <a:gd name="T26" fmla="*/ 14 w 31"/>
                  <a:gd name="T27" fmla="*/ 23 h 26"/>
                  <a:gd name="T28" fmla="*/ 14 w 31"/>
                  <a:gd name="T29" fmla="*/ 23 h 26"/>
                  <a:gd name="T30" fmla="*/ 15 w 31"/>
                  <a:gd name="T31" fmla="*/ 25 h 26"/>
                  <a:gd name="T32" fmla="*/ 17 w 31"/>
                  <a:gd name="T33" fmla="*/ 25 h 26"/>
                  <a:gd name="T34" fmla="*/ 18 w 31"/>
                  <a:gd name="T35" fmla="*/ 25 h 26"/>
                  <a:gd name="T36" fmla="*/ 19 w 31"/>
                  <a:gd name="T37" fmla="*/ 24 h 26"/>
                  <a:gd name="T38" fmla="*/ 21 w 31"/>
                  <a:gd name="T39" fmla="*/ 24 h 26"/>
                  <a:gd name="T40" fmla="*/ 22 w 31"/>
                  <a:gd name="T41" fmla="*/ 23 h 26"/>
                  <a:gd name="T42" fmla="*/ 22 w 31"/>
                  <a:gd name="T43" fmla="*/ 22 h 26"/>
                  <a:gd name="T44" fmla="*/ 21 w 31"/>
                  <a:gd name="T45" fmla="*/ 21 h 26"/>
                  <a:gd name="T46" fmla="*/ 21 w 31"/>
                  <a:gd name="T47" fmla="*/ 20 h 26"/>
                  <a:gd name="T48" fmla="*/ 20 w 31"/>
                  <a:gd name="T49" fmla="*/ 18 h 26"/>
                  <a:gd name="T50" fmla="*/ 21 w 31"/>
                  <a:gd name="T51" fmla="*/ 18 h 26"/>
                  <a:gd name="T52" fmla="*/ 23 w 31"/>
                  <a:gd name="T53" fmla="*/ 19 h 26"/>
                  <a:gd name="T54" fmla="*/ 24 w 31"/>
                  <a:gd name="T55" fmla="*/ 19 h 26"/>
                  <a:gd name="T56" fmla="*/ 26 w 31"/>
                  <a:gd name="T57" fmla="*/ 18 h 26"/>
                  <a:gd name="T58" fmla="*/ 28 w 31"/>
                  <a:gd name="T59" fmla="*/ 17 h 26"/>
                  <a:gd name="T60" fmla="*/ 29 w 31"/>
                  <a:gd name="T61" fmla="*/ 16 h 26"/>
                  <a:gd name="T62" fmla="*/ 27 w 31"/>
                  <a:gd name="T63" fmla="*/ 14 h 26"/>
                  <a:gd name="T64" fmla="*/ 28 w 31"/>
                  <a:gd name="T65" fmla="*/ 13 h 26"/>
                  <a:gd name="T66" fmla="*/ 29 w 31"/>
                  <a:gd name="T67" fmla="*/ 12 h 26"/>
                  <a:gd name="T68" fmla="*/ 29 w 31"/>
                  <a:gd name="T69" fmla="*/ 11 h 26"/>
                  <a:gd name="T70" fmla="*/ 30 w 31"/>
                  <a:gd name="T71" fmla="*/ 9 h 26"/>
                  <a:gd name="T72" fmla="*/ 31 w 31"/>
                  <a:gd name="T73" fmla="*/ 8 h 26"/>
                  <a:gd name="T74" fmla="*/ 27 w 31"/>
                  <a:gd name="T75" fmla="*/ 8 h 26"/>
                  <a:gd name="T76" fmla="*/ 28 w 31"/>
                  <a:gd name="T77" fmla="*/ 6 h 26"/>
                  <a:gd name="T78" fmla="*/ 25 w 31"/>
                  <a:gd name="T79" fmla="*/ 5 h 26"/>
                  <a:gd name="T80" fmla="*/ 25 w 31"/>
                  <a:gd name="T81" fmla="*/ 4 h 26"/>
                  <a:gd name="T82" fmla="*/ 23 w 31"/>
                  <a:gd name="T83" fmla="*/ 3 h 26"/>
                  <a:gd name="T84" fmla="*/ 19 w 31"/>
                  <a:gd name="T85" fmla="*/ 5 h 26"/>
                  <a:gd name="T86" fmla="*/ 15 w 31"/>
                  <a:gd name="T87" fmla="*/ 3 h 26"/>
                  <a:gd name="T88" fmla="*/ 12 w 31"/>
                  <a:gd name="T89" fmla="*/ 3 h 26"/>
                  <a:gd name="T90" fmla="*/ 10 w 31"/>
                  <a:gd name="T91" fmla="*/ 1 h 26"/>
                  <a:gd name="T92" fmla="*/ 8 w 31"/>
                  <a:gd name="T93" fmla="*/ 0 h 26"/>
                  <a:gd name="T94" fmla="*/ 8 w 31"/>
                  <a:gd name="T95" fmla="*/ 1 h 26"/>
                  <a:gd name="T96" fmla="*/ 5 w 31"/>
                  <a:gd name="T97" fmla="*/ 3 h 26"/>
                  <a:gd name="T98" fmla="*/ 5 w 31"/>
                  <a:gd name="T99" fmla="*/ 6 h 26"/>
                  <a:gd name="T100" fmla="*/ 3 w 31"/>
                  <a:gd name="T101" fmla="*/ 6 h 26"/>
                  <a:gd name="T102" fmla="*/ 4 w 31"/>
                  <a:gd name="T103" fmla="*/ 3 h 26"/>
                  <a:gd name="T104" fmla="*/ 4 w 31"/>
                  <a:gd name="T105" fmla="*/ 1 h 26"/>
                  <a:gd name="T106" fmla="*/ 3 w 31"/>
                  <a:gd name="T10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26">
                    <a:moveTo>
                      <a:pt x="3" y="2"/>
                    </a:moveTo>
                    <a:cubicBezTo>
                      <a:pt x="2" y="2"/>
                      <a:pt x="1" y="3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3" y="8"/>
                      <a:pt x="2" y="9"/>
                    </a:cubicBezTo>
                    <a:cubicBezTo>
                      <a:pt x="2" y="10"/>
                      <a:pt x="2" y="12"/>
                      <a:pt x="4" y="12"/>
                    </a:cubicBezTo>
                    <a:cubicBezTo>
                      <a:pt x="6" y="12"/>
                      <a:pt x="7" y="11"/>
                      <a:pt x="8" y="12"/>
                    </a:cubicBezTo>
                    <a:cubicBezTo>
                      <a:pt x="8" y="13"/>
                      <a:pt x="10" y="13"/>
                      <a:pt x="11" y="13"/>
                    </a:cubicBezTo>
                    <a:cubicBezTo>
                      <a:pt x="12" y="13"/>
                      <a:pt x="14" y="13"/>
                      <a:pt x="13" y="14"/>
                    </a:cubicBezTo>
                    <a:cubicBezTo>
                      <a:pt x="13" y="15"/>
                      <a:pt x="12" y="17"/>
                      <a:pt x="13" y="18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3" y="20"/>
                      <a:pt x="13" y="21"/>
                      <a:pt x="14" y="21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4"/>
                      <a:pt x="15" y="25"/>
                      <a:pt x="15" y="25"/>
                    </a:cubicBezTo>
                    <a:cubicBezTo>
                      <a:pt x="16" y="25"/>
                      <a:pt x="16" y="26"/>
                      <a:pt x="17" y="25"/>
                    </a:cubicBezTo>
                    <a:cubicBezTo>
                      <a:pt x="17" y="25"/>
                      <a:pt x="17" y="25"/>
                      <a:pt x="18" y="25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3"/>
                      <a:pt x="21" y="23"/>
                      <a:pt x="22" y="23"/>
                    </a:cubicBezTo>
                    <a:cubicBezTo>
                      <a:pt x="23" y="22"/>
                      <a:pt x="23" y="22"/>
                      <a:pt x="22" y="22"/>
                    </a:cubicBezTo>
                    <a:cubicBezTo>
                      <a:pt x="22" y="22"/>
                      <a:pt x="21" y="22"/>
                      <a:pt x="21" y="21"/>
                    </a:cubicBezTo>
                    <a:cubicBezTo>
                      <a:pt x="21" y="21"/>
                      <a:pt x="21" y="21"/>
                      <a:pt x="21" y="20"/>
                    </a:cubicBezTo>
                    <a:cubicBezTo>
                      <a:pt x="21" y="19"/>
                      <a:pt x="21" y="19"/>
                      <a:pt x="20" y="18"/>
                    </a:cubicBezTo>
                    <a:cubicBezTo>
                      <a:pt x="19" y="18"/>
                      <a:pt x="21" y="18"/>
                      <a:pt x="21" y="18"/>
                    </a:cubicBezTo>
                    <a:cubicBezTo>
                      <a:pt x="22" y="18"/>
                      <a:pt x="23" y="18"/>
                      <a:pt x="23" y="19"/>
                    </a:cubicBezTo>
                    <a:cubicBezTo>
                      <a:pt x="23" y="19"/>
                      <a:pt x="24" y="20"/>
                      <a:pt x="24" y="19"/>
                    </a:cubicBezTo>
                    <a:cubicBezTo>
                      <a:pt x="24" y="18"/>
                      <a:pt x="25" y="18"/>
                      <a:pt x="26" y="18"/>
                    </a:cubicBezTo>
                    <a:cubicBezTo>
                      <a:pt x="26" y="18"/>
                      <a:pt x="28" y="17"/>
                      <a:pt x="28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28" y="15"/>
                      <a:pt x="28" y="15"/>
                      <a:pt x="27" y="14"/>
                    </a:cubicBezTo>
                    <a:cubicBezTo>
                      <a:pt x="27" y="14"/>
                      <a:pt x="28" y="14"/>
                      <a:pt x="28" y="13"/>
                    </a:cubicBezTo>
                    <a:cubicBezTo>
                      <a:pt x="28" y="13"/>
                      <a:pt x="28" y="12"/>
                      <a:pt x="29" y="12"/>
                    </a:cubicBezTo>
                    <a:cubicBezTo>
                      <a:pt x="30" y="12"/>
                      <a:pt x="30" y="11"/>
                      <a:pt x="29" y="11"/>
                    </a:cubicBezTo>
                    <a:cubicBezTo>
                      <a:pt x="28" y="11"/>
                      <a:pt x="29" y="10"/>
                      <a:pt x="30" y="9"/>
                    </a:cubicBezTo>
                    <a:cubicBezTo>
                      <a:pt x="30" y="9"/>
                      <a:pt x="30" y="9"/>
                      <a:pt x="31" y="8"/>
                    </a:cubicBezTo>
                    <a:cubicBezTo>
                      <a:pt x="30" y="8"/>
                      <a:pt x="28" y="8"/>
                      <a:pt x="27" y="8"/>
                    </a:cubicBezTo>
                    <a:cubicBezTo>
                      <a:pt x="27" y="8"/>
                      <a:pt x="28" y="7"/>
                      <a:pt x="28" y="6"/>
                    </a:cubicBezTo>
                    <a:cubicBezTo>
                      <a:pt x="28" y="5"/>
                      <a:pt x="26" y="5"/>
                      <a:pt x="25" y="5"/>
                    </a:cubicBezTo>
                    <a:cubicBezTo>
                      <a:pt x="24" y="5"/>
                      <a:pt x="24" y="4"/>
                      <a:pt x="25" y="4"/>
                    </a:cubicBezTo>
                    <a:cubicBezTo>
                      <a:pt x="26" y="4"/>
                      <a:pt x="25" y="3"/>
                      <a:pt x="23" y="3"/>
                    </a:cubicBezTo>
                    <a:cubicBezTo>
                      <a:pt x="22" y="3"/>
                      <a:pt x="20" y="4"/>
                      <a:pt x="19" y="5"/>
                    </a:cubicBezTo>
                    <a:cubicBezTo>
                      <a:pt x="18" y="5"/>
                      <a:pt x="16" y="3"/>
                      <a:pt x="15" y="3"/>
                    </a:cubicBezTo>
                    <a:cubicBezTo>
                      <a:pt x="14" y="4"/>
                      <a:pt x="12" y="4"/>
                      <a:pt x="12" y="3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8" y="1"/>
                      <a:pt x="8" y="1"/>
                    </a:cubicBezTo>
                    <a:cubicBezTo>
                      <a:pt x="7" y="2"/>
                      <a:pt x="5" y="2"/>
                      <a:pt x="5" y="3"/>
                    </a:cubicBezTo>
                    <a:cubicBezTo>
                      <a:pt x="4" y="4"/>
                      <a:pt x="6" y="6"/>
                      <a:pt x="5" y="6"/>
                    </a:cubicBezTo>
                    <a:cubicBezTo>
                      <a:pt x="5" y="7"/>
                      <a:pt x="3" y="7"/>
                      <a:pt x="3" y="6"/>
                    </a:cubicBezTo>
                    <a:cubicBezTo>
                      <a:pt x="3" y="5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3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39" name="Freeform 118"/>
              <p:cNvSpPr>
                <a:spLocks/>
              </p:cNvSpPr>
              <p:nvPr/>
            </p:nvSpPr>
            <p:spPr bwMode="auto">
              <a:xfrm>
                <a:off x="2535" y="2208"/>
                <a:ext cx="42" cy="42"/>
              </a:xfrm>
              <a:custGeom>
                <a:avLst/>
                <a:gdLst>
                  <a:gd name="T0" fmla="*/ 3 w 10"/>
                  <a:gd name="T1" fmla="*/ 2 h 10"/>
                  <a:gd name="T2" fmla="*/ 2 w 10"/>
                  <a:gd name="T3" fmla="*/ 3 h 10"/>
                  <a:gd name="T4" fmla="*/ 1 w 10"/>
                  <a:gd name="T5" fmla="*/ 5 h 10"/>
                  <a:gd name="T6" fmla="*/ 3 w 10"/>
                  <a:gd name="T7" fmla="*/ 7 h 10"/>
                  <a:gd name="T8" fmla="*/ 4 w 10"/>
                  <a:gd name="T9" fmla="*/ 10 h 10"/>
                  <a:gd name="T10" fmla="*/ 5 w 10"/>
                  <a:gd name="T11" fmla="*/ 10 h 10"/>
                  <a:gd name="T12" fmla="*/ 6 w 10"/>
                  <a:gd name="T13" fmla="*/ 9 h 10"/>
                  <a:gd name="T14" fmla="*/ 8 w 10"/>
                  <a:gd name="T15" fmla="*/ 9 h 10"/>
                  <a:gd name="T16" fmla="*/ 9 w 10"/>
                  <a:gd name="T17" fmla="*/ 9 h 10"/>
                  <a:gd name="T18" fmla="*/ 9 w 10"/>
                  <a:gd name="T19" fmla="*/ 8 h 10"/>
                  <a:gd name="T20" fmla="*/ 9 w 10"/>
                  <a:gd name="T21" fmla="*/ 5 h 10"/>
                  <a:gd name="T22" fmla="*/ 9 w 10"/>
                  <a:gd name="T23" fmla="*/ 2 h 10"/>
                  <a:gd name="T24" fmla="*/ 10 w 10"/>
                  <a:gd name="T25" fmla="*/ 1 h 10"/>
                  <a:gd name="T26" fmla="*/ 8 w 10"/>
                  <a:gd name="T27" fmla="*/ 1 h 10"/>
                  <a:gd name="T28" fmla="*/ 5 w 10"/>
                  <a:gd name="T29" fmla="*/ 1 h 10"/>
                  <a:gd name="T30" fmla="*/ 3 w 10"/>
                  <a:gd name="T31" fmla="*/ 1 h 10"/>
                  <a:gd name="T32" fmla="*/ 3 w 10"/>
                  <a:gd name="T33" fmla="*/ 1 h 10"/>
                  <a:gd name="T34" fmla="*/ 3 w 10"/>
                  <a:gd name="T3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10">
                    <a:moveTo>
                      <a:pt x="3" y="2"/>
                    </a:move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1" y="5"/>
                      <a:pt x="1" y="5"/>
                    </a:cubicBezTo>
                    <a:cubicBezTo>
                      <a:pt x="0" y="6"/>
                      <a:pt x="2" y="7"/>
                      <a:pt x="3" y="7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5" y="9"/>
                      <a:pt x="6" y="9"/>
                    </a:cubicBezTo>
                    <a:cubicBezTo>
                      <a:pt x="7" y="9"/>
                      <a:pt x="8" y="8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8"/>
                      <a:pt x="9" y="8"/>
                    </a:cubicBezTo>
                    <a:cubicBezTo>
                      <a:pt x="9" y="8"/>
                      <a:pt x="9" y="6"/>
                      <a:pt x="9" y="5"/>
                    </a:cubicBezTo>
                    <a:cubicBezTo>
                      <a:pt x="9" y="4"/>
                      <a:pt x="9" y="3"/>
                      <a:pt x="9" y="2"/>
                    </a:cubicBezTo>
                    <a:cubicBezTo>
                      <a:pt x="9" y="2"/>
                      <a:pt x="10" y="2"/>
                      <a:pt x="10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40" name="Freeform 119"/>
              <p:cNvSpPr>
                <a:spLocks/>
              </p:cNvSpPr>
              <p:nvPr/>
            </p:nvSpPr>
            <p:spPr bwMode="auto">
              <a:xfrm>
                <a:off x="2506" y="2187"/>
                <a:ext cx="46" cy="71"/>
              </a:xfrm>
              <a:custGeom>
                <a:avLst/>
                <a:gdLst>
                  <a:gd name="T0" fmla="*/ 3 w 11"/>
                  <a:gd name="T1" fmla="*/ 1 h 17"/>
                  <a:gd name="T2" fmla="*/ 2 w 11"/>
                  <a:gd name="T3" fmla="*/ 3 h 17"/>
                  <a:gd name="T4" fmla="*/ 2 w 11"/>
                  <a:gd name="T5" fmla="*/ 4 h 17"/>
                  <a:gd name="T6" fmla="*/ 1 w 11"/>
                  <a:gd name="T7" fmla="*/ 5 h 17"/>
                  <a:gd name="T8" fmla="*/ 0 w 11"/>
                  <a:gd name="T9" fmla="*/ 6 h 17"/>
                  <a:gd name="T10" fmla="*/ 2 w 11"/>
                  <a:gd name="T11" fmla="*/ 8 h 17"/>
                  <a:gd name="T12" fmla="*/ 3 w 11"/>
                  <a:gd name="T13" fmla="*/ 8 h 17"/>
                  <a:gd name="T14" fmla="*/ 4 w 11"/>
                  <a:gd name="T15" fmla="*/ 9 h 17"/>
                  <a:gd name="T16" fmla="*/ 4 w 11"/>
                  <a:gd name="T17" fmla="*/ 11 h 17"/>
                  <a:gd name="T18" fmla="*/ 4 w 11"/>
                  <a:gd name="T19" fmla="*/ 15 h 17"/>
                  <a:gd name="T20" fmla="*/ 7 w 11"/>
                  <a:gd name="T21" fmla="*/ 16 h 17"/>
                  <a:gd name="T22" fmla="*/ 8 w 11"/>
                  <a:gd name="T23" fmla="*/ 15 h 17"/>
                  <a:gd name="T24" fmla="*/ 9 w 11"/>
                  <a:gd name="T25" fmla="*/ 15 h 17"/>
                  <a:gd name="T26" fmla="*/ 11 w 11"/>
                  <a:gd name="T27" fmla="*/ 15 h 17"/>
                  <a:gd name="T28" fmla="*/ 10 w 11"/>
                  <a:gd name="T29" fmla="*/ 12 h 17"/>
                  <a:gd name="T30" fmla="*/ 8 w 11"/>
                  <a:gd name="T31" fmla="*/ 10 h 17"/>
                  <a:gd name="T32" fmla="*/ 9 w 11"/>
                  <a:gd name="T33" fmla="*/ 8 h 17"/>
                  <a:gd name="T34" fmla="*/ 10 w 11"/>
                  <a:gd name="T35" fmla="*/ 7 h 17"/>
                  <a:gd name="T36" fmla="*/ 10 w 11"/>
                  <a:gd name="T37" fmla="*/ 6 h 17"/>
                  <a:gd name="T38" fmla="*/ 8 w 11"/>
                  <a:gd name="T39" fmla="*/ 4 h 17"/>
                  <a:gd name="T40" fmla="*/ 7 w 11"/>
                  <a:gd name="T41" fmla="*/ 3 h 17"/>
                  <a:gd name="T42" fmla="*/ 4 w 11"/>
                  <a:gd name="T43" fmla="*/ 1 h 17"/>
                  <a:gd name="T44" fmla="*/ 4 w 11"/>
                  <a:gd name="T45" fmla="*/ 0 h 17"/>
                  <a:gd name="T46" fmla="*/ 3 w 11"/>
                  <a:gd name="T4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2" y="2"/>
                      <a:pt x="1" y="3"/>
                      <a:pt x="2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1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4" y="8"/>
                      <a:pt x="3" y="9"/>
                      <a:pt x="4" y="9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3" y="12"/>
                      <a:pt x="3" y="14"/>
                      <a:pt x="4" y="15"/>
                    </a:cubicBezTo>
                    <a:cubicBezTo>
                      <a:pt x="5" y="17"/>
                      <a:pt x="6" y="16"/>
                      <a:pt x="7" y="16"/>
                    </a:cubicBezTo>
                    <a:cubicBezTo>
                      <a:pt x="7" y="16"/>
                      <a:pt x="8" y="16"/>
                      <a:pt x="8" y="15"/>
                    </a:cubicBezTo>
                    <a:cubicBezTo>
                      <a:pt x="8" y="15"/>
                      <a:pt x="9" y="16"/>
                      <a:pt x="9" y="15"/>
                    </a:cubicBezTo>
                    <a:cubicBezTo>
                      <a:pt x="10" y="15"/>
                      <a:pt x="10" y="15"/>
                      <a:pt x="11" y="15"/>
                    </a:cubicBezTo>
                    <a:cubicBezTo>
                      <a:pt x="10" y="14"/>
                      <a:pt x="10" y="13"/>
                      <a:pt x="10" y="12"/>
                    </a:cubicBezTo>
                    <a:cubicBezTo>
                      <a:pt x="9" y="12"/>
                      <a:pt x="7" y="11"/>
                      <a:pt x="8" y="10"/>
                    </a:cubicBezTo>
                    <a:cubicBezTo>
                      <a:pt x="8" y="10"/>
                      <a:pt x="8" y="8"/>
                      <a:pt x="9" y="8"/>
                    </a:cubicBezTo>
                    <a:cubicBezTo>
                      <a:pt x="9" y="8"/>
                      <a:pt x="10" y="8"/>
                      <a:pt x="10" y="7"/>
                    </a:cubicBezTo>
                    <a:cubicBezTo>
                      <a:pt x="9" y="7"/>
                      <a:pt x="10" y="6"/>
                      <a:pt x="10" y="6"/>
                    </a:cubicBezTo>
                    <a:cubicBezTo>
                      <a:pt x="9" y="6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2"/>
                      <a:pt x="5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41" name="Freeform 120"/>
              <p:cNvSpPr>
                <a:spLocks/>
              </p:cNvSpPr>
              <p:nvPr/>
            </p:nvSpPr>
            <p:spPr bwMode="auto">
              <a:xfrm>
                <a:off x="2573" y="2212"/>
                <a:ext cx="25" cy="38"/>
              </a:xfrm>
              <a:custGeom>
                <a:avLst/>
                <a:gdLst>
                  <a:gd name="T0" fmla="*/ 0 w 6"/>
                  <a:gd name="T1" fmla="*/ 4 h 9"/>
                  <a:gd name="T2" fmla="*/ 0 w 6"/>
                  <a:gd name="T3" fmla="*/ 7 h 9"/>
                  <a:gd name="T4" fmla="*/ 0 w 6"/>
                  <a:gd name="T5" fmla="*/ 8 h 9"/>
                  <a:gd name="T6" fmla="*/ 2 w 6"/>
                  <a:gd name="T7" fmla="*/ 8 h 9"/>
                  <a:gd name="T8" fmla="*/ 4 w 6"/>
                  <a:gd name="T9" fmla="*/ 7 h 9"/>
                  <a:gd name="T10" fmla="*/ 6 w 6"/>
                  <a:gd name="T11" fmla="*/ 4 h 9"/>
                  <a:gd name="T12" fmla="*/ 6 w 6"/>
                  <a:gd name="T13" fmla="*/ 4 h 9"/>
                  <a:gd name="T14" fmla="*/ 3 w 6"/>
                  <a:gd name="T15" fmla="*/ 1 h 9"/>
                  <a:gd name="T16" fmla="*/ 1 w 6"/>
                  <a:gd name="T17" fmla="*/ 0 h 9"/>
                  <a:gd name="T18" fmla="*/ 0 w 6"/>
                  <a:gd name="T19" fmla="*/ 1 h 9"/>
                  <a:gd name="T20" fmla="*/ 0 w 6"/>
                  <a:gd name="T21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9">
                    <a:moveTo>
                      <a:pt x="0" y="4"/>
                    </a:moveTo>
                    <a:cubicBezTo>
                      <a:pt x="0" y="5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0" y="9"/>
                      <a:pt x="2" y="8"/>
                    </a:cubicBezTo>
                    <a:cubicBezTo>
                      <a:pt x="3" y="8"/>
                      <a:pt x="3" y="9"/>
                      <a:pt x="4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4" y="1"/>
                      <a:pt x="3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42" name="Freeform 121"/>
              <p:cNvSpPr>
                <a:spLocks/>
              </p:cNvSpPr>
              <p:nvPr/>
            </p:nvSpPr>
            <p:spPr bwMode="auto">
              <a:xfrm>
                <a:off x="2290" y="2046"/>
                <a:ext cx="100" cy="33"/>
              </a:xfrm>
              <a:custGeom>
                <a:avLst/>
                <a:gdLst>
                  <a:gd name="T0" fmla="*/ 19 w 24"/>
                  <a:gd name="T1" fmla="*/ 5 h 8"/>
                  <a:gd name="T2" fmla="*/ 8 w 24"/>
                  <a:gd name="T3" fmla="*/ 1 h 8"/>
                  <a:gd name="T4" fmla="*/ 0 w 24"/>
                  <a:gd name="T5" fmla="*/ 4 h 8"/>
                  <a:gd name="T6" fmla="*/ 4 w 24"/>
                  <a:gd name="T7" fmla="*/ 2 h 8"/>
                  <a:gd name="T8" fmla="*/ 6 w 24"/>
                  <a:gd name="T9" fmla="*/ 3 h 8"/>
                  <a:gd name="T10" fmla="*/ 10 w 24"/>
                  <a:gd name="T11" fmla="*/ 4 h 8"/>
                  <a:gd name="T12" fmla="*/ 15 w 24"/>
                  <a:gd name="T13" fmla="*/ 6 h 8"/>
                  <a:gd name="T14" fmla="*/ 16 w 24"/>
                  <a:gd name="T15" fmla="*/ 8 h 8"/>
                  <a:gd name="T16" fmla="*/ 23 w 24"/>
                  <a:gd name="T17" fmla="*/ 8 h 8"/>
                  <a:gd name="T18" fmla="*/ 19 w 24"/>
                  <a:gd name="T1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8">
                    <a:moveTo>
                      <a:pt x="19" y="5"/>
                    </a:moveTo>
                    <a:cubicBezTo>
                      <a:pt x="18" y="5"/>
                      <a:pt x="13" y="2"/>
                      <a:pt x="8" y="1"/>
                    </a:cubicBezTo>
                    <a:cubicBezTo>
                      <a:pt x="4" y="0"/>
                      <a:pt x="0" y="3"/>
                      <a:pt x="0" y="4"/>
                    </a:cubicBezTo>
                    <a:cubicBezTo>
                      <a:pt x="1" y="4"/>
                      <a:pt x="3" y="3"/>
                      <a:pt x="4" y="2"/>
                    </a:cubicBezTo>
                    <a:cubicBezTo>
                      <a:pt x="5" y="1"/>
                      <a:pt x="6" y="2"/>
                      <a:pt x="6" y="3"/>
                    </a:cubicBezTo>
                    <a:cubicBezTo>
                      <a:pt x="7" y="3"/>
                      <a:pt x="8" y="3"/>
                      <a:pt x="10" y="4"/>
                    </a:cubicBezTo>
                    <a:cubicBezTo>
                      <a:pt x="12" y="4"/>
                      <a:pt x="13" y="5"/>
                      <a:pt x="15" y="6"/>
                    </a:cubicBezTo>
                    <a:cubicBezTo>
                      <a:pt x="17" y="6"/>
                      <a:pt x="15" y="7"/>
                      <a:pt x="16" y="8"/>
                    </a:cubicBezTo>
                    <a:cubicBezTo>
                      <a:pt x="17" y="8"/>
                      <a:pt x="23" y="8"/>
                      <a:pt x="23" y="8"/>
                    </a:cubicBezTo>
                    <a:cubicBezTo>
                      <a:pt x="24" y="7"/>
                      <a:pt x="20" y="5"/>
                      <a:pt x="1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43" name="Freeform 122"/>
              <p:cNvSpPr>
                <a:spLocks/>
              </p:cNvSpPr>
              <p:nvPr/>
            </p:nvSpPr>
            <p:spPr bwMode="auto">
              <a:xfrm>
                <a:off x="2349" y="2091"/>
                <a:ext cx="20" cy="13"/>
              </a:xfrm>
              <a:custGeom>
                <a:avLst/>
                <a:gdLst>
                  <a:gd name="T0" fmla="*/ 0 w 5"/>
                  <a:gd name="T1" fmla="*/ 1 h 3"/>
                  <a:gd name="T2" fmla="*/ 5 w 5"/>
                  <a:gd name="T3" fmla="*/ 2 h 3"/>
                  <a:gd name="T4" fmla="*/ 0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cubicBezTo>
                      <a:pt x="0" y="2"/>
                      <a:pt x="4" y="3"/>
                      <a:pt x="5" y="2"/>
                    </a:cubicBezTo>
                    <a:cubicBezTo>
                      <a:pt x="5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44" name="Freeform 123"/>
              <p:cNvSpPr>
                <a:spLocks/>
              </p:cNvSpPr>
              <p:nvPr/>
            </p:nvSpPr>
            <p:spPr bwMode="auto">
              <a:xfrm>
                <a:off x="2448" y="2091"/>
                <a:ext cx="21" cy="9"/>
              </a:xfrm>
              <a:custGeom>
                <a:avLst/>
                <a:gdLst>
                  <a:gd name="T0" fmla="*/ 1 w 5"/>
                  <a:gd name="T1" fmla="*/ 1 h 2"/>
                  <a:gd name="T2" fmla="*/ 5 w 5"/>
                  <a:gd name="T3" fmla="*/ 1 h 2"/>
                  <a:gd name="T4" fmla="*/ 1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1" y="1"/>
                    </a:moveTo>
                    <a:cubicBezTo>
                      <a:pt x="2" y="2"/>
                      <a:pt x="5" y="2"/>
                      <a:pt x="5" y="1"/>
                    </a:cubicBezTo>
                    <a:cubicBezTo>
                      <a:pt x="5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45" name="Freeform 124"/>
              <p:cNvSpPr>
                <a:spLocks/>
              </p:cNvSpPr>
              <p:nvPr/>
            </p:nvSpPr>
            <p:spPr bwMode="auto">
              <a:xfrm>
                <a:off x="2324" y="2254"/>
                <a:ext cx="54" cy="62"/>
              </a:xfrm>
              <a:custGeom>
                <a:avLst/>
                <a:gdLst>
                  <a:gd name="T0" fmla="*/ 12 w 13"/>
                  <a:gd name="T1" fmla="*/ 4 h 15"/>
                  <a:gd name="T2" fmla="*/ 10 w 13"/>
                  <a:gd name="T3" fmla="*/ 2 h 15"/>
                  <a:gd name="T4" fmla="*/ 9 w 13"/>
                  <a:gd name="T5" fmla="*/ 2 h 15"/>
                  <a:gd name="T6" fmla="*/ 7 w 13"/>
                  <a:gd name="T7" fmla="*/ 1 h 15"/>
                  <a:gd name="T8" fmla="*/ 5 w 13"/>
                  <a:gd name="T9" fmla="*/ 0 h 15"/>
                  <a:gd name="T10" fmla="*/ 5 w 13"/>
                  <a:gd name="T11" fmla="*/ 0 h 15"/>
                  <a:gd name="T12" fmla="*/ 3 w 13"/>
                  <a:gd name="T13" fmla="*/ 1 h 15"/>
                  <a:gd name="T14" fmla="*/ 2 w 13"/>
                  <a:gd name="T15" fmla="*/ 3 h 15"/>
                  <a:gd name="T16" fmla="*/ 1 w 13"/>
                  <a:gd name="T17" fmla="*/ 4 h 15"/>
                  <a:gd name="T18" fmla="*/ 1 w 13"/>
                  <a:gd name="T19" fmla="*/ 5 h 15"/>
                  <a:gd name="T20" fmla="*/ 0 w 13"/>
                  <a:gd name="T21" fmla="*/ 7 h 15"/>
                  <a:gd name="T22" fmla="*/ 0 w 13"/>
                  <a:gd name="T23" fmla="*/ 8 h 15"/>
                  <a:gd name="T24" fmla="*/ 1 w 13"/>
                  <a:gd name="T25" fmla="*/ 9 h 15"/>
                  <a:gd name="T26" fmla="*/ 3 w 13"/>
                  <a:gd name="T27" fmla="*/ 9 h 15"/>
                  <a:gd name="T28" fmla="*/ 2 w 13"/>
                  <a:gd name="T29" fmla="*/ 11 h 15"/>
                  <a:gd name="T30" fmla="*/ 1 w 13"/>
                  <a:gd name="T31" fmla="*/ 11 h 15"/>
                  <a:gd name="T32" fmla="*/ 2 w 13"/>
                  <a:gd name="T33" fmla="*/ 12 h 15"/>
                  <a:gd name="T34" fmla="*/ 2 w 13"/>
                  <a:gd name="T35" fmla="*/ 13 h 15"/>
                  <a:gd name="T36" fmla="*/ 4 w 13"/>
                  <a:gd name="T37" fmla="*/ 13 h 15"/>
                  <a:gd name="T38" fmla="*/ 5 w 13"/>
                  <a:gd name="T39" fmla="*/ 13 h 15"/>
                  <a:gd name="T40" fmla="*/ 7 w 13"/>
                  <a:gd name="T41" fmla="*/ 10 h 15"/>
                  <a:gd name="T42" fmla="*/ 11 w 13"/>
                  <a:gd name="T43" fmla="*/ 8 h 15"/>
                  <a:gd name="T44" fmla="*/ 13 w 13"/>
                  <a:gd name="T45" fmla="*/ 5 h 15"/>
                  <a:gd name="T46" fmla="*/ 12 w 13"/>
                  <a:gd name="T4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15">
                    <a:moveTo>
                      <a:pt x="12" y="4"/>
                    </a:moveTo>
                    <a:cubicBezTo>
                      <a:pt x="11" y="3"/>
                      <a:pt x="11" y="2"/>
                      <a:pt x="10" y="2"/>
                    </a:cubicBezTo>
                    <a:cubicBezTo>
                      <a:pt x="10" y="3"/>
                      <a:pt x="9" y="3"/>
                      <a:pt x="9" y="2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2" y="1"/>
                      <a:pt x="2" y="2"/>
                      <a:pt x="2" y="3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1" y="5"/>
                      <a:pt x="2" y="5"/>
                      <a:pt x="1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7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ubicBezTo>
                      <a:pt x="2" y="10"/>
                      <a:pt x="2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1" y="11"/>
                      <a:pt x="1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1" y="12"/>
                      <a:pt x="1" y="12"/>
                      <a:pt x="2" y="13"/>
                    </a:cubicBezTo>
                    <a:cubicBezTo>
                      <a:pt x="3" y="14"/>
                      <a:pt x="3" y="13"/>
                      <a:pt x="4" y="13"/>
                    </a:cubicBezTo>
                    <a:cubicBezTo>
                      <a:pt x="4" y="14"/>
                      <a:pt x="5" y="15"/>
                      <a:pt x="5" y="13"/>
                    </a:cubicBezTo>
                    <a:cubicBezTo>
                      <a:pt x="6" y="12"/>
                      <a:pt x="6" y="10"/>
                      <a:pt x="7" y="10"/>
                    </a:cubicBezTo>
                    <a:cubicBezTo>
                      <a:pt x="8" y="10"/>
                      <a:pt x="10" y="9"/>
                      <a:pt x="11" y="8"/>
                    </a:cubicBezTo>
                    <a:cubicBezTo>
                      <a:pt x="13" y="6"/>
                      <a:pt x="12" y="6"/>
                      <a:pt x="13" y="5"/>
                    </a:cubicBezTo>
                    <a:cubicBezTo>
                      <a:pt x="13" y="5"/>
                      <a:pt x="13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46" name="Freeform 125"/>
              <p:cNvSpPr>
                <a:spLocks noEditPoints="1"/>
              </p:cNvSpPr>
              <p:nvPr/>
            </p:nvSpPr>
            <p:spPr bwMode="auto">
              <a:xfrm>
                <a:off x="2403" y="1209"/>
                <a:ext cx="560" cy="421"/>
              </a:xfrm>
              <a:custGeom>
                <a:avLst/>
                <a:gdLst>
                  <a:gd name="T0" fmla="*/ 119 w 135"/>
                  <a:gd name="T1" fmla="*/ 12 h 101"/>
                  <a:gd name="T2" fmla="*/ 109 w 135"/>
                  <a:gd name="T3" fmla="*/ 17 h 101"/>
                  <a:gd name="T4" fmla="*/ 108 w 135"/>
                  <a:gd name="T5" fmla="*/ 11 h 101"/>
                  <a:gd name="T6" fmla="*/ 97 w 135"/>
                  <a:gd name="T7" fmla="*/ 10 h 101"/>
                  <a:gd name="T8" fmla="*/ 108 w 135"/>
                  <a:gd name="T9" fmla="*/ 8 h 101"/>
                  <a:gd name="T10" fmla="*/ 107 w 135"/>
                  <a:gd name="T11" fmla="*/ 4 h 101"/>
                  <a:gd name="T12" fmla="*/ 91 w 135"/>
                  <a:gd name="T13" fmla="*/ 0 h 101"/>
                  <a:gd name="T14" fmla="*/ 77 w 135"/>
                  <a:gd name="T15" fmla="*/ 2 h 101"/>
                  <a:gd name="T16" fmla="*/ 66 w 135"/>
                  <a:gd name="T17" fmla="*/ 2 h 101"/>
                  <a:gd name="T18" fmla="*/ 57 w 135"/>
                  <a:gd name="T19" fmla="*/ 7 h 101"/>
                  <a:gd name="T20" fmla="*/ 55 w 135"/>
                  <a:gd name="T21" fmla="*/ 8 h 101"/>
                  <a:gd name="T22" fmla="*/ 48 w 135"/>
                  <a:gd name="T23" fmla="*/ 10 h 101"/>
                  <a:gd name="T24" fmla="*/ 42 w 135"/>
                  <a:gd name="T25" fmla="*/ 12 h 101"/>
                  <a:gd name="T26" fmla="*/ 32 w 135"/>
                  <a:gd name="T27" fmla="*/ 10 h 101"/>
                  <a:gd name="T28" fmla="*/ 26 w 135"/>
                  <a:gd name="T29" fmla="*/ 14 h 101"/>
                  <a:gd name="T30" fmla="*/ 17 w 135"/>
                  <a:gd name="T31" fmla="*/ 20 h 101"/>
                  <a:gd name="T32" fmla="*/ 0 w 135"/>
                  <a:gd name="T33" fmla="*/ 28 h 101"/>
                  <a:gd name="T34" fmla="*/ 11 w 135"/>
                  <a:gd name="T35" fmla="*/ 31 h 101"/>
                  <a:gd name="T36" fmla="*/ 3 w 135"/>
                  <a:gd name="T37" fmla="*/ 34 h 101"/>
                  <a:gd name="T38" fmla="*/ 10 w 135"/>
                  <a:gd name="T39" fmla="*/ 38 h 101"/>
                  <a:gd name="T40" fmla="*/ 18 w 135"/>
                  <a:gd name="T41" fmla="*/ 38 h 101"/>
                  <a:gd name="T42" fmla="*/ 32 w 135"/>
                  <a:gd name="T43" fmla="*/ 42 h 101"/>
                  <a:gd name="T44" fmla="*/ 38 w 135"/>
                  <a:gd name="T45" fmla="*/ 51 h 101"/>
                  <a:gd name="T46" fmla="*/ 39 w 135"/>
                  <a:gd name="T47" fmla="*/ 59 h 101"/>
                  <a:gd name="T48" fmla="*/ 48 w 135"/>
                  <a:gd name="T49" fmla="*/ 61 h 101"/>
                  <a:gd name="T50" fmla="*/ 47 w 135"/>
                  <a:gd name="T51" fmla="*/ 65 h 101"/>
                  <a:gd name="T52" fmla="*/ 46 w 135"/>
                  <a:gd name="T53" fmla="*/ 70 h 101"/>
                  <a:gd name="T54" fmla="*/ 44 w 135"/>
                  <a:gd name="T55" fmla="*/ 77 h 101"/>
                  <a:gd name="T56" fmla="*/ 46 w 135"/>
                  <a:gd name="T57" fmla="*/ 86 h 101"/>
                  <a:gd name="T58" fmla="*/ 50 w 135"/>
                  <a:gd name="T59" fmla="*/ 91 h 101"/>
                  <a:gd name="T60" fmla="*/ 56 w 135"/>
                  <a:gd name="T61" fmla="*/ 98 h 101"/>
                  <a:gd name="T62" fmla="*/ 65 w 135"/>
                  <a:gd name="T63" fmla="*/ 101 h 101"/>
                  <a:gd name="T64" fmla="*/ 67 w 135"/>
                  <a:gd name="T65" fmla="*/ 93 h 101"/>
                  <a:gd name="T66" fmla="*/ 71 w 135"/>
                  <a:gd name="T67" fmla="*/ 88 h 101"/>
                  <a:gd name="T68" fmla="*/ 71 w 135"/>
                  <a:gd name="T69" fmla="*/ 84 h 101"/>
                  <a:gd name="T70" fmla="*/ 75 w 135"/>
                  <a:gd name="T71" fmla="*/ 81 h 101"/>
                  <a:gd name="T72" fmla="*/ 78 w 135"/>
                  <a:gd name="T73" fmla="*/ 81 h 101"/>
                  <a:gd name="T74" fmla="*/ 90 w 135"/>
                  <a:gd name="T75" fmla="*/ 73 h 101"/>
                  <a:gd name="T76" fmla="*/ 98 w 135"/>
                  <a:gd name="T77" fmla="*/ 71 h 101"/>
                  <a:gd name="T78" fmla="*/ 113 w 135"/>
                  <a:gd name="T79" fmla="*/ 64 h 101"/>
                  <a:gd name="T80" fmla="*/ 105 w 135"/>
                  <a:gd name="T81" fmla="*/ 62 h 101"/>
                  <a:gd name="T82" fmla="*/ 113 w 135"/>
                  <a:gd name="T83" fmla="*/ 63 h 101"/>
                  <a:gd name="T84" fmla="*/ 111 w 135"/>
                  <a:gd name="T85" fmla="*/ 55 h 101"/>
                  <a:gd name="T86" fmla="*/ 107 w 135"/>
                  <a:gd name="T87" fmla="*/ 51 h 101"/>
                  <a:gd name="T88" fmla="*/ 117 w 135"/>
                  <a:gd name="T89" fmla="*/ 50 h 101"/>
                  <a:gd name="T90" fmla="*/ 119 w 135"/>
                  <a:gd name="T91" fmla="*/ 45 h 101"/>
                  <a:gd name="T92" fmla="*/ 118 w 135"/>
                  <a:gd name="T93" fmla="*/ 38 h 101"/>
                  <a:gd name="T94" fmla="*/ 115 w 135"/>
                  <a:gd name="T95" fmla="*/ 35 h 101"/>
                  <a:gd name="T96" fmla="*/ 116 w 135"/>
                  <a:gd name="T97" fmla="*/ 32 h 101"/>
                  <a:gd name="T98" fmla="*/ 113 w 135"/>
                  <a:gd name="T99" fmla="*/ 31 h 101"/>
                  <a:gd name="T100" fmla="*/ 122 w 135"/>
                  <a:gd name="T101" fmla="*/ 21 h 101"/>
                  <a:gd name="T102" fmla="*/ 120 w 135"/>
                  <a:gd name="T103" fmla="*/ 19 h 101"/>
                  <a:gd name="T104" fmla="*/ 123 w 135"/>
                  <a:gd name="T105" fmla="*/ 16 h 101"/>
                  <a:gd name="T106" fmla="*/ 135 w 135"/>
                  <a:gd name="T107" fmla="*/ 12 h 101"/>
                  <a:gd name="T108" fmla="*/ 44 w 135"/>
                  <a:gd name="T109" fmla="*/ 65 h 101"/>
                  <a:gd name="T110" fmla="*/ 42 w 135"/>
                  <a:gd name="T111" fmla="*/ 6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5" h="101">
                    <a:moveTo>
                      <a:pt x="128" y="10"/>
                    </a:moveTo>
                    <a:cubicBezTo>
                      <a:pt x="125" y="10"/>
                      <a:pt x="123" y="10"/>
                      <a:pt x="123" y="12"/>
                    </a:cubicBezTo>
                    <a:cubicBezTo>
                      <a:pt x="123" y="13"/>
                      <a:pt x="120" y="11"/>
                      <a:pt x="119" y="12"/>
                    </a:cubicBezTo>
                    <a:cubicBezTo>
                      <a:pt x="117" y="13"/>
                      <a:pt x="118" y="11"/>
                      <a:pt x="117" y="11"/>
                    </a:cubicBezTo>
                    <a:cubicBezTo>
                      <a:pt x="115" y="12"/>
                      <a:pt x="114" y="13"/>
                      <a:pt x="112" y="14"/>
                    </a:cubicBezTo>
                    <a:cubicBezTo>
                      <a:pt x="111" y="15"/>
                      <a:pt x="110" y="16"/>
                      <a:pt x="109" y="17"/>
                    </a:cubicBezTo>
                    <a:cubicBezTo>
                      <a:pt x="108" y="17"/>
                      <a:pt x="111" y="14"/>
                      <a:pt x="112" y="12"/>
                    </a:cubicBezTo>
                    <a:cubicBezTo>
                      <a:pt x="114" y="10"/>
                      <a:pt x="113" y="9"/>
                      <a:pt x="111" y="9"/>
                    </a:cubicBezTo>
                    <a:cubicBezTo>
                      <a:pt x="109" y="9"/>
                      <a:pt x="109" y="10"/>
                      <a:pt x="108" y="11"/>
                    </a:cubicBezTo>
                    <a:cubicBezTo>
                      <a:pt x="107" y="11"/>
                      <a:pt x="101" y="14"/>
                      <a:pt x="101" y="13"/>
                    </a:cubicBezTo>
                    <a:cubicBezTo>
                      <a:pt x="101" y="12"/>
                      <a:pt x="106" y="10"/>
                      <a:pt x="106" y="10"/>
                    </a:cubicBezTo>
                    <a:cubicBezTo>
                      <a:pt x="106" y="9"/>
                      <a:pt x="99" y="9"/>
                      <a:pt x="97" y="10"/>
                    </a:cubicBezTo>
                    <a:cubicBezTo>
                      <a:pt x="94" y="10"/>
                      <a:pt x="89" y="12"/>
                      <a:pt x="89" y="11"/>
                    </a:cubicBezTo>
                    <a:cubicBezTo>
                      <a:pt x="89" y="10"/>
                      <a:pt x="95" y="9"/>
                      <a:pt x="98" y="9"/>
                    </a:cubicBezTo>
                    <a:cubicBezTo>
                      <a:pt x="100" y="8"/>
                      <a:pt x="106" y="9"/>
                      <a:pt x="108" y="8"/>
                    </a:cubicBezTo>
                    <a:cubicBezTo>
                      <a:pt x="110" y="7"/>
                      <a:pt x="113" y="7"/>
                      <a:pt x="114" y="6"/>
                    </a:cubicBezTo>
                    <a:cubicBezTo>
                      <a:pt x="115" y="5"/>
                      <a:pt x="111" y="4"/>
                      <a:pt x="110" y="5"/>
                    </a:cubicBezTo>
                    <a:cubicBezTo>
                      <a:pt x="108" y="5"/>
                      <a:pt x="107" y="4"/>
                      <a:pt x="107" y="4"/>
                    </a:cubicBezTo>
                    <a:cubicBezTo>
                      <a:pt x="107" y="3"/>
                      <a:pt x="105" y="3"/>
                      <a:pt x="104" y="2"/>
                    </a:cubicBezTo>
                    <a:cubicBezTo>
                      <a:pt x="104" y="1"/>
                      <a:pt x="99" y="2"/>
                      <a:pt x="98" y="1"/>
                    </a:cubicBezTo>
                    <a:cubicBezTo>
                      <a:pt x="97" y="1"/>
                      <a:pt x="94" y="0"/>
                      <a:pt x="91" y="0"/>
                    </a:cubicBezTo>
                    <a:cubicBezTo>
                      <a:pt x="89" y="1"/>
                      <a:pt x="83" y="1"/>
                      <a:pt x="82" y="1"/>
                    </a:cubicBezTo>
                    <a:cubicBezTo>
                      <a:pt x="81" y="1"/>
                      <a:pt x="80" y="1"/>
                      <a:pt x="79" y="1"/>
                    </a:cubicBezTo>
                    <a:cubicBezTo>
                      <a:pt x="78" y="1"/>
                      <a:pt x="76" y="2"/>
                      <a:pt x="77" y="2"/>
                    </a:cubicBezTo>
                    <a:cubicBezTo>
                      <a:pt x="78" y="4"/>
                      <a:pt x="75" y="4"/>
                      <a:pt x="75" y="3"/>
                    </a:cubicBezTo>
                    <a:cubicBezTo>
                      <a:pt x="75" y="2"/>
                      <a:pt x="73" y="2"/>
                      <a:pt x="72" y="2"/>
                    </a:cubicBezTo>
                    <a:cubicBezTo>
                      <a:pt x="71" y="3"/>
                      <a:pt x="66" y="2"/>
                      <a:pt x="66" y="2"/>
                    </a:cubicBezTo>
                    <a:cubicBezTo>
                      <a:pt x="65" y="3"/>
                      <a:pt x="60" y="3"/>
                      <a:pt x="58" y="3"/>
                    </a:cubicBezTo>
                    <a:cubicBezTo>
                      <a:pt x="57" y="4"/>
                      <a:pt x="61" y="5"/>
                      <a:pt x="61" y="5"/>
                    </a:cubicBezTo>
                    <a:cubicBezTo>
                      <a:pt x="61" y="6"/>
                      <a:pt x="56" y="5"/>
                      <a:pt x="57" y="7"/>
                    </a:cubicBezTo>
                    <a:cubicBezTo>
                      <a:pt x="58" y="8"/>
                      <a:pt x="61" y="9"/>
                      <a:pt x="62" y="10"/>
                    </a:cubicBezTo>
                    <a:cubicBezTo>
                      <a:pt x="64" y="12"/>
                      <a:pt x="61" y="11"/>
                      <a:pt x="60" y="10"/>
                    </a:cubicBezTo>
                    <a:cubicBezTo>
                      <a:pt x="58" y="8"/>
                      <a:pt x="56" y="9"/>
                      <a:pt x="55" y="8"/>
                    </a:cubicBezTo>
                    <a:cubicBezTo>
                      <a:pt x="54" y="7"/>
                      <a:pt x="50" y="6"/>
                      <a:pt x="49" y="6"/>
                    </a:cubicBezTo>
                    <a:cubicBezTo>
                      <a:pt x="48" y="7"/>
                      <a:pt x="51" y="9"/>
                      <a:pt x="51" y="9"/>
                    </a:cubicBezTo>
                    <a:cubicBezTo>
                      <a:pt x="51" y="10"/>
                      <a:pt x="49" y="9"/>
                      <a:pt x="48" y="10"/>
                    </a:cubicBezTo>
                    <a:cubicBezTo>
                      <a:pt x="48" y="10"/>
                      <a:pt x="46" y="7"/>
                      <a:pt x="44" y="7"/>
                    </a:cubicBezTo>
                    <a:cubicBezTo>
                      <a:pt x="43" y="7"/>
                      <a:pt x="44" y="9"/>
                      <a:pt x="44" y="10"/>
                    </a:cubicBezTo>
                    <a:cubicBezTo>
                      <a:pt x="44" y="12"/>
                      <a:pt x="41" y="13"/>
                      <a:pt x="42" y="12"/>
                    </a:cubicBezTo>
                    <a:cubicBezTo>
                      <a:pt x="43" y="11"/>
                      <a:pt x="42" y="8"/>
                      <a:pt x="41" y="7"/>
                    </a:cubicBezTo>
                    <a:cubicBezTo>
                      <a:pt x="40" y="7"/>
                      <a:pt x="36" y="8"/>
                      <a:pt x="34" y="8"/>
                    </a:cubicBezTo>
                    <a:cubicBezTo>
                      <a:pt x="32" y="8"/>
                      <a:pt x="30" y="9"/>
                      <a:pt x="32" y="10"/>
                    </a:cubicBezTo>
                    <a:cubicBezTo>
                      <a:pt x="33" y="11"/>
                      <a:pt x="32" y="11"/>
                      <a:pt x="30" y="10"/>
                    </a:cubicBezTo>
                    <a:cubicBezTo>
                      <a:pt x="29" y="9"/>
                      <a:pt x="24" y="10"/>
                      <a:pt x="25" y="11"/>
                    </a:cubicBezTo>
                    <a:cubicBezTo>
                      <a:pt x="26" y="11"/>
                      <a:pt x="26" y="13"/>
                      <a:pt x="26" y="14"/>
                    </a:cubicBezTo>
                    <a:cubicBezTo>
                      <a:pt x="25" y="15"/>
                      <a:pt x="23" y="13"/>
                      <a:pt x="22" y="13"/>
                    </a:cubicBezTo>
                    <a:cubicBezTo>
                      <a:pt x="20" y="14"/>
                      <a:pt x="11" y="18"/>
                      <a:pt x="12" y="19"/>
                    </a:cubicBezTo>
                    <a:cubicBezTo>
                      <a:pt x="12" y="20"/>
                      <a:pt x="16" y="19"/>
                      <a:pt x="17" y="20"/>
                    </a:cubicBezTo>
                    <a:cubicBezTo>
                      <a:pt x="18" y="20"/>
                      <a:pt x="17" y="23"/>
                      <a:pt x="15" y="24"/>
                    </a:cubicBezTo>
                    <a:cubicBezTo>
                      <a:pt x="14" y="25"/>
                      <a:pt x="8" y="24"/>
                      <a:pt x="8" y="25"/>
                    </a:cubicBezTo>
                    <a:cubicBezTo>
                      <a:pt x="8" y="26"/>
                      <a:pt x="0" y="26"/>
                      <a:pt x="0" y="28"/>
                    </a:cubicBezTo>
                    <a:cubicBezTo>
                      <a:pt x="0" y="29"/>
                      <a:pt x="0" y="30"/>
                      <a:pt x="1" y="30"/>
                    </a:cubicBezTo>
                    <a:cubicBezTo>
                      <a:pt x="2" y="30"/>
                      <a:pt x="4" y="30"/>
                      <a:pt x="5" y="31"/>
                    </a:cubicBezTo>
                    <a:cubicBezTo>
                      <a:pt x="6" y="32"/>
                      <a:pt x="9" y="32"/>
                      <a:pt x="11" y="31"/>
                    </a:cubicBezTo>
                    <a:cubicBezTo>
                      <a:pt x="13" y="31"/>
                      <a:pt x="14" y="32"/>
                      <a:pt x="14" y="33"/>
                    </a:cubicBezTo>
                    <a:cubicBezTo>
                      <a:pt x="14" y="34"/>
                      <a:pt x="10" y="32"/>
                      <a:pt x="8" y="33"/>
                    </a:cubicBezTo>
                    <a:cubicBezTo>
                      <a:pt x="7" y="34"/>
                      <a:pt x="3" y="33"/>
                      <a:pt x="3" y="34"/>
                    </a:cubicBezTo>
                    <a:cubicBezTo>
                      <a:pt x="3" y="35"/>
                      <a:pt x="5" y="35"/>
                      <a:pt x="7" y="35"/>
                    </a:cubicBezTo>
                    <a:cubicBezTo>
                      <a:pt x="9" y="36"/>
                      <a:pt x="7" y="36"/>
                      <a:pt x="7" y="37"/>
                    </a:cubicBezTo>
                    <a:cubicBezTo>
                      <a:pt x="7" y="38"/>
                      <a:pt x="8" y="38"/>
                      <a:pt x="10" y="38"/>
                    </a:cubicBezTo>
                    <a:cubicBezTo>
                      <a:pt x="11" y="39"/>
                      <a:pt x="14" y="40"/>
                      <a:pt x="13" y="39"/>
                    </a:cubicBezTo>
                    <a:cubicBezTo>
                      <a:pt x="12" y="38"/>
                      <a:pt x="15" y="38"/>
                      <a:pt x="15" y="39"/>
                    </a:cubicBezTo>
                    <a:cubicBezTo>
                      <a:pt x="16" y="39"/>
                      <a:pt x="17" y="38"/>
                      <a:pt x="18" y="38"/>
                    </a:cubicBezTo>
                    <a:cubicBezTo>
                      <a:pt x="20" y="38"/>
                      <a:pt x="20" y="37"/>
                      <a:pt x="21" y="37"/>
                    </a:cubicBezTo>
                    <a:cubicBezTo>
                      <a:pt x="22" y="38"/>
                      <a:pt x="27" y="39"/>
                      <a:pt x="28" y="39"/>
                    </a:cubicBezTo>
                    <a:cubicBezTo>
                      <a:pt x="30" y="40"/>
                      <a:pt x="32" y="40"/>
                      <a:pt x="32" y="42"/>
                    </a:cubicBezTo>
                    <a:cubicBezTo>
                      <a:pt x="31" y="43"/>
                      <a:pt x="33" y="44"/>
                      <a:pt x="35" y="45"/>
                    </a:cubicBezTo>
                    <a:cubicBezTo>
                      <a:pt x="37" y="45"/>
                      <a:pt x="37" y="47"/>
                      <a:pt x="37" y="48"/>
                    </a:cubicBezTo>
                    <a:cubicBezTo>
                      <a:pt x="37" y="49"/>
                      <a:pt x="39" y="50"/>
                      <a:pt x="38" y="51"/>
                    </a:cubicBezTo>
                    <a:cubicBezTo>
                      <a:pt x="38" y="51"/>
                      <a:pt x="38" y="52"/>
                      <a:pt x="39" y="53"/>
                    </a:cubicBezTo>
                    <a:cubicBezTo>
                      <a:pt x="41" y="54"/>
                      <a:pt x="38" y="55"/>
                      <a:pt x="38" y="56"/>
                    </a:cubicBezTo>
                    <a:cubicBezTo>
                      <a:pt x="39" y="57"/>
                      <a:pt x="37" y="58"/>
                      <a:pt x="39" y="59"/>
                    </a:cubicBezTo>
                    <a:cubicBezTo>
                      <a:pt x="41" y="59"/>
                      <a:pt x="41" y="57"/>
                      <a:pt x="43" y="57"/>
                    </a:cubicBezTo>
                    <a:cubicBezTo>
                      <a:pt x="44" y="57"/>
                      <a:pt x="43" y="59"/>
                      <a:pt x="44" y="59"/>
                    </a:cubicBezTo>
                    <a:cubicBezTo>
                      <a:pt x="44" y="60"/>
                      <a:pt x="46" y="60"/>
                      <a:pt x="48" y="61"/>
                    </a:cubicBezTo>
                    <a:cubicBezTo>
                      <a:pt x="49" y="63"/>
                      <a:pt x="48" y="63"/>
                      <a:pt x="47" y="62"/>
                    </a:cubicBezTo>
                    <a:cubicBezTo>
                      <a:pt x="45" y="61"/>
                      <a:pt x="41" y="62"/>
                      <a:pt x="41" y="62"/>
                    </a:cubicBezTo>
                    <a:cubicBezTo>
                      <a:pt x="41" y="62"/>
                      <a:pt x="46" y="65"/>
                      <a:pt x="47" y="65"/>
                    </a:cubicBezTo>
                    <a:cubicBezTo>
                      <a:pt x="48" y="64"/>
                      <a:pt x="50" y="66"/>
                      <a:pt x="49" y="67"/>
                    </a:cubicBezTo>
                    <a:cubicBezTo>
                      <a:pt x="48" y="68"/>
                      <a:pt x="49" y="69"/>
                      <a:pt x="48" y="70"/>
                    </a:cubicBezTo>
                    <a:cubicBezTo>
                      <a:pt x="48" y="71"/>
                      <a:pt x="47" y="70"/>
                      <a:pt x="46" y="70"/>
                    </a:cubicBezTo>
                    <a:cubicBezTo>
                      <a:pt x="45" y="70"/>
                      <a:pt x="44" y="71"/>
                      <a:pt x="44" y="72"/>
                    </a:cubicBezTo>
                    <a:cubicBezTo>
                      <a:pt x="44" y="73"/>
                      <a:pt x="42" y="74"/>
                      <a:pt x="42" y="75"/>
                    </a:cubicBezTo>
                    <a:cubicBezTo>
                      <a:pt x="42" y="76"/>
                      <a:pt x="43" y="76"/>
                      <a:pt x="44" y="77"/>
                    </a:cubicBezTo>
                    <a:cubicBezTo>
                      <a:pt x="45" y="77"/>
                      <a:pt x="43" y="78"/>
                      <a:pt x="42" y="79"/>
                    </a:cubicBezTo>
                    <a:cubicBezTo>
                      <a:pt x="42" y="80"/>
                      <a:pt x="45" y="82"/>
                      <a:pt x="46" y="82"/>
                    </a:cubicBezTo>
                    <a:cubicBezTo>
                      <a:pt x="46" y="83"/>
                      <a:pt x="46" y="85"/>
                      <a:pt x="46" y="86"/>
                    </a:cubicBezTo>
                    <a:cubicBezTo>
                      <a:pt x="46" y="87"/>
                      <a:pt x="47" y="86"/>
                      <a:pt x="47" y="87"/>
                    </a:cubicBezTo>
                    <a:cubicBezTo>
                      <a:pt x="47" y="88"/>
                      <a:pt x="48" y="88"/>
                      <a:pt x="48" y="89"/>
                    </a:cubicBezTo>
                    <a:cubicBezTo>
                      <a:pt x="48" y="90"/>
                      <a:pt x="50" y="90"/>
                      <a:pt x="50" y="91"/>
                    </a:cubicBezTo>
                    <a:cubicBezTo>
                      <a:pt x="50" y="92"/>
                      <a:pt x="51" y="93"/>
                      <a:pt x="51" y="94"/>
                    </a:cubicBezTo>
                    <a:cubicBezTo>
                      <a:pt x="52" y="94"/>
                      <a:pt x="53" y="96"/>
                      <a:pt x="54" y="96"/>
                    </a:cubicBezTo>
                    <a:cubicBezTo>
                      <a:pt x="54" y="97"/>
                      <a:pt x="55" y="98"/>
                      <a:pt x="56" y="98"/>
                    </a:cubicBezTo>
                    <a:cubicBezTo>
                      <a:pt x="57" y="98"/>
                      <a:pt x="57" y="99"/>
                      <a:pt x="58" y="99"/>
                    </a:cubicBezTo>
                    <a:cubicBezTo>
                      <a:pt x="59" y="99"/>
                      <a:pt x="61" y="99"/>
                      <a:pt x="61" y="100"/>
                    </a:cubicBezTo>
                    <a:cubicBezTo>
                      <a:pt x="61" y="101"/>
                      <a:pt x="64" y="101"/>
                      <a:pt x="65" y="101"/>
                    </a:cubicBezTo>
                    <a:cubicBezTo>
                      <a:pt x="65" y="101"/>
                      <a:pt x="66" y="100"/>
                      <a:pt x="66" y="100"/>
                    </a:cubicBezTo>
                    <a:cubicBezTo>
                      <a:pt x="67" y="99"/>
                      <a:pt x="67" y="96"/>
                      <a:pt x="67" y="96"/>
                    </a:cubicBezTo>
                    <a:cubicBezTo>
                      <a:pt x="68" y="96"/>
                      <a:pt x="68" y="93"/>
                      <a:pt x="67" y="93"/>
                    </a:cubicBezTo>
                    <a:cubicBezTo>
                      <a:pt x="67" y="92"/>
                      <a:pt x="67" y="91"/>
                      <a:pt x="68" y="92"/>
                    </a:cubicBezTo>
                    <a:cubicBezTo>
                      <a:pt x="70" y="92"/>
                      <a:pt x="69" y="90"/>
                      <a:pt x="70" y="90"/>
                    </a:cubicBezTo>
                    <a:cubicBezTo>
                      <a:pt x="71" y="90"/>
                      <a:pt x="70" y="89"/>
                      <a:pt x="71" y="88"/>
                    </a:cubicBezTo>
                    <a:cubicBezTo>
                      <a:pt x="71" y="88"/>
                      <a:pt x="71" y="87"/>
                      <a:pt x="71" y="87"/>
                    </a:cubicBezTo>
                    <a:cubicBezTo>
                      <a:pt x="71" y="86"/>
                      <a:pt x="71" y="86"/>
                      <a:pt x="72" y="86"/>
                    </a:cubicBezTo>
                    <a:cubicBezTo>
                      <a:pt x="73" y="86"/>
                      <a:pt x="72" y="85"/>
                      <a:pt x="71" y="84"/>
                    </a:cubicBezTo>
                    <a:cubicBezTo>
                      <a:pt x="70" y="84"/>
                      <a:pt x="71" y="83"/>
                      <a:pt x="72" y="83"/>
                    </a:cubicBezTo>
                    <a:cubicBezTo>
                      <a:pt x="73" y="84"/>
                      <a:pt x="74" y="84"/>
                      <a:pt x="73" y="83"/>
                    </a:cubicBezTo>
                    <a:cubicBezTo>
                      <a:pt x="72" y="82"/>
                      <a:pt x="74" y="82"/>
                      <a:pt x="75" y="81"/>
                    </a:cubicBezTo>
                    <a:cubicBezTo>
                      <a:pt x="76" y="81"/>
                      <a:pt x="77" y="81"/>
                      <a:pt x="77" y="80"/>
                    </a:cubicBezTo>
                    <a:cubicBezTo>
                      <a:pt x="77" y="78"/>
                      <a:pt x="78" y="79"/>
                      <a:pt x="78" y="79"/>
                    </a:cubicBezTo>
                    <a:cubicBezTo>
                      <a:pt x="78" y="80"/>
                      <a:pt x="78" y="81"/>
                      <a:pt x="78" y="81"/>
                    </a:cubicBezTo>
                    <a:cubicBezTo>
                      <a:pt x="79" y="80"/>
                      <a:pt x="80" y="80"/>
                      <a:pt x="83" y="80"/>
                    </a:cubicBezTo>
                    <a:cubicBezTo>
                      <a:pt x="85" y="79"/>
                      <a:pt x="87" y="77"/>
                      <a:pt x="88" y="76"/>
                    </a:cubicBezTo>
                    <a:cubicBezTo>
                      <a:pt x="88" y="74"/>
                      <a:pt x="91" y="74"/>
                      <a:pt x="90" y="73"/>
                    </a:cubicBezTo>
                    <a:cubicBezTo>
                      <a:pt x="90" y="72"/>
                      <a:pt x="91" y="71"/>
                      <a:pt x="92" y="72"/>
                    </a:cubicBezTo>
                    <a:cubicBezTo>
                      <a:pt x="94" y="73"/>
                      <a:pt x="93" y="71"/>
                      <a:pt x="95" y="71"/>
                    </a:cubicBezTo>
                    <a:cubicBezTo>
                      <a:pt x="96" y="71"/>
                      <a:pt x="96" y="71"/>
                      <a:pt x="98" y="71"/>
                    </a:cubicBezTo>
                    <a:cubicBezTo>
                      <a:pt x="100" y="71"/>
                      <a:pt x="104" y="70"/>
                      <a:pt x="106" y="69"/>
                    </a:cubicBezTo>
                    <a:cubicBezTo>
                      <a:pt x="107" y="67"/>
                      <a:pt x="111" y="66"/>
                      <a:pt x="112" y="65"/>
                    </a:cubicBezTo>
                    <a:cubicBezTo>
                      <a:pt x="113" y="64"/>
                      <a:pt x="114" y="64"/>
                      <a:pt x="113" y="64"/>
                    </a:cubicBezTo>
                    <a:cubicBezTo>
                      <a:pt x="112" y="65"/>
                      <a:pt x="110" y="65"/>
                      <a:pt x="109" y="64"/>
                    </a:cubicBezTo>
                    <a:cubicBezTo>
                      <a:pt x="108" y="64"/>
                      <a:pt x="105" y="63"/>
                      <a:pt x="104" y="64"/>
                    </a:cubicBezTo>
                    <a:cubicBezTo>
                      <a:pt x="102" y="65"/>
                      <a:pt x="103" y="63"/>
                      <a:pt x="105" y="62"/>
                    </a:cubicBezTo>
                    <a:cubicBezTo>
                      <a:pt x="106" y="62"/>
                      <a:pt x="105" y="62"/>
                      <a:pt x="105" y="60"/>
                    </a:cubicBezTo>
                    <a:cubicBezTo>
                      <a:pt x="105" y="59"/>
                      <a:pt x="107" y="60"/>
                      <a:pt x="108" y="61"/>
                    </a:cubicBezTo>
                    <a:cubicBezTo>
                      <a:pt x="109" y="63"/>
                      <a:pt x="111" y="63"/>
                      <a:pt x="113" y="63"/>
                    </a:cubicBezTo>
                    <a:cubicBezTo>
                      <a:pt x="115" y="62"/>
                      <a:pt x="113" y="61"/>
                      <a:pt x="114" y="60"/>
                    </a:cubicBezTo>
                    <a:cubicBezTo>
                      <a:pt x="115" y="59"/>
                      <a:pt x="108" y="56"/>
                      <a:pt x="108" y="55"/>
                    </a:cubicBezTo>
                    <a:cubicBezTo>
                      <a:pt x="108" y="54"/>
                      <a:pt x="110" y="55"/>
                      <a:pt x="111" y="55"/>
                    </a:cubicBezTo>
                    <a:cubicBezTo>
                      <a:pt x="113" y="56"/>
                      <a:pt x="113" y="54"/>
                      <a:pt x="113" y="53"/>
                    </a:cubicBezTo>
                    <a:cubicBezTo>
                      <a:pt x="113" y="52"/>
                      <a:pt x="110" y="52"/>
                      <a:pt x="108" y="53"/>
                    </a:cubicBezTo>
                    <a:cubicBezTo>
                      <a:pt x="106" y="54"/>
                      <a:pt x="105" y="52"/>
                      <a:pt x="107" y="51"/>
                    </a:cubicBezTo>
                    <a:cubicBezTo>
                      <a:pt x="109" y="51"/>
                      <a:pt x="107" y="50"/>
                      <a:pt x="108" y="50"/>
                    </a:cubicBezTo>
                    <a:cubicBezTo>
                      <a:pt x="109" y="49"/>
                      <a:pt x="111" y="52"/>
                      <a:pt x="113" y="51"/>
                    </a:cubicBezTo>
                    <a:cubicBezTo>
                      <a:pt x="114" y="51"/>
                      <a:pt x="115" y="51"/>
                      <a:pt x="117" y="50"/>
                    </a:cubicBezTo>
                    <a:cubicBezTo>
                      <a:pt x="118" y="49"/>
                      <a:pt x="114" y="48"/>
                      <a:pt x="114" y="47"/>
                    </a:cubicBezTo>
                    <a:cubicBezTo>
                      <a:pt x="113" y="47"/>
                      <a:pt x="117" y="47"/>
                      <a:pt x="119" y="47"/>
                    </a:cubicBezTo>
                    <a:cubicBezTo>
                      <a:pt x="120" y="47"/>
                      <a:pt x="120" y="45"/>
                      <a:pt x="119" y="45"/>
                    </a:cubicBezTo>
                    <a:cubicBezTo>
                      <a:pt x="118" y="46"/>
                      <a:pt x="114" y="44"/>
                      <a:pt x="115" y="43"/>
                    </a:cubicBezTo>
                    <a:cubicBezTo>
                      <a:pt x="116" y="42"/>
                      <a:pt x="117" y="43"/>
                      <a:pt x="119" y="42"/>
                    </a:cubicBezTo>
                    <a:cubicBezTo>
                      <a:pt x="121" y="41"/>
                      <a:pt x="119" y="38"/>
                      <a:pt x="118" y="38"/>
                    </a:cubicBezTo>
                    <a:cubicBezTo>
                      <a:pt x="117" y="38"/>
                      <a:pt x="114" y="38"/>
                      <a:pt x="114" y="37"/>
                    </a:cubicBezTo>
                    <a:cubicBezTo>
                      <a:pt x="114" y="37"/>
                      <a:pt x="112" y="36"/>
                      <a:pt x="112" y="36"/>
                    </a:cubicBezTo>
                    <a:cubicBezTo>
                      <a:pt x="113" y="35"/>
                      <a:pt x="114" y="36"/>
                      <a:pt x="115" y="35"/>
                    </a:cubicBezTo>
                    <a:cubicBezTo>
                      <a:pt x="117" y="34"/>
                      <a:pt x="120" y="35"/>
                      <a:pt x="121" y="35"/>
                    </a:cubicBezTo>
                    <a:cubicBezTo>
                      <a:pt x="123" y="35"/>
                      <a:pt x="121" y="32"/>
                      <a:pt x="120" y="33"/>
                    </a:cubicBezTo>
                    <a:cubicBezTo>
                      <a:pt x="119" y="33"/>
                      <a:pt x="117" y="33"/>
                      <a:pt x="116" y="32"/>
                    </a:cubicBezTo>
                    <a:cubicBezTo>
                      <a:pt x="116" y="31"/>
                      <a:pt x="119" y="32"/>
                      <a:pt x="119" y="31"/>
                    </a:cubicBezTo>
                    <a:cubicBezTo>
                      <a:pt x="120" y="31"/>
                      <a:pt x="116" y="29"/>
                      <a:pt x="115" y="30"/>
                    </a:cubicBezTo>
                    <a:cubicBezTo>
                      <a:pt x="114" y="32"/>
                      <a:pt x="112" y="31"/>
                      <a:pt x="113" y="31"/>
                    </a:cubicBezTo>
                    <a:cubicBezTo>
                      <a:pt x="114" y="30"/>
                      <a:pt x="115" y="28"/>
                      <a:pt x="115" y="26"/>
                    </a:cubicBezTo>
                    <a:cubicBezTo>
                      <a:pt x="114" y="25"/>
                      <a:pt x="119" y="25"/>
                      <a:pt x="118" y="23"/>
                    </a:cubicBezTo>
                    <a:cubicBezTo>
                      <a:pt x="118" y="22"/>
                      <a:pt x="121" y="21"/>
                      <a:pt x="122" y="21"/>
                    </a:cubicBezTo>
                    <a:cubicBezTo>
                      <a:pt x="124" y="21"/>
                      <a:pt x="122" y="19"/>
                      <a:pt x="121" y="19"/>
                    </a:cubicBezTo>
                    <a:cubicBezTo>
                      <a:pt x="119" y="20"/>
                      <a:pt x="118" y="21"/>
                      <a:pt x="117" y="21"/>
                    </a:cubicBezTo>
                    <a:cubicBezTo>
                      <a:pt x="116" y="20"/>
                      <a:pt x="119" y="19"/>
                      <a:pt x="120" y="19"/>
                    </a:cubicBezTo>
                    <a:cubicBezTo>
                      <a:pt x="121" y="19"/>
                      <a:pt x="124" y="19"/>
                      <a:pt x="126" y="18"/>
                    </a:cubicBezTo>
                    <a:cubicBezTo>
                      <a:pt x="127" y="17"/>
                      <a:pt x="124" y="17"/>
                      <a:pt x="121" y="17"/>
                    </a:cubicBezTo>
                    <a:cubicBezTo>
                      <a:pt x="119" y="17"/>
                      <a:pt x="119" y="16"/>
                      <a:pt x="123" y="16"/>
                    </a:cubicBezTo>
                    <a:cubicBezTo>
                      <a:pt x="126" y="16"/>
                      <a:pt x="125" y="16"/>
                      <a:pt x="127" y="15"/>
                    </a:cubicBezTo>
                    <a:cubicBezTo>
                      <a:pt x="130" y="15"/>
                      <a:pt x="129" y="14"/>
                      <a:pt x="130" y="14"/>
                    </a:cubicBezTo>
                    <a:cubicBezTo>
                      <a:pt x="132" y="14"/>
                      <a:pt x="135" y="13"/>
                      <a:pt x="135" y="12"/>
                    </a:cubicBezTo>
                    <a:cubicBezTo>
                      <a:pt x="135" y="11"/>
                      <a:pt x="130" y="10"/>
                      <a:pt x="128" y="10"/>
                    </a:cubicBezTo>
                    <a:close/>
                    <a:moveTo>
                      <a:pt x="46" y="67"/>
                    </a:moveTo>
                    <a:cubicBezTo>
                      <a:pt x="46" y="66"/>
                      <a:pt x="45" y="66"/>
                      <a:pt x="44" y="65"/>
                    </a:cubicBezTo>
                    <a:cubicBezTo>
                      <a:pt x="44" y="64"/>
                      <a:pt x="40" y="63"/>
                      <a:pt x="40" y="64"/>
                    </a:cubicBezTo>
                    <a:cubicBezTo>
                      <a:pt x="40" y="65"/>
                      <a:pt x="39" y="65"/>
                      <a:pt x="40" y="66"/>
                    </a:cubicBezTo>
                    <a:cubicBezTo>
                      <a:pt x="41" y="67"/>
                      <a:pt x="41" y="67"/>
                      <a:pt x="42" y="67"/>
                    </a:cubicBezTo>
                    <a:cubicBezTo>
                      <a:pt x="43" y="68"/>
                      <a:pt x="46" y="68"/>
                      <a:pt x="46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47" name="Freeform 126"/>
              <p:cNvSpPr>
                <a:spLocks noEditPoints="1"/>
              </p:cNvSpPr>
              <p:nvPr/>
            </p:nvSpPr>
            <p:spPr bwMode="auto">
              <a:xfrm>
                <a:off x="1771" y="1218"/>
                <a:ext cx="818" cy="632"/>
              </a:xfrm>
              <a:custGeom>
                <a:avLst/>
                <a:gdLst>
                  <a:gd name="T0" fmla="*/ 40 w 197"/>
                  <a:gd name="T1" fmla="*/ 134 h 152"/>
                  <a:gd name="T2" fmla="*/ 37 w 197"/>
                  <a:gd name="T3" fmla="*/ 45 h 152"/>
                  <a:gd name="T4" fmla="*/ 76 w 197"/>
                  <a:gd name="T5" fmla="*/ 49 h 152"/>
                  <a:gd name="T6" fmla="*/ 50 w 197"/>
                  <a:gd name="T7" fmla="*/ 53 h 152"/>
                  <a:gd name="T8" fmla="*/ 76 w 197"/>
                  <a:gd name="T9" fmla="*/ 66 h 152"/>
                  <a:gd name="T10" fmla="*/ 46 w 197"/>
                  <a:gd name="T11" fmla="*/ 38 h 152"/>
                  <a:gd name="T12" fmla="*/ 41 w 197"/>
                  <a:gd name="T13" fmla="*/ 36 h 152"/>
                  <a:gd name="T14" fmla="*/ 72 w 197"/>
                  <a:gd name="T15" fmla="*/ 42 h 152"/>
                  <a:gd name="T16" fmla="*/ 58 w 197"/>
                  <a:gd name="T17" fmla="*/ 28 h 152"/>
                  <a:gd name="T18" fmla="*/ 81 w 197"/>
                  <a:gd name="T19" fmla="*/ 23 h 152"/>
                  <a:gd name="T20" fmla="*/ 81 w 197"/>
                  <a:gd name="T21" fmla="*/ 32 h 152"/>
                  <a:gd name="T22" fmla="*/ 82 w 197"/>
                  <a:gd name="T23" fmla="*/ 36 h 152"/>
                  <a:gd name="T24" fmla="*/ 106 w 197"/>
                  <a:gd name="T25" fmla="*/ 29 h 152"/>
                  <a:gd name="T26" fmla="*/ 96 w 197"/>
                  <a:gd name="T27" fmla="*/ 46 h 152"/>
                  <a:gd name="T28" fmla="*/ 134 w 197"/>
                  <a:gd name="T29" fmla="*/ 43 h 152"/>
                  <a:gd name="T30" fmla="*/ 114 w 197"/>
                  <a:gd name="T31" fmla="*/ 30 h 152"/>
                  <a:gd name="T32" fmla="*/ 117 w 197"/>
                  <a:gd name="T33" fmla="*/ 16 h 152"/>
                  <a:gd name="T34" fmla="*/ 115 w 197"/>
                  <a:gd name="T35" fmla="*/ 13 h 152"/>
                  <a:gd name="T36" fmla="*/ 124 w 197"/>
                  <a:gd name="T37" fmla="*/ 24 h 152"/>
                  <a:gd name="T38" fmla="*/ 137 w 197"/>
                  <a:gd name="T39" fmla="*/ 35 h 152"/>
                  <a:gd name="T40" fmla="*/ 156 w 197"/>
                  <a:gd name="T41" fmla="*/ 17 h 152"/>
                  <a:gd name="T42" fmla="*/ 149 w 197"/>
                  <a:gd name="T43" fmla="*/ 2 h 152"/>
                  <a:gd name="T44" fmla="*/ 111 w 197"/>
                  <a:gd name="T45" fmla="*/ 9 h 152"/>
                  <a:gd name="T46" fmla="*/ 122 w 197"/>
                  <a:gd name="T47" fmla="*/ 86 h 152"/>
                  <a:gd name="T48" fmla="*/ 162 w 197"/>
                  <a:gd name="T49" fmla="*/ 67 h 152"/>
                  <a:gd name="T50" fmla="*/ 146 w 197"/>
                  <a:gd name="T51" fmla="*/ 53 h 152"/>
                  <a:gd name="T52" fmla="*/ 122 w 197"/>
                  <a:gd name="T53" fmla="*/ 49 h 152"/>
                  <a:gd name="T54" fmla="*/ 138 w 197"/>
                  <a:gd name="T55" fmla="*/ 61 h 152"/>
                  <a:gd name="T56" fmla="*/ 144 w 197"/>
                  <a:gd name="T57" fmla="*/ 80 h 152"/>
                  <a:gd name="T58" fmla="*/ 166 w 197"/>
                  <a:gd name="T59" fmla="*/ 82 h 152"/>
                  <a:gd name="T60" fmla="*/ 134 w 197"/>
                  <a:gd name="T61" fmla="*/ 47 h 152"/>
                  <a:gd name="T62" fmla="*/ 189 w 197"/>
                  <a:gd name="T63" fmla="*/ 126 h 152"/>
                  <a:gd name="T64" fmla="*/ 21 w 197"/>
                  <a:gd name="T65" fmla="*/ 123 h 152"/>
                  <a:gd name="T66" fmla="*/ 161 w 197"/>
                  <a:gd name="T67" fmla="*/ 135 h 152"/>
                  <a:gd name="T68" fmla="*/ 189 w 197"/>
                  <a:gd name="T69" fmla="*/ 119 h 152"/>
                  <a:gd name="T70" fmla="*/ 175 w 197"/>
                  <a:gd name="T71" fmla="*/ 110 h 152"/>
                  <a:gd name="T72" fmla="*/ 165 w 197"/>
                  <a:gd name="T73" fmla="*/ 104 h 152"/>
                  <a:gd name="T74" fmla="*/ 149 w 197"/>
                  <a:gd name="T75" fmla="*/ 91 h 152"/>
                  <a:gd name="T76" fmla="*/ 142 w 197"/>
                  <a:gd name="T77" fmla="*/ 107 h 152"/>
                  <a:gd name="T78" fmla="*/ 130 w 197"/>
                  <a:gd name="T79" fmla="*/ 121 h 152"/>
                  <a:gd name="T80" fmla="*/ 105 w 197"/>
                  <a:gd name="T81" fmla="*/ 103 h 152"/>
                  <a:gd name="T82" fmla="*/ 113 w 197"/>
                  <a:gd name="T83" fmla="*/ 85 h 152"/>
                  <a:gd name="T84" fmla="*/ 127 w 197"/>
                  <a:gd name="T85" fmla="*/ 76 h 152"/>
                  <a:gd name="T86" fmla="*/ 125 w 197"/>
                  <a:gd name="T87" fmla="*/ 67 h 152"/>
                  <a:gd name="T88" fmla="*/ 113 w 197"/>
                  <a:gd name="T89" fmla="*/ 67 h 152"/>
                  <a:gd name="T90" fmla="*/ 105 w 197"/>
                  <a:gd name="T91" fmla="*/ 53 h 152"/>
                  <a:gd name="T92" fmla="*/ 101 w 197"/>
                  <a:gd name="T93" fmla="*/ 57 h 152"/>
                  <a:gd name="T94" fmla="*/ 99 w 197"/>
                  <a:gd name="T95" fmla="*/ 71 h 152"/>
                  <a:gd name="T96" fmla="*/ 96 w 197"/>
                  <a:gd name="T97" fmla="*/ 68 h 152"/>
                  <a:gd name="T98" fmla="*/ 78 w 197"/>
                  <a:gd name="T99" fmla="*/ 68 h 152"/>
                  <a:gd name="T100" fmla="*/ 52 w 197"/>
                  <a:gd name="T101" fmla="*/ 67 h 152"/>
                  <a:gd name="T102" fmla="*/ 19 w 197"/>
                  <a:gd name="T103" fmla="*/ 67 h 152"/>
                  <a:gd name="T104" fmla="*/ 9 w 197"/>
                  <a:gd name="T105" fmla="*/ 67 h 152"/>
                  <a:gd name="T106" fmla="*/ 25 w 197"/>
                  <a:gd name="T107" fmla="*/ 115 h 152"/>
                  <a:gd name="T108" fmla="*/ 35 w 197"/>
                  <a:gd name="T109" fmla="*/ 129 h 152"/>
                  <a:gd name="T110" fmla="*/ 122 w 197"/>
                  <a:gd name="T111" fmla="*/ 135 h 152"/>
                  <a:gd name="T112" fmla="*/ 137 w 197"/>
                  <a:gd name="T113" fmla="*/ 150 h 152"/>
                  <a:gd name="T114" fmla="*/ 170 w 197"/>
                  <a:gd name="T115" fmla="*/ 142 h 152"/>
                  <a:gd name="T116" fmla="*/ 47 w 197"/>
                  <a:gd name="T117" fmla="*/ 80 h 152"/>
                  <a:gd name="T118" fmla="*/ 47 w 197"/>
                  <a:gd name="T119" fmla="*/ 77 h 152"/>
                  <a:gd name="T120" fmla="*/ 99 w 197"/>
                  <a:gd name="T121" fmla="*/ 1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7" h="152">
                    <a:moveTo>
                      <a:pt x="39" y="133"/>
                    </a:moveTo>
                    <a:cubicBezTo>
                      <a:pt x="38" y="132"/>
                      <a:pt x="36" y="133"/>
                      <a:pt x="36" y="132"/>
                    </a:cubicBezTo>
                    <a:cubicBezTo>
                      <a:pt x="36" y="131"/>
                      <a:pt x="34" y="129"/>
                      <a:pt x="34" y="129"/>
                    </a:cubicBezTo>
                    <a:cubicBezTo>
                      <a:pt x="33" y="129"/>
                      <a:pt x="32" y="129"/>
                      <a:pt x="31" y="128"/>
                    </a:cubicBezTo>
                    <a:cubicBezTo>
                      <a:pt x="30" y="128"/>
                      <a:pt x="29" y="128"/>
                      <a:pt x="28" y="128"/>
                    </a:cubicBezTo>
                    <a:cubicBezTo>
                      <a:pt x="28" y="129"/>
                      <a:pt x="29" y="129"/>
                      <a:pt x="29" y="129"/>
                    </a:cubicBezTo>
                    <a:cubicBezTo>
                      <a:pt x="29" y="130"/>
                      <a:pt x="29" y="130"/>
                      <a:pt x="30" y="130"/>
                    </a:cubicBezTo>
                    <a:cubicBezTo>
                      <a:pt x="31" y="130"/>
                      <a:pt x="31" y="131"/>
                      <a:pt x="32" y="131"/>
                    </a:cubicBezTo>
                    <a:cubicBezTo>
                      <a:pt x="32" y="131"/>
                      <a:pt x="32" y="132"/>
                      <a:pt x="33" y="132"/>
                    </a:cubicBezTo>
                    <a:cubicBezTo>
                      <a:pt x="34" y="132"/>
                      <a:pt x="34" y="133"/>
                      <a:pt x="34" y="133"/>
                    </a:cubicBezTo>
                    <a:cubicBezTo>
                      <a:pt x="35" y="134"/>
                      <a:pt x="35" y="133"/>
                      <a:pt x="35" y="134"/>
                    </a:cubicBezTo>
                    <a:cubicBezTo>
                      <a:pt x="35" y="134"/>
                      <a:pt x="36" y="134"/>
                      <a:pt x="36" y="135"/>
                    </a:cubicBezTo>
                    <a:cubicBezTo>
                      <a:pt x="38" y="135"/>
                      <a:pt x="39" y="135"/>
                      <a:pt x="40" y="135"/>
                    </a:cubicBezTo>
                    <a:cubicBezTo>
                      <a:pt x="40" y="135"/>
                      <a:pt x="40" y="134"/>
                      <a:pt x="40" y="134"/>
                    </a:cubicBezTo>
                    <a:cubicBezTo>
                      <a:pt x="40" y="133"/>
                      <a:pt x="39" y="134"/>
                      <a:pt x="39" y="133"/>
                    </a:cubicBezTo>
                    <a:close/>
                    <a:moveTo>
                      <a:pt x="37" y="55"/>
                    </a:moveTo>
                    <a:cubicBezTo>
                      <a:pt x="39" y="56"/>
                      <a:pt x="39" y="59"/>
                      <a:pt x="40" y="59"/>
                    </a:cubicBezTo>
                    <a:cubicBezTo>
                      <a:pt x="41" y="59"/>
                      <a:pt x="40" y="58"/>
                      <a:pt x="42" y="58"/>
                    </a:cubicBezTo>
                    <a:cubicBezTo>
                      <a:pt x="43" y="58"/>
                      <a:pt x="43" y="57"/>
                      <a:pt x="44" y="57"/>
                    </a:cubicBezTo>
                    <a:cubicBezTo>
                      <a:pt x="45" y="57"/>
                      <a:pt x="46" y="57"/>
                      <a:pt x="46" y="56"/>
                    </a:cubicBezTo>
                    <a:cubicBezTo>
                      <a:pt x="46" y="54"/>
                      <a:pt x="47" y="54"/>
                      <a:pt x="48" y="53"/>
                    </a:cubicBezTo>
                    <a:cubicBezTo>
                      <a:pt x="49" y="53"/>
                      <a:pt x="48" y="52"/>
                      <a:pt x="50" y="51"/>
                    </a:cubicBezTo>
                    <a:cubicBezTo>
                      <a:pt x="51" y="51"/>
                      <a:pt x="56" y="49"/>
                      <a:pt x="57" y="48"/>
                    </a:cubicBezTo>
                    <a:cubicBezTo>
                      <a:pt x="58" y="48"/>
                      <a:pt x="56" y="47"/>
                      <a:pt x="54" y="46"/>
                    </a:cubicBezTo>
                    <a:cubicBezTo>
                      <a:pt x="52" y="45"/>
                      <a:pt x="51" y="44"/>
                      <a:pt x="50" y="45"/>
                    </a:cubicBezTo>
                    <a:cubicBezTo>
                      <a:pt x="48" y="46"/>
                      <a:pt x="49" y="44"/>
                      <a:pt x="48" y="45"/>
                    </a:cubicBezTo>
                    <a:cubicBezTo>
                      <a:pt x="47" y="45"/>
                      <a:pt x="44" y="44"/>
                      <a:pt x="44" y="44"/>
                    </a:cubicBezTo>
                    <a:cubicBezTo>
                      <a:pt x="43" y="43"/>
                      <a:pt x="38" y="45"/>
                      <a:pt x="37" y="45"/>
                    </a:cubicBezTo>
                    <a:cubicBezTo>
                      <a:pt x="36" y="45"/>
                      <a:pt x="37" y="46"/>
                      <a:pt x="38" y="47"/>
                    </a:cubicBezTo>
                    <a:cubicBezTo>
                      <a:pt x="39" y="47"/>
                      <a:pt x="36" y="50"/>
                      <a:pt x="36" y="50"/>
                    </a:cubicBezTo>
                    <a:cubicBezTo>
                      <a:pt x="37" y="51"/>
                      <a:pt x="36" y="52"/>
                      <a:pt x="34" y="53"/>
                    </a:cubicBezTo>
                    <a:cubicBezTo>
                      <a:pt x="33" y="55"/>
                      <a:pt x="35" y="55"/>
                      <a:pt x="37" y="55"/>
                    </a:cubicBezTo>
                    <a:close/>
                    <a:moveTo>
                      <a:pt x="86" y="63"/>
                    </a:moveTo>
                    <a:cubicBezTo>
                      <a:pt x="87" y="63"/>
                      <a:pt x="89" y="65"/>
                      <a:pt x="89" y="63"/>
                    </a:cubicBezTo>
                    <a:cubicBezTo>
                      <a:pt x="89" y="62"/>
                      <a:pt x="86" y="61"/>
                      <a:pt x="85" y="60"/>
                    </a:cubicBezTo>
                    <a:cubicBezTo>
                      <a:pt x="84" y="59"/>
                      <a:pt x="84" y="60"/>
                      <a:pt x="82" y="58"/>
                    </a:cubicBezTo>
                    <a:cubicBezTo>
                      <a:pt x="80" y="57"/>
                      <a:pt x="82" y="56"/>
                      <a:pt x="81" y="55"/>
                    </a:cubicBezTo>
                    <a:cubicBezTo>
                      <a:pt x="79" y="54"/>
                      <a:pt x="79" y="51"/>
                      <a:pt x="80" y="50"/>
                    </a:cubicBezTo>
                    <a:cubicBezTo>
                      <a:pt x="81" y="49"/>
                      <a:pt x="82" y="48"/>
                      <a:pt x="80" y="47"/>
                    </a:cubicBezTo>
                    <a:cubicBezTo>
                      <a:pt x="79" y="47"/>
                      <a:pt x="76" y="48"/>
                      <a:pt x="76" y="48"/>
                    </a:cubicBezTo>
                    <a:cubicBezTo>
                      <a:pt x="76" y="49"/>
                      <a:pt x="79" y="50"/>
                      <a:pt x="79" y="51"/>
                    </a:cubicBezTo>
                    <a:cubicBezTo>
                      <a:pt x="79" y="51"/>
                      <a:pt x="76" y="49"/>
                      <a:pt x="76" y="49"/>
                    </a:cubicBezTo>
                    <a:cubicBezTo>
                      <a:pt x="75" y="50"/>
                      <a:pt x="74" y="48"/>
                      <a:pt x="73" y="49"/>
                    </a:cubicBezTo>
                    <a:cubicBezTo>
                      <a:pt x="73" y="50"/>
                      <a:pt x="74" y="54"/>
                      <a:pt x="75" y="55"/>
                    </a:cubicBezTo>
                    <a:cubicBezTo>
                      <a:pt x="75" y="56"/>
                      <a:pt x="74" y="56"/>
                      <a:pt x="73" y="56"/>
                    </a:cubicBezTo>
                    <a:cubicBezTo>
                      <a:pt x="73" y="56"/>
                      <a:pt x="73" y="53"/>
                      <a:pt x="72" y="52"/>
                    </a:cubicBezTo>
                    <a:cubicBezTo>
                      <a:pt x="71" y="51"/>
                      <a:pt x="68" y="50"/>
                      <a:pt x="68" y="51"/>
                    </a:cubicBezTo>
                    <a:cubicBezTo>
                      <a:pt x="67" y="51"/>
                      <a:pt x="70" y="51"/>
                      <a:pt x="69" y="52"/>
                    </a:cubicBezTo>
                    <a:cubicBezTo>
                      <a:pt x="69" y="53"/>
                      <a:pt x="68" y="52"/>
                      <a:pt x="67" y="53"/>
                    </a:cubicBezTo>
                    <a:cubicBezTo>
                      <a:pt x="66" y="53"/>
                      <a:pt x="66" y="53"/>
                      <a:pt x="66" y="52"/>
                    </a:cubicBezTo>
                    <a:cubicBezTo>
                      <a:pt x="66" y="51"/>
                      <a:pt x="64" y="50"/>
                      <a:pt x="63" y="50"/>
                    </a:cubicBezTo>
                    <a:cubicBezTo>
                      <a:pt x="61" y="51"/>
                      <a:pt x="62" y="52"/>
                      <a:pt x="61" y="52"/>
                    </a:cubicBezTo>
                    <a:cubicBezTo>
                      <a:pt x="60" y="53"/>
                      <a:pt x="58" y="52"/>
                      <a:pt x="59" y="52"/>
                    </a:cubicBezTo>
                    <a:cubicBezTo>
                      <a:pt x="61" y="51"/>
                      <a:pt x="60" y="50"/>
                      <a:pt x="60" y="49"/>
                    </a:cubicBezTo>
                    <a:cubicBezTo>
                      <a:pt x="59" y="48"/>
                      <a:pt x="57" y="49"/>
                      <a:pt x="54" y="50"/>
                    </a:cubicBezTo>
                    <a:cubicBezTo>
                      <a:pt x="51" y="52"/>
                      <a:pt x="50" y="53"/>
                      <a:pt x="50" y="53"/>
                    </a:cubicBezTo>
                    <a:cubicBezTo>
                      <a:pt x="51" y="53"/>
                      <a:pt x="51" y="53"/>
                      <a:pt x="49" y="54"/>
                    </a:cubicBezTo>
                    <a:cubicBezTo>
                      <a:pt x="48" y="55"/>
                      <a:pt x="49" y="56"/>
                      <a:pt x="51" y="56"/>
                    </a:cubicBezTo>
                    <a:cubicBezTo>
                      <a:pt x="52" y="56"/>
                      <a:pt x="51" y="57"/>
                      <a:pt x="51" y="57"/>
                    </a:cubicBezTo>
                    <a:cubicBezTo>
                      <a:pt x="52" y="58"/>
                      <a:pt x="56" y="56"/>
                      <a:pt x="57" y="57"/>
                    </a:cubicBezTo>
                    <a:cubicBezTo>
                      <a:pt x="58" y="57"/>
                      <a:pt x="51" y="58"/>
                      <a:pt x="51" y="59"/>
                    </a:cubicBezTo>
                    <a:cubicBezTo>
                      <a:pt x="51" y="60"/>
                      <a:pt x="55" y="61"/>
                      <a:pt x="57" y="60"/>
                    </a:cubicBezTo>
                    <a:cubicBezTo>
                      <a:pt x="60" y="60"/>
                      <a:pt x="65" y="61"/>
                      <a:pt x="65" y="61"/>
                    </a:cubicBezTo>
                    <a:cubicBezTo>
                      <a:pt x="65" y="62"/>
                      <a:pt x="62" y="62"/>
                      <a:pt x="59" y="62"/>
                    </a:cubicBezTo>
                    <a:cubicBezTo>
                      <a:pt x="57" y="62"/>
                      <a:pt x="53" y="62"/>
                      <a:pt x="53" y="63"/>
                    </a:cubicBezTo>
                    <a:cubicBezTo>
                      <a:pt x="53" y="64"/>
                      <a:pt x="53" y="64"/>
                      <a:pt x="56" y="65"/>
                    </a:cubicBezTo>
                    <a:cubicBezTo>
                      <a:pt x="58" y="66"/>
                      <a:pt x="61" y="65"/>
                      <a:pt x="61" y="66"/>
                    </a:cubicBezTo>
                    <a:cubicBezTo>
                      <a:pt x="61" y="68"/>
                      <a:pt x="62" y="68"/>
                      <a:pt x="66" y="68"/>
                    </a:cubicBezTo>
                    <a:cubicBezTo>
                      <a:pt x="69" y="69"/>
                      <a:pt x="71" y="67"/>
                      <a:pt x="72" y="67"/>
                    </a:cubicBezTo>
                    <a:cubicBezTo>
                      <a:pt x="74" y="67"/>
                      <a:pt x="75" y="67"/>
                      <a:pt x="76" y="66"/>
                    </a:cubicBezTo>
                    <a:cubicBezTo>
                      <a:pt x="76" y="64"/>
                      <a:pt x="77" y="65"/>
                      <a:pt x="77" y="66"/>
                    </a:cubicBezTo>
                    <a:cubicBezTo>
                      <a:pt x="77" y="66"/>
                      <a:pt x="80" y="66"/>
                      <a:pt x="80" y="67"/>
                    </a:cubicBezTo>
                    <a:cubicBezTo>
                      <a:pt x="81" y="68"/>
                      <a:pt x="85" y="68"/>
                      <a:pt x="87" y="67"/>
                    </a:cubicBezTo>
                    <a:cubicBezTo>
                      <a:pt x="89" y="66"/>
                      <a:pt x="86" y="64"/>
                      <a:pt x="86" y="65"/>
                    </a:cubicBezTo>
                    <a:cubicBezTo>
                      <a:pt x="85" y="66"/>
                      <a:pt x="84" y="65"/>
                      <a:pt x="84" y="65"/>
                    </a:cubicBezTo>
                    <a:cubicBezTo>
                      <a:pt x="84" y="64"/>
                      <a:pt x="85" y="64"/>
                      <a:pt x="86" y="63"/>
                    </a:cubicBezTo>
                    <a:close/>
                    <a:moveTo>
                      <a:pt x="49" y="39"/>
                    </a:moveTo>
                    <a:cubicBezTo>
                      <a:pt x="51" y="39"/>
                      <a:pt x="52" y="38"/>
                      <a:pt x="52" y="37"/>
                    </a:cubicBezTo>
                    <a:cubicBezTo>
                      <a:pt x="52" y="36"/>
                      <a:pt x="48" y="39"/>
                      <a:pt x="49" y="39"/>
                    </a:cubicBezTo>
                    <a:close/>
                    <a:moveTo>
                      <a:pt x="41" y="36"/>
                    </a:moveTo>
                    <a:cubicBezTo>
                      <a:pt x="41" y="37"/>
                      <a:pt x="41" y="38"/>
                      <a:pt x="41" y="38"/>
                    </a:cubicBezTo>
                    <a:cubicBezTo>
                      <a:pt x="42" y="37"/>
                      <a:pt x="42" y="37"/>
                      <a:pt x="43" y="37"/>
                    </a:cubicBezTo>
                    <a:cubicBezTo>
                      <a:pt x="44" y="38"/>
                      <a:pt x="44" y="37"/>
                      <a:pt x="45" y="36"/>
                    </a:cubicBezTo>
                    <a:cubicBezTo>
                      <a:pt x="45" y="36"/>
                      <a:pt x="45" y="38"/>
                      <a:pt x="46" y="38"/>
                    </a:cubicBezTo>
                    <a:cubicBezTo>
                      <a:pt x="47" y="38"/>
                      <a:pt x="47" y="36"/>
                      <a:pt x="48" y="36"/>
                    </a:cubicBezTo>
                    <a:cubicBezTo>
                      <a:pt x="49" y="37"/>
                      <a:pt x="49" y="36"/>
                      <a:pt x="50" y="35"/>
                    </a:cubicBezTo>
                    <a:cubicBezTo>
                      <a:pt x="50" y="35"/>
                      <a:pt x="50" y="34"/>
                      <a:pt x="51" y="33"/>
                    </a:cubicBezTo>
                    <a:cubicBezTo>
                      <a:pt x="52" y="33"/>
                      <a:pt x="51" y="34"/>
                      <a:pt x="52" y="35"/>
                    </a:cubicBezTo>
                    <a:cubicBezTo>
                      <a:pt x="52" y="37"/>
                      <a:pt x="54" y="35"/>
                      <a:pt x="54" y="35"/>
                    </a:cubicBezTo>
                    <a:cubicBezTo>
                      <a:pt x="54" y="34"/>
                      <a:pt x="56" y="35"/>
                      <a:pt x="55" y="34"/>
                    </a:cubicBezTo>
                    <a:cubicBezTo>
                      <a:pt x="55" y="33"/>
                      <a:pt x="56" y="33"/>
                      <a:pt x="55" y="32"/>
                    </a:cubicBezTo>
                    <a:cubicBezTo>
                      <a:pt x="55" y="32"/>
                      <a:pt x="56" y="32"/>
                      <a:pt x="57" y="31"/>
                    </a:cubicBezTo>
                    <a:cubicBezTo>
                      <a:pt x="57" y="31"/>
                      <a:pt x="56" y="31"/>
                      <a:pt x="55" y="30"/>
                    </a:cubicBezTo>
                    <a:cubicBezTo>
                      <a:pt x="54" y="29"/>
                      <a:pt x="54" y="30"/>
                      <a:pt x="54" y="31"/>
                    </a:cubicBezTo>
                    <a:cubicBezTo>
                      <a:pt x="54" y="32"/>
                      <a:pt x="52" y="31"/>
                      <a:pt x="51" y="31"/>
                    </a:cubicBezTo>
                    <a:cubicBezTo>
                      <a:pt x="50" y="30"/>
                      <a:pt x="48" y="32"/>
                      <a:pt x="47" y="33"/>
                    </a:cubicBezTo>
                    <a:cubicBezTo>
                      <a:pt x="45" y="34"/>
                      <a:pt x="45" y="35"/>
                      <a:pt x="44" y="35"/>
                    </a:cubicBezTo>
                    <a:cubicBezTo>
                      <a:pt x="42" y="35"/>
                      <a:pt x="40" y="36"/>
                      <a:pt x="41" y="36"/>
                    </a:cubicBezTo>
                    <a:close/>
                    <a:moveTo>
                      <a:pt x="56" y="36"/>
                    </a:moveTo>
                    <a:cubicBezTo>
                      <a:pt x="55" y="36"/>
                      <a:pt x="55" y="37"/>
                      <a:pt x="56" y="37"/>
                    </a:cubicBezTo>
                    <a:cubicBezTo>
                      <a:pt x="58" y="37"/>
                      <a:pt x="58" y="38"/>
                      <a:pt x="56" y="38"/>
                    </a:cubicBezTo>
                    <a:cubicBezTo>
                      <a:pt x="54" y="38"/>
                      <a:pt x="53" y="40"/>
                      <a:pt x="54" y="39"/>
                    </a:cubicBezTo>
                    <a:cubicBezTo>
                      <a:pt x="56" y="39"/>
                      <a:pt x="58" y="39"/>
                      <a:pt x="57" y="39"/>
                    </a:cubicBezTo>
                    <a:cubicBezTo>
                      <a:pt x="55" y="40"/>
                      <a:pt x="52" y="40"/>
                      <a:pt x="53" y="41"/>
                    </a:cubicBezTo>
                    <a:cubicBezTo>
                      <a:pt x="53" y="41"/>
                      <a:pt x="54" y="41"/>
                      <a:pt x="56" y="41"/>
                    </a:cubicBezTo>
                    <a:cubicBezTo>
                      <a:pt x="57" y="42"/>
                      <a:pt x="58" y="42"/>
                      <a:pt x="59" y="41"/>
                    </a:cubicBezTo>
                    <a:cubicBezTo>
                      <a:pt x="60" y="40"/>
                      <a:pt x="61" y="39"/>
                      <a:pt x="60" y="40"/>
                    </a:cubicBezTo>
                    <a:cubicBezTo>
                      <a:pt x="60" y="42"/>
                      <a:pt x="62" y="41"/>
                      <a:pt x="65" y="41"/>
                    </a:cubicBezTo>
                    <a:cubicBezTo>
                      <a:pt x="67" y="41"/>
                      <a:pt x="64" y="42"/>
                      <a:pt x="61" y="42"/>
                    </a:cubicBezTo>
                    <a:cubicBezTo>
                      <a:pt x="59" y="43"/>
                      <a:pt x="59" y="44"/>
                      <a:pt x="61" y="44"/>
                    </a:cubicBezTo>
                    <a:cubicBezTo>
                      <a:pt x="63" y="45"/>
                      <a:pt x="68" y="43"/>
                      <a:pt x="69" y="42"/>
                    </a:cubicBezTo>
                    <a:cubicBezTo>
                      <a:pt x="70" y="41"/>
                      <a:pt x="71" y="43"/>
                      <a:pt x="72" y="42"/>
                    </a:cubicBezTo>
                    <a:cubicBezTo>
                      <a:pt x="73" y="41"/>
                      <a:pt x="75" y="42"/>
                      <a:pt x="77" y="42"/>
                    </a:cubicBezTo>
                    <a:cubicBezTo>
                      <a:pt x="79" y="41"/>
                      <a:pt x="79" y="38"/>
                      <a:pt x="78" y="37"/>
                    </a:cubicBezTo>
                    <a:cubicBezTo>
                      <a:pt x="77" y="36"/>
                      <a:pt x="77" y="38"/>
                      <a:pt x="76" y="38"/>
                    </a:cubicBezTo>
                    <a:cubicBezTo>
                      <a:pt x="74" y="38"/>
                      <a:pt x="74" y="37"/>
                      <a:pt x="73" y="36"/>
                    </a:cubicBezTo>
                    <a:cubicBezTo>
                      <a:pt x="72" y="35"/>
                      <a:pt x="73" y="33"/>
                      <a:pt x="71" y="33"/>
                    </a:cubicBezTo>
                    <a:cubicBezTo>
                      <a:pt x="70" y="34"/>
                      <a:pt x="67" y="36"/>
                      <a:pt x="69" y="36"/>
                    </a:cubicBezTo>
                    <a:cubicBezTo>
                      <a:pt x="71" y="36"/>
                      <a:pt x="70" y="37"/>
                      <a:pt x="69" y="37"/>
                    </a:cubicBezTo>
                    <a:cubicBezTo>
                      <a:pt x="68" y="38"/>
                      <a:pt x="71" y="38"/>
                      <a:pt x="71" y="39"/>
                    </a:cubicBezTo>
                    <a:cubicBezTo>
                      <a:pt x="71" y="40"/>
                      <a:pt x="66" y="39"/>
                      <a:pt x="66" y="38"/>
                    </a:cubicBezTo>
                    <a:cubicBezTo>
                      <a:pt x="66" y="37"/>
                      <a:pt x="62" y="35"/>
                      <a:pt x="61" y="36"/>
                    </a:cubicBezTo>
                    <a:cubicBezTo>
                      <a:pt x="59" y="36"/>
                      <a:pt x="60" y="35"/>
                      <a:pt x="58" y="35"/>
                    </a:cubicBezTo>
                    <a:cubicBezTo>
                      <a:pt x="57" y="34"/>
                      <a:pt x="57" y="36"/>
                      <a:pt x="56" y="36"/>
                    </a:cubicBezTo>
                    <a:close/>
                    <a:moveTo>
                      <a:pt x="61" y="29"/>
                    </a:moveTo>
                    <a:cubicBezTo>
                      <a:pt x="62" y="28"/>
                      <a:pt x="58" y="28"/>
                      <a:pt x="58" y="28"/>
                    </a:cubicBezTo>
                    <a:cubicBezTo>
                      <a:pt x="59" y="29"/>
                      <a:pt x="61" y="30"/>
                      <a:pt x="61" y="29"/>
                    </a:cubicBezTo>
                    <a:close/>
                    <a:moveTo>
                      <a:pt x="69" y="28"/>
                    </a:moveTo>
                    <a:cubicBezTo>
                      <a:pt x="70" y="28"/>
                      <a:pt x="70" y="27"/>
                      <a:pt x="68" y="28"/>
                    </a:cubicBezTo>
                    <a:cubicBezTo>
                      <a:pt x="66" y="28"/>
                      <a:pt x="62" y="28"/>
                      <a:pt x="62" y="29"/>
                    </a:cubicBezTo>
                    <a:cubicBezTo>
                      <a:pt x="62" y="30"/>
                      <a:pt x="63" y="31"/>
                      <a:pt x="65" y="31"/>
                    </a:cubicBezTo>
                    <a:cubicBezTo>
                      <a:pt x="67" y="31"/>
                      <a:pt x="69" y="29"/>
                      <a:pt x="68" y="29"/>
                    </a:cubicBezTo>
                    <a:cubicBezTo>
                      <a:pt x="67" y="29"/>
                      <a:pt x="68" y="29"/>
                      <a:pt x="69" y="28"/>
                    </a:cubicBezTo>
                    <a:close/>
                    <a:moveTo>
                      <a:pt x="64" y="27"/>
                    </a:moveTo>
                    <a:cubicBezTo>
                      <a:pt x="65" y="27"/>
                      <a:pt x="66" y="26"/>
                      <a:pt x="67" y="26"/>
                    </a:cubicBezTo>
                    <a:cubicBezTo>
                      <a:pt x="68" y="27"/>
                      <a:pt x="71" y="27"/>
                      <a:pt x="71" y="26"/>
                    </a:cubicBezTo>
                    <a:cubicBezTo>
                      <a:pt x="71" y="24"/>
                      <a:pt x="67" y="24"/>
                      <a:pt x="66" y="25"/>
                    </a:cubicBezTo>
                    <a:cubicBezTo>
                      <a:pt x="65" y="25"/>
                      <a:pt x="60" y="25"/>
                      <a:pt x="62" y="26"/>
                    </a:cubicBezTo>
                    <a:cubicBezTo>
                      <a:pt x="63" y="27"/>
                      <a:pt x="63" y="26"/>
                      <a:pt x="64" y="27"/>
                    </a:cubicBezTo>
                    <a:close/>
                    <a:moveTo>
                      <a:pt x="81" y="23"/>
                    </a:moveTo>
                    <a:cubicBezTo>
                      <a:pt x="82" y="23"/>
                      <a:pt x="84" y="24"/>
                      <a:pt x="84" y="25"/>
                    </a:cubicBezTo>
                    <a:cubicBezTo>
                      <a:pt x="83" y="26"/>
                      <a:pt x="80" y="25"/>
                      <a:pt x="80" y="25"/>
                    </a:cubicBezTo>
                    <a:cubicBezTo>
                      <a:pt x="80" y="26"/>
                      <a:pt x="81" y="27"/>
                      <a:pt x="83" y="26"/>
                    </a:cubicBezTo>
                    <a:cubicBezTo>
                      <a:pt x="85" y="26"/>
                      <a:pt x="87" y="26"/>
                      <a:pt x="89" y="27"/>
                    </a:cubicBezTo>
                    <a:cubicBezTo>
                      <a:pt x="90" y="29"/>
                      <a:pt x="92" y="29"/>
                      <a:pt x="93" y="28"/>
                    </a:cubicBezTo>
                    <a:cubicBezTo>
                      <a:pt x="94" y="27"/>
                      <a:pt x="92" y="26"/>
                      <a:pt x="92" y="25"/>
                    </a:cubicBezTo>
                    <a:cubicBezTo>
                      <a:pt x="93" y="24"/>
                      <a:pt x="91" y="24"/>
                      <a:pt x="89" y="24"/>
                    </a:cubicBezTo>
                    <a:cubicBezTo>
                      <a:pt x="88" y="24"/>
                      <a:pt x="88" y="22"/>
                      <a:pt x="87" y="22"/>
                    </a:cubicBezTo>
                    <a:cubicBezTo>
                      <a:pt x="86" y="23"/>
                      <a:pt x="86" y="23"/>
                      <a:pt x="86" y="22"/>
                    </a:cubicBezTo>
                    <a:cubicBezTo>
                      <a:pt x="86" y="21"/>
                      <a:pt x="81" y="21"/>
                      <a:pt x="79" y="21"/>
                    </a:cubicBezTo>
                    <a:cubicBezTo>
                      <a:pt x="78" y="22"/>
                      <a:pt x="80" y="24"/>
                      <a:pt x="81" y="23"/>
                    </a:cubicBezTo>
                    <a:close/>
                    <a:moveTo>
                      <a:pt x="81" y="32"/>
                    </a:moveTo>
                    <a:cubicBezTo>
                      <a:pt x="82" y="31"/>
                      <a:pt x="78" y="28"/>
                      <a:pt x="78" y="29"/>
                    </a:cubicBezTo>
                    <a:cubicBezTo>
                      <a:pt x="78" y="31"/>
                      <a:pt x="81" y="33"/>
                      <a:pt x="81" y="32"/>
                    </a:cubicBezTo>
                    <a:close/>
                    <a:moveTo>
                      <a:pt x="94" y="19"/>
                    </a:moveTo>
                    <a:cubicBezTo>
                      <a:pt x="95" y="18"/>
                      <a:pt x="90" y="17"/>
                      <a:pt x="91" y="18"/>
                    </a:cubicBezTo>
                    <a:cubicBezTo>
                      <a:pt x="92" y="18"/>
                      <a:pt x="94" y="20"/>
                      <a:pt x="94" y="19"/>
                    </a:cubicBezTo>
                    <a:close/>
                    <a:moveTo>
                      <a:pt x="83" y="41"/>
                    </a:moveTo>
                    <a:cubicBezTo>
                      <a:pt x="84" y="40"/>
                      <a:pt x="82" y="39"/>
                      <a:pt x="81" y="40"/>
                    </a:cubicBezTo>
                    <a:cubicBezTo>
                      <a:pt x="80" y="41"/>
                      <a:pt x="82" y="42"/>
                      <a:pt x="83" y="41"/>
                    </a:cubicBezTo>
                    <a:close/>
                    <a:moveTo>
                      <a:pt x="94" y="34"/>
                    </a:moveTo>
                    <a:cubicBezTo>
                      <a:pt x="94" y="35"/>
                      <a:pt x="92" y="34"/>
                      <a:pt x="90" y="33"/>
                    </a:cubicBezTo>
                    <a:cubicBezTo>
                      <a:pt x="88" y="33"/>
                      <a:pt x="89" y="35"/>
                      <a:pt x="91" y="36"/>
                    </a:cubicBezTo>
                    <a:cubicBezTo>
                      <a:pt x="92" y="37"/>
                      <a:pt x="90" y="37"/>
                      <a:pt x="88" y="35"/>
                    </a:cubicBezTo>
                    <a:cubicBezTo>
                      <a:pt x="86" y="34"/>
                      <a:pt x="87" y="36"/>
                      <a:pt x="87" y="37"/>
                    </a:cubicBezTo>
                    <a:cubicBezTo>
                      <a:pt x="88" y="38"/>
                      <a:pt x="87" y="38"/>
                      <a:pt x="86" y="37"/>
                    </a:cubicBezTo>
                    <a:cubicBezTo>
                      <a:pt x="85" y="35"/>
                      <a:pt x="84" y="34"/>
                      <a:pt x="82" y="34"/>
                    </a:cubicBezTo>
                    <a:cubicBezTo>
                      <a:pt x="81" y="33"/>
                      <a:pt x="81" y="35"/>
                      <a:pt x="82" y="36"/>
                    </a:cubicBezTo>
                    <a:cubicBezTo>
                      <a:pt x="83" y="38"/>
                      <a:pt x="84" y="38"/>
                      <a:pt x="86" y="39"/>
                    </a:cubicBezTo>
                    <a:cubicBezTo>
                      <a:pt x="87" y="40"/>
                      <a:pt x="90" y="38"/>
                      <a:pt x="91" y="39"/>
                    </a:cubicBezTo>
                    <a:cubicBezTo>
                      <a:pt x="92" y="39"/>
                      <a:pt x="90" y="40"/>
                      <a:pt x="90" y="41"/>
                    </a:cubicBezTo>
                    <a:cubicBezTo>
                      <a:pt x="91" y="42"/>
                      <a:pt x="93" y="42"/>
                      <a:pt x="95" y="42"/>
                    </a:cubicBezTo>
                    <a:cubicBezTo>
                      <a:pt x="97" y="42"/>
                      <a:pt x="96" y="41"/>
                      <a:pt x="97" y="40"/>
                    </a:cubicBezTo>
                    <a:cubicBezTo>
                      <a:pt x="98" y="39"/>
                      <a:pt x="96" y="39"/>
                      <a:pt x="97" y="38"/>
                    </a:cubicBezTo>
                    <a:cubicBezTo>
                      <a:pt x="98" y="36"/>
                      <a:pt x="94" y="33"/>
                      <a:pt x="94" y="34"/>
                    </a:cubicBezTo>
                    <a:close/>
                    <a:moveTo>
                      <a:pt x="98" y="28"/>
                    </a:moveTo>
                    <a:cubicBezTo>
                      <a:pt x="100" y="28"/>
                      <a:pt x="101" y="28"/>
                      <a:pt x="102" y="28"/>
                    </a:cubicBezTo>
                    <a:cubicBezTo>
                      <a:pt x="104" y="27"/>
                      <a:pt x="102" y="27"/>
                      <a:pt x="102" y="26"/>
                    </a:cubicBezTo>
                    <a:cubicBezTo>
                      <a:pt x="103" y="25"/>
                      <a:pt x="100" y="25"/>
                      <a:pt x="100" y="25"/>
                    </a:cubicBezTo>
                    <a:cubicBezTo>
                      <a:pt x="100" y="26"/>
                      <a:pt x="96" y="23"/>
                      <a:pt x="95" y="24"/>
                    </a:cubicBezTo>
                    <a:cubicBezTo>
                      <a:pt x="95" y="25"/>
                      <a:pt x="97" y="28"/>
                      <a:pt x="98" y="28"/>
                    </a:cubicBezTo>
                    <a:close/>
                    <a:moveTo>
                      <a:pt x="106" y="29"/>
                    </a:moveTo>
                    <a:cubicBezTo>
                      <a:pt x="106" y="28"/>
                      <a:pt x="99" y="29"/>
                      <a:pt x="100" y="30"/>
                    </a:cubicBezTo>
                    <a:cubicBezTo>
                      <a:pt x="102" y="32"/>
                      <a:pt x="106" y="30"/>
                      <a:pt x="106" y="29"/>
                    </a:cubicBezTo>
                    <a:close/>
                    <a:moveTo>
                      <a:pt x="105" y="43"/>
                    </a:moveTo>
                    <a:cubicBezTo>
                      <a:pt x="107" y="43"/>
                      <a:pt x="106" y="41"/>
                      <a:pt x="104" y="40"/>
                    </a:cubicBezTo>
                    <a:cubicBezTo>
                      <a:pt x="102" y="38"/>
                      <a:pt x="98" y="41"/>
                      <a:pt x="99" y="42"/>
                    </a:cubicBezTo>
                    <a:cubicBezTo>
                      <a:pt x="99" y="42"/>
                      <a:pt x="103" y="43"/>
                      <a:pt x="105" y="43"/>
                    </a:cubicBezTo>
                    <a:close/>
                    <a:moveTo>
                      <a:pt x="93" y="57"/>
                    </a:moveTo>
                    <a:cubicBezTo>
                      <a:pt x="95" y="58"/>
                      <a:pt x="94" y="56"/>
                      <a:pt x="97" y="56"/>
                    </a:cubicBezTo>
                    <a:cubicBezTo>
                      <a:pt x="99" y="56"/>
                      <a:pt x="99" y="52"/>
                      <a:pt x="99" y="51"/>
                    </a:cubicBezTo>
                    <a:cubicBezTo>
                      <a:pt x="100" y="49"/>
                      <a:pt x="98" y="49"/>
                      <a:pt x="98" y="50"/>
                    </a:cubicBezTo>
                    <a:cubicBezTo>
                      <a:pt x="99" y="51"/>
                      <a:pt x="98" y="52"/>
                      <a:pt x="98" y="51"/>
                    </a:cubicBezTo>
                    <a:cubicBezTo>
                      <a:pt x="98" y="50"/>
                      <a:pt x="96" y="51"/>
                      <a:pt x="95" y="50"/>
                    </a:cubicBezTo>
                    <a:cubicBezTo>
                      <a:pt x="94" y="49"/>
                      <a:pt x="97" y="49"/>
                      <a:pt x="98" y="48"/>
                    </a:cubicBezTo>
                    <a:cubicBezTo>
                      <a:pt x="99" y="46"/>
                      <a:pt x="96" y="47"/>
                      <a:pt x="96" y="46"/>
                    </a:cubicBezTo>
                    <a:cubicBezTo>
                      <a:pt x="97" y="45"/>
                      <a:pt x="92" y="46"/>
                      <a:pt x="94" y="46"/>
                    </a:cubicBezTo>
                    <a:cubicBezTo>
                      <a:pt x="95" y="47"/>
                      <a:pt x="94" y="48"/>
                      <a:pt x="92" y="47"/>
                    </a:cubicBezTo>
                    <a:cubicBezTo>
                      <a:pt x="91" y="46"/>
                      <a:pt x="87" y="47"/>
                      <a:pt x="88" y="48"/>
                    </a:cubicBezTo>
                    <a:cubicBezTo>
                      <a:pt x="89" y="49"/>
                      <a:pt x="93" y="48"/>
                      <a:pt x="91" y="50"/>
                    </a:cubicBezTo>
                    <a:cubicBezTo>
                      <a:pt x="89" y="53"/>
                      <a:pt x="88" y="50"/>
                      <a:pt x="86" y="50"/>
                    </a:cubicBezTo>
                    <a:cubicBezTo>
                      <a:pt x="85" y="50"/>
                      <a:pt x="85" y="53"/>
                      <a:pt x="88" y="53"/>
                    </a:cubicBezTo>
                    <a:cubicBezTo>
                      <a:pt x="91" y="54"/>
                      <a:pt x="90" y="56"/>
                      <a:pt x="93" y="57"/>
                    </a:cubicBezTo>
                    <a:close/>
                    <a:moveTo>
                      <a:pt x="109" y="41"/>
                    </a:moveTo>
                    <a:cubicBezTo>
                      <a:pt x="109" y="43"/>
                      <a:pt x="110" y="42"/>
                      <a:pt x="111" y="43"/>
                    </a:cubicBezTo>
                    <a:cubicBezTo>
                      <a:pt x="112" y="43"/>
                      <a:pt x="114" y="44"/>
                      <a:pt x="115" y="43"/>
                    </a:cubicBezTo>
                    <a:cubicBezTo>
                      <a:pt x="116" y="42"/>
                      <a:pt x="116" y="42"/>
                      <a:pt x="116" y="43"/>
                    </a:cubicBezTo>
                    <a:cubicBezTo>
                      <a:pt x="117" y="44"/>
                      <a:pt x="119" y="44"/>
                      <a:pt x="124" y="44"/>
                    </a:cubicBezTo>
                    <a:cubicBezTo>
                      <a:pt x="128" y="44"/>
                      <a:pt x="127" y="42"/>
                      <a:pt x="129" y="43"/>
                    </a:cubicBezTo>
                    <a:cubicBezTo>
                      <a:pt x="130" y="43"/>
                      <a:pt x="133" y="43"/>
                      <a:pt x="134" y="43"/>
                    </a:cubicBezTo>
                    <a:cubicBezTo>
                      <a:pt x="136" y="43"/>
                      <a:pt x="137" y="41"/>
                      <a:pt x="136" y="40"/>
                    </a:cubicBezTo>
                    <a:cubicBezTo>
                      <a:pt x="136" y="39"/>
                      <a:pt x="126" y="38"/>
                      <a:pt x="124" y="39"/>
                    </a:cubicBezTo>
                    <a:cubicBezTo>
                      <a:pt x="122" y="40"/>
                      <a:pt x="119" y="38"/>
                      <a:pt x="118" y="39"/>
                    </a:cubicBezTo>
                    <a:cubicBezTo>
                      <a:pt x="116" y="40"/>
                      <a:pt x="117" y="38"/>
                      <a:pt x="114" y="38"/>
                    </a:cubicBezTo>
                    <a:cubicBezTo>
                      <a:pt x="111" y="38"/>
                      <a:pt x="114" y="37"/>
                      <a:pt x="115" y="36"/>
                    </a:cubicBezTo>
                    <a:cubicBezTo>
                      <a:pt x="115" y="35"/>
                      <a:pt x="111" y="34"/>
                      <a:pt x="109" y="34"/>
                    </a:cubicBezTo>
                    <a:cubicBezTo>
                      <a:pt x="107" y="35"/>
                      <a:pt x="106" y="34"/>
                      <a:pt x="104" y="33"/>
                    </a:cubicBezTo>
                    <a:cubicBezTo>
                      <a:pt x="102" y="32"/>
                      <a:pt x="98" y="32"/>
                      <a:pt x="99" y="34"/>
                    </a:cubicBezTo>
                    <a:cubicBezTo>
                      <a:pt x="99" y="35"/>
                      <a:pt x="105" y="37"/>
                      <a:pt x="106" y="36"/>
                    </a:cubicBezTo>
                    <a:cubicBezTo>
                      <a:pt x="106" y="35"/>
                      <a:pt x="108" y="37"/>
                      <a:pt x="109" y="38"/>
                    </a:cubicBezTo>
                    <a:cubicBezTo>
                      <a:pt x="109" y="39"/>
                      <a:pt x="108" y="39"/>
                      <a:pt x="109" y="41"/>
                    </a:cubicBezTo>
                    <a:close/>
                    <a:moveTo>
                      <a:pt x="114" y="30"/>
                    </a:moveTo>
                    <a:cubicBezTo>
                      <a:pt x="112" y="29"/>
                      <a:pt x="110" y="31"/>
                      <a:pt x="111" y="31"/>
                    </a:cubicBezTo>
                    <a:cubicBezTo>
                      <a:pt x="113" y="32"/>
                      <a:pt x="115" y="31"/>
                      <a:pt x="114" y="30"/>
                    </a:cubicBezTo>
                    <a:close/>
                    <a:moveTo>
                      <a:pt x="99" y="19"/>
                    </a:moveTo>
                    <a:cubicBezTo>
                      <a:pt x="101" y="20"/>
                      <a:pt x="100" y="20"/>
                      <a:pt x="102" y="21"/>
                    </a:cubicBezTo>
                    <a:cubicBezTo>
                      <a:pt x="103" y="22"/>
                      <a:pt x="108" y="20"/>
                      <a:pt x="108" y="21"/>
                    </a:cubicBezTo>
                    <a:cubicBezTo>
                      <a:pt x="109" y="22"/>
                      <a:pt x="104" y="23"/>
                      <a:pt x="104" y="23"/>
                    </a:cubicBezTo>
                    <a:cubicBezTo>
                      <a:pt x="105" y="24"/>
                      <a:pt x="108" y="25"/>
                      <a:pt x="107" y="26"/>
                    </a:cubicBezTo>
                    <a:cubicBezTo>
                      <a:pt x="107" y="26"/>
                      <a:pt x="112" y="28"/>
                      <a:pt x="113" y="27"/>
                    </a:cubicBezTo>
                    <a:cubicBezTo>
                      <a:pt x="113" y="26"/>
                      <a:pt x="114" y="26"/>
                      <a:pt x="116" y="27"/>
                    </a:cubicBezTo>
                    <a:cubicBezTo>
                      <a:pt x="117" y="27"/>
                      <a:pt x="117" y="24"/>
                      <a:pt x="118" y="24"/>
                    </a:cubicBezTo>
                    <a:cubicBezTo>
                      <a:pt x="119" y="25"/>
                      <a:pt x="119" y="23"/>
                      <a:pt x="120" y="23"/>
                    </a:cubicBezTo>
                    <a:cubicBezTo>
                      <a:pt x="122" y="22"/>
                      <a:pt x="124" y="22"/>
                      <a:pt x="124" y="21"/>
                    </a:cubicBezTo>
                    <a:cubicBezTo>
                      <a:pt x="124" y="21"/>
                      <a:pt x="124" y="20"/>
                      <a:pt x="122" y="20"/>
                    </a:cubicBezTo>
                    <a:cubicBezTo>
                      <a:pt x="120" y="21"/>
                      <a:pt x="119" y="20"/>
                      <a:pt x="120" y="19"/>
                    </a:cubicBezTo>
                    <a:cubicBezTo>
                      <a:pt x="120" y="18"/>
                      <a:pt x="118" y="18"/>
                      <a:pt x="119" y="17"/>
                    </a:cubicBezTo>
                    <a:cubicBezTo>
                      <a:pt x="120" y="16"/>
                      <a:pt x="117" y="15"/>
                      <a:pt x="117" y="16"/>
                    </a:cubicBezTo>
                    <a:cubicBezTo>
                      <a:pt x="117" y="18"/>
                      <a:pt x="115" y="17"/>
                      <a:pt x="115" y="15"/>
                    </a:cubicBezTo>
                    <a:cubicBezTo>
                      <a:pt x="115" y="14"/>
                      <a:pt x="111" y="14"/>
                      <a:pt x="108" y="12"/>
                    </a:cubicBezTo>
                    <a:cubicBezTo>
                      <a:pt x="105" y="9"/>
                      <a:pt x="103" y="11"/>
                      <a:pt x="104" y="11"/>
                    </a:cubicBezTo>
                    <a:cubicBezTo>
                      <a:pt x="106" y="11"/>
                      <a:pt x="106" y="12"/>
                      <a:pt x="104" y="12"/>
                    </a:cubicBezTo>
                    <a:cubicBezTo>
                      <a:pt x="103" y="12"/>
                      <a:pt x="101" y="12"/>
                      <a:pt x="103" y="13"/>
                    </a:cubicBezTo>
                    <a:cubicBezTo>
                      <a:pt x="105" y="14"/>
                      <a:pt x="103" y="14"/>
                      <a:pt x="101" y="14"/>
                    </a:cubicBezTo>
                    <a:cubicBezTo>
                      <a:pt x="99" y="14"/>
                      <a:pt x="99" y="16"/>
                      <a:pt x="101" y="17"/>
                    </a:cubicBezTo>
                    <a:cubicBezTo>
                      <a:pt x="104" y="17"/>
                      <a:pt x="102" y="18"/>
                      <a:pt x="100" y="18"/>
                    </a:cubicBezTo>
                    <a:cubicBezTo>
                      <a:pt x="99" y="17"/>
                      <a:pt x="98" y="18"/>
                      <a:pt x="99" y="19"/>
                    </a:cubicBezTo>
                    <a:close/>
                    <a:moveTo>
                      <a:pt x="111" y="9"/>
                    </a:moveTo>
                    <a:cubicBezTo>
                      <a:pt x="113" y="8"/>
                      <a:pt x="114" y="9"/>
                      <a:pt x="113" y="9"/>
                    </a:cubicBezTo>
                    <a:cubicBezTo>
                      <a:pt x="111" y="10"/>
                      <a:pt x="112" y="10"/>
                      <a:pt x="114" y="10"/>
                    </a:cubicBezTo>
                    <a:cubicBezTo>
                      <a:pt x="115" y="10"/>
                      <a:pt x="113" y="11"/>
                      <a:pt x="113" y="12"/>
                    </a:cubicBezTo>
                    <a:cubicBezTo>
                      <a:pt x="113" y="13"/>
                      <a:pt x="115" y="12"/>
                      <a:pt x="115" y="13"/>
                    </a:cubicBezTo>
                    <a:cubicBezTo>
                      <a:pt x="115" y="14"/>
                      <a:pt x="119" y="14"/>
                      <a:pt x="120" y="13"/>
                    </a:cubicBezTo>
                    <a:cubicBezTo>
                      <a:pt x="122" y="12"/>
                      <a:pt x="121" y="14"/>
                      <a:pt x="121" y="14"/>
                    </a:cubicBezTo>
                    <a:cubicBezTo>
                      <a:pt x="121" y="15"/>
                      <a:pt x="127" y="16"/>
                      <a:pt x="127" y="15"/>
                    </a:cubicBezTo>
                    <a:cubicBezTo>
                      <a:pt x="128" y="14"/>
                      <a:pt x="129" y="14"/>
                      <a:pt x="130" y="15"/>
                    </a:cubicBezTo>
                    <a:cubicBezTo>
                      <a:pt x="131" y="15"/>
                      <a:pt x="137" y="13"/>
                      <a:pt x="137" y="12"/>
                    </a:cubicBezTo>
                    <a:cubicBezTo>
                      <a:pt x="137" y="11"/>
                      <a:pt x="139" y="13"/>
                      <a:pt x="137" y="14"/>
                    </a:cubicBezTo>
                    <a:cubicBezTo>
                      <a:pt x="135" y="15"/>
                      <a:pt x="131" y="15"/>
                      <a:pt x="130" y="16"/>
                    </a:cubicBezTo>
                    <a:cubicBezTo>
                      <a:pt x="128" y="16"/>
                      <a:pt x="131" y="17"/>
                      <a:pt x="132" y="19"/>
                    </a:cubicBezTo>
                    <a:cubicBezTo>
                      <a:pt x="134" y="20"/>
                      <a:pt x="130" y="19"/>
                      <a:pt x="129" y="18"/>
                    </a:cubicBezTo>
                    <a:cubicBezTo>
                      <a:pt x="127" y="16"/>
                      <a:pt x="124" y="16"/>
                      <a:pt x="122" y="16"/>
                    </a:cubicBezTo>
                    <a:cubicBezTo>
                      <a:pt x="120" y="16"/>
                      <a:pt x="120" y="20"/>
                      <a:pt x="122" y="20"/>
                    </a:cubicBezTo>
                    <a:cubicBezTo>
                      <a:pt x="123" y="20"/>
                      <a:pt x="124" y="20"/>
                      <a:pt x="126" y="22"/>
                    </a:cubicBezTo>
                    <a:cubicBezTo>
                      <a:pt x="127" y="24"/>
                      <a:pt x="130" y="24"/>
                      <a:pt x="130" y="25"/>
                    </a:cubicBezTo>
                    <a:cubicBezTo>
                      <a:pt x="130" y="26"/>
                      <a:pt x="126" y="24"/>
                      <a:pt x="124" y="24"/>
                    </a:cubicBezTo>
                    <a:cubicBezTo>
                      <a:pt x="122" y="23"/>
                      <a:pt x="119" y="25"/>
                      <a:pt x="119" y="26"/>
                    </a:cubicBezTo>
                    <a:cubicBezTo>
                      <a:pt x="118" y="28"/>
                      <a:pt x="122" y="28"/>
                      <a:pt x="124" y="26"/>
                    </a:cubicBezTo>
                    <a:cubicBezTo>
                      <a:pt x="126" y="25"/>
                      <a:pt x="124" y="27"/>
                      <a:pt x="123" y="28"/>
                    </a:cubicBezTo>
                    <a:cubicBezTo>
                      <a:pt x="122" y="29"/>
                      <a:pt x="126" y="29"/>
                      <a:pt x="126" y="31"/>
                    </a:cubicBezTo>
                    <a:cubicBezTo>
                      <a:pt x="126" y="32"/>
                      <a:pt x="123" y="31"/>
                      <a:pt x="123" y="30"/>
                    </a:cubicBezTo>
                    <a:cubicBezTo>
                      <a:pt x="123" y="29"/>
                      <a:pt x="122" y="28"/>
                      <a:pt x="119" y="28"/>
                    </a:cubicBezTo>
                    <a:cubicBezTo>
                      <a:pt x="117" y="29"/>
                      <a:pt x="117" y="30"/>
                      <a:pt x="119" y="31"/>
                    </a:cubicBezTo>
                    <a:cubicBezTo>
                      <a:pt x="120" y="31"/>
                      <a:pt x="120" y="32"/>
                      <a:pt x="119" y="32"/>
                    </a:cubicBezTo>
                    <a:cubicBezTo>
                      <a:pt x="117" y="32"/>
                      <a:pt x="113" y="33"/>
                      <a:pt x="114" y="34"/>
                    </a:cubicBezTo>
                    <a:cubicBezTo>
                      <a:pt x="116" y="35"/>
                      <a:pt x="121" y="34"/>
                      <a:pt x="121" y="35"/>
                    </a:cubicBezTo>
                    <a:cubicBezTo>
                      <a:pt x="122" y="36"/>
                      <a:pt x="125" y="36"/>
                      <a:pt x="125" y="35"/>
                    </a:cubicBezTo>
                    <a:cubicBezTo>
                      <a:pt x="126" y="34"/>
                      <a:pt x="128" y="35"/>
                      <a:pt x="130" y="35"/>
                    </a:cubicBezTo>
                    <a:cubicBezTo>
                      <a:pt x="132" y="35"/>
                      <a:pt x="132" y="35"/>
                      <a:pt x="133" y="36"/>
                    </a:cubicBezTo>
                    <a:cubicBezTo>
                      <a:pt x="134" y="37"/>
                      <a:pt x="136" y="36"/>
                      <a:pt x="137" y="35"/>
                    </a:cubicBezTo>
                    <a:cubicBezTo>
                      <a:pt x="138" y="35"/>
                      <a:pt x="138" y="35"/>
                      <a:pt x="139" y="35"/>
                    </a:cubicBezTo>
                    <a:cubicBezTo>
                      <a:pt x="141" y="35"/>
                      <a:pt x="141" y="34"/>
                      <a:pt x="140" y="33"/>
                    </a:cubicBezTo>
                    <a:cubicBezTo>
                      <a:pt x="139" y="32"/>
                      <a:pt x="138" y="33"/>
                      <a:pt x="138" y="33"/>
                    </a:cubicBezTo>
                    <a:cubicBezTo>
                      <a:pt x="137" y="32"/>
                      <a:pt x="136" y="31"/>
                      <a:pt x="133" y="32"/>
                    </a:cubicBezTo>
                    <a:cubicBezTo>
                      <a:pt x="130" y="32"/>
                      <a:pt x="131" y="30"/>
                      <a:pt x="133" y="31"/>
                    </a:cubicBezTo>
                    <a:cubicBezTo>
                      <a:pt x="135" y="31"/>
                      <a:pt x="137" y="31"/>
                      <a:pt x="139" y="30"/>
                    </a:cubicBezTo>
                    <a:cubicBezTo>
                      <a:pt x="141" y="30"/>
                      <a:pt x="139" y="29"/>
                      <a:pt x="139" y="28"/>
                    </a:cubicBezTo>
                    <a:cubicBezTo>
                      <a:pt x="139" y="27"/>
                      <a:pt x="142" y="28"/>
                      <a:pt x="143" y="28"/>
                    </a:cubicBezTo>
                    <a:cubicBezTo>
                      <a:pt x="145" y="28"/>
                      <a:pt x="148" y="25"/>
                      <a:pt x="148" y="23"/>
                    </a:cubicBezTo>
                    <a:cubicBezTo>
                      <a:pt x="148" y="22"/>
                      <a:pt x="144" y="22"/>
                      <a:pt x="142" y="22"/>
                    </a:cubicBezTo>
                    <a:cubicBezTo>
                      <a:pt x="140" y="22"/>
                      <a:pt x="143" y="21"/>
                      <a:pt x="147" y="21"/>
                    </a:cubicBezTo>
                    <a:cubicBezTo>
                      <a:pt x="151" y="21"/>
                      <a:pt x="149" y="19"/>
                      <a:pt x="150" y="19"/>
                    </a:cubicBezTo>
                    <a:cubicBezTo>
                      <a:pt x="150" y="18"/>
                      <a:pt x="152" y="19"/>
                      <a:pt x="154" y="19"/>
                    </a:cubicBezTo>
                    <a:cubicBezTo>
                      <a:pt x="156" y="19"/>
                      <a:pt x="154" y="17"/>
                      <a:pt x="156" y="17"/>
                    </a:cubicBezTo>
                    <a:cubicBezTo>
                      <a:pt x="157" y="17"/>
                      <a:pt x="159" y="16"/>
                      <a:pt x="163" y="13"/>
                    </a:cubicBezTo>
                    <a:cubicBezTo>
                      <a:pt x="167" y="11"/>
                      <a:pt x="170" y="12"/>
                      <a:pt x="170" y="10"/>
                    </a:cubicBezTo>
                    <a:cubicBezTo>
                      <a:pt x="170" y="9"/>
                      <a:pt x="165" y="10"/>
                      <a:pt x="164" y="10"/>
                    </a:cubicBezTo>
                    <a:cubicBezTo>
                      <a:pt x="163" y="10"/>
                      <a:pt x="168" y="8"/>
                      <a:pt x="169" y="9"/>
                    </a:cubicBezTo>
                    <a:cubicBezTo>
                      <a:pt x="170" y="9"/>
                      <a:pt x="171" y="9"/>
                      <a:pt x="175" y="7"/>
                    </a:cubicBezTo>
                    <a:cubicBezTo>
                      <a:pt x="180" y="5"/>
                      <a:pt x="178" y="4"/>
                      <a:pt x="176" y="5"/>
                    </a:cubicBezTo>
                    <a:cubicBezTo>
                      <a:pt x="174" y="5"/>
                      <a:pt x="173" y="4"/>
                      <a:pt x="173" y="3"/>
                    </a:cubicBezTo>
                    <a:cubicBezTo>
                      <a:pt x="173" y="2"/>
                      <a:pt x="170" y="3"/>
                      <a:pt x="170" y="3"/>
                    </a:cubicBezTo>
                    <a:cubicBezTo>
                      <a:pt x="170" y="2"/>
                      <a:pt x="168" y="2"/>
                      <a:pt x="165" y="3"/>
                    </a:cubicBezTo>
                    <a:cubicBezTo>
                      <a:pt x="163" y="4"/>
                      <a:pt x="165" y="2"/>
                      <a:pt x="166" y="2"/>
                    </a:cubicBezTo>
                    <a:cubicBezTo>
                      <a:pt x="167" y="2"/>
                      <a:pt x="159" y="2"/>
                      <a:pt x="158" y="1"/>
                    </a:cubicBezTo>
                    <a:cubicBezTo>
                      <a:pt x="157" y="0"/>
                      <a:pt x="155" y="3"/>
                      <a:pt x="154" y="1"/>
                    </a:cubicBezTo>
                    <a:cubicBezTo>
                      <a:pt x="153" y="0"/>
                      <a:pt x="150" y="1"/>
                      <a:pt x="150" y="2"/>
                    </a:cubicBezTo>
                    <a:cubicBezTo>
                      <a:pt x="151" y="3"/>
                      <a:pt x="150" y="3"/>
                      <a:pt x="149" y="2"/>
                    </a:cubicBezTo>
                    <a:cubicBezTo>
                      <a:pt x="148" y="1"/>
                      <a:pt x="145" y="2"/>
                      <a:pt x="143" y="2"/>
                    </a:cubicBezTo>
                    <a:cubicBezTo>
                      <a:pt x="141" y="1"/>
                      <a:pt x="142" y="3"/>
                      <a:pt x="140" y="2"/>
                    </a:cubicBezTo>
                    <a:cubicBezTo>
                      <a:pt x="138" y="1"/>
                      <a:pt x="135" y="2"/>
                      <a:pt x="136" y="2"/>
                    </a:cubicBezTo>
                    <a:cubicBezTo>
                      <a:pt x="137" y="3"/>
                      <a:pt x="136" y="3"/>
                      <a:pt x="135" y="3"/>
                    </a:cubicBezTo>
                    <a:cubicBezTo>
                      <a:pt x="134" y="3"/>
                      <a:pt x="133" y="3"/>
                      <a:pt x="133" y="4"/>
                    </a:cubicBezTo>
                    <a:cubicBezTo>
                      <a:pt x="134" y="5"/>
                      <a:pt x="130" y="4"/>
                      <a:pt x="130" y="5"/>
                    </a:cubicBezTo>
                    <a:cubicBezTo>
                      <a:pt x="130" y="6"/>
                      <a:pt x="128" y="6"/>
                      <a:pt x="127" y="5"/>
                    </a:cubicBezTo>
                    <a:cubicBezTo>
                      <a:pt x="126" y="4"/>
                      <a:pt x="122" y="4"/>
                      <a:pt x="123" y="5"/>
                    </a:cubicBezTo>
                    <a:cubicBezTo>
                      <a:pt x="124" y="6"/>
                      <a:pt x="120" y="5"/>
                      <a:pt x="121" y="6"/>
                    </a:cubicBezTo>
                    <a:cubicBezTo>
                      <a:pt x="122" y="7"/>
                      <a:pt x="120" y="8"/>
                      <a:pt x="120" y="7"/>
                    </a:cubicBezTo>
                    <a:cubicBezTo>
                      <a:pt x="120" y="7"/>
                      <a:pt x="117" y="6"/>
                      <a:pt x="116" y="7"/>
                    </a:cubicBezTo>
                    <a:cubicBezTo>
                      <a:pt x="115" y="8"/>
                      <a:pt x="115" y="9"/>
                      <a:pt x="114" y="8"/>
                    </a:cubicBezTo>
                    <a:cubicBezTo>
                      <a:pt x="114" y="8"/>
                      <a:pt x="112" y="8"/>
                      <a:pt x="110" y="9"/>
                    </a:cubicBezTo>
                    <a:cubicBezTo>
                      <a:pt x="108" y="9"/>
                      <a:pt x="110" y="10"/>
                      <a:pt x="111" y="9"/>
                    </a:cubicBezTo>
                    <a:close/>
                    <a:moveTo>
                      <a:pt x="136" y="94"/>
                    </a:moveTo>
                    <a:cubicBezTo>
                      <a:pt x="137" y="94"/>
                      <a:pt x="138" y="91"/>
                      <a:pt x="136" y="91"/>
                    </a:cubicBezTo>
                    <a:cubicBezTo>
                      <a:pt x="135" y="91"/>
                      <a:pt x="135" y="94"/>
                      <a:pt x="136" y="94"/>
                    </a:cubicBezTo>
                    <a:close/>
                    <a:moveTo>
                      <a:pt x="127" y="92"/>
                    </a:moveTo>
                    <a:cubicBezTo>
                      <a:pt x="129" y="93"/>
                      <a:pt x="131" y="90"/>
                      <a:pt x="131" y="89"/>
                    </a:cubicBezTo>
                    <a:cubicBezTo>
                      <a:pt x="131" y="88"/>
                      <a:pt x="126" y="90"/>
                      <a:pt x="127" y="92"/>
                    </a:cubicBezTo>
                    <a:close/>
                    <a:moveTo>
                      <a:pt x="134" y="86"/>
                    </a:moveTo>
                    <a:cubicBezTo>
                      <a:pt x="135" y="85"/>
                      <a:pt x="131" y="85"/>
                      <a:pt x="131" y="84"/>
                    </a:cubicBezTo>
                    <a:cubicBezTo>
                      <a:pt x="132" y="83"/>
                      <a:pt x="128" y="82"/>
                      <a:pt x="127" y="81"/>
                    </a:cubicBezTo>
                    <a:cubicBezTo>
                      <a:pt x="126" y="81"/>
                      <a:pt x="124" y="80"/>
                      <a:pt x="124" y="79"/>
                    </a:cubicBezTo>
                    <a:cubicBezTo>
                      <a:pt x="124" y="78"/>
                      <a:pt x="122" y="79"/>
                      <a:pt x="122" y="81"/>
                    </a:cubicBezTo>
                    <a:cubicBezTo>
                      <a:pt x="122" y="82"/>
                      <a:pt x="121" y="82"/>
                      <a:pt x="121" y="84"/>
                    </a:cubicBezTo>
                    <a:cubicBezTo>
                      <a:pt x="122" y="85"/>
                      <a:pt x="119" y="86"/>
                      <a:pt x="119" y="87"/>
                    </a:cubicBezTo>
                    <a:cubicBezTo>
                      <a:pt x="120" y="87"/>
                      <a:pt x="121" y="86"/>
                      <a:pt x="122" y="86"/>
                    </a:cubicBezTo>
                    <a:cubicBezTo>
                      <a:pt x="123" y="86"/>
                      <a:pt x="122" y="88"/>
                      <a:pt x="123" y="88"/>
                    </a:cubicBezTo>
                    <a:cubicBezTo>
                      <a:pt x="125" y="88"/>
                      <a:pt x="127" y="87"/>
                      <a:pt x="127" y="86"/>
                    </a:cubicBezTo>
                    <a:cubicBezTo>
                      <a:pt x="128" y="85"/>
                      <a:pt x="129" y="85"/>
                      <a:pt x="130" y="86"/>
                    </a:cubicBezTo>
                    <a:cubicBezTo>
                      <a:pt x="131" y="87"/>
                      <a:pt x="134" y="87"/>
                      <a:pt x="134" y="86"/>
                    </a:cubicBezTo>
                    <a:close/>
                    <a:moveTo>
                      <a:pt x="167" y="78"/>
                    </a:moveTo>
                    <a:cubicBezTo>
                      <a:pt x="168" y="78"/>
                      <a:pt x="168" y="79"/>
                      <a:pt x="170" y="81"/>
                    </a:cubicBezTo>
                    <a:cubicBezTo>
                      <a:pt x="172" y="82"/>
                      <a:pt x="172" y="81"/>
                      <a:pt x="172" y="80"/>
                    </a:cubicBezTo>
                    <a:cubicBezTo>
                      <a:pt x="172" y="79"/>
                      <a:pt x="175" y="80"/>
                      <a:pt x="174" y="79"/>
                    </a:cubicBezTo>
                    <a:cubicBezTo>
                      <a:pt x="174" y="78"/>
                      <a:pt x="176" y="76"/>
                      <a:pt x="177" y="76"/>
                    </a:cubicBezTo>
                    <a:cubicBezTo>
                      <a:pt x="178" y="75"/>
                      <a:pt x="176" y="74"/>
                      <a:pt x="175" y="74"/>
                    </a:cubicBezTo>
                    <a:cubicBezTo>
                      <a:pt x="173" y="74"/>
                      <a:pt x="173" y="73"/>
                      <a:pt x="173" y="73"/>
                    </a:cubicBezTo>
                    <a:cubicBezTo>
                      <a:pt x="173" y="72"/>
                      <a:pt x="170" y="70"/>
                      <a:pt x="169" y="71"/>
                    </a:cubicBezTo>
                    <a:cubicBezTo>
                      <a:pt x="168" y="71"/>
                      <a:pt x="166" y="69"/>
                      <a:pt x="165" y="69"/>
                    </a:cubicBezTo>
                    <a:cubicBezTo>
                      <a:pt x="164" y="69"/>
                      <a:pt x="162" y="68"/>
                      <a:pt x="162" y="67"/>
                    </a:cubicBezTo>
                    <a:cubicBezTo>
                      <a:pt x="162" y="65"/>
                      <a:pt x="165" y="67"/>
                      <a:pt x="165" y="66"/>
                    </a:cubicBezTo>
                    <a:cubicBezTo>
                      <a:pt x="166" y="65"/>
                      <a:pt x="163" y="66"/>
                      <a:pt x="163" y="65"/>
                    </a:cubicBezTo>
                    <a:cubicBezTo>
                      <a:pt x="162" y="64"/>
                      <a:pt x="163" y="64"/>
                      <a:pt x="164" y="64"/>
                    </a:cubicBezTo>
                    <a:cubicBezTo>
                      <a:pt x="164" y="63"/>
                      <a:pt x="163" y="62"/>
                      <a:pt x="163" y="62"/>
                    </a:cubicBezTo>
                    <a:cubicBezTo>
                      <a:pt x="162" y="62"/>
                      <a:pt x="162" y="63"/>
                      <a:pt x="161" y="63"/>
                    </a:cubicBezTo>
                    <a:cubicBezTo>
                      <a:pt x="160" y="63"/>
                      <a:pt x="161" y="62"/>
                      <a:pt x="161" y="61"/>
                    </a:cubicBezTo>
                    <a:cubicBezTo>
                      <a:pt x="162" y="60"/>
                      <a:pt x="159" y="60"/>
                      <a:pt x="158" y="60"/>
                    </a:cubicBezTo>
                    <a:cubicBezTo>
                      <a:pt x="157" y="60"/>
                      <a:pt x="156" y="60"/>
                      <a:pt x="156" y="59"/>
                    </a:cubicBezTo>
                    <a:cubicBezTo>
                      <a:pt x="156" y="58"/>
                      <a:pt x="154" y="59"/>
                      <a:pt x="154" y="59"/>
                    </a:cubicBezTo>
                    <a:cubicBezTo>
                      <a:pt x="153" y="60"/>
                      <a:pt x="152" y="59"/>
                      <a:pt x="153" y="59"/>
                    </a:cubicBezTo>
                    <a:cubicBezTo>
                      <a:pt x="154" y="59"/>
                      <a:pt x="155" y="58"/>
                      <a:pt x="155" y="57"/>
                    </a:cubicBezTo>
                    <a:cubicBezTo>
                      <a:pt x="154" y="56"/>
                      <a:pt x="152" y="56"/>
                      <a:pt x="151" y="57"/>
                    </a:cubicBezTo>
                    <a:cubicBezTo>
                      <a:pt x="151" y="58"/>
                      <a:pt x="149" y="56"/>
                      <a:pt x="149" y="55"/>
                    </a:cubicBezTo>
                    <a:cubicBezTo>
                      <a:pt x="149" y="54"/>
                      <a:pt x="146" y="55"/>
                      <a:pt x="146" y="53"/>
                    </a:cubicBezTo>
                    <a:cubicBezTo>
                      <a:pt x="146" y="52"/>
                      <a:pt x="142" y="52"/>
                      <a:pt x="141" y="52"/>
                    </a:cubicBezTo>
                    <a:cubicBezTo>
                      <a:pt x="140" y="52"/>
                      <a:pt x="139" y="53"/>
                      <a:pt x="139" y="53"/>
                    </a:cubicBezTo>
                    <a:cubicBezTo>
                      <a:pt x="139" y="54"/>
                      <a:pt x="138" y="54"/>
                      <a:pt x="138" y="53"/>
                    </a:cubicBezTo>
                    <a:cubicBezTo>
                      <a:pt x="137" y="52"/>
                      <a:pt x="135" y="54"/>
                      <a:pt x="134" y="54"/>
                    </a:cubicBezTo>
                    <a:cubicBezTo>
                      <a:pt x="133" y="54"/>
                      <a:pt x="134" y="51"/>
                      <a:pt x="134" y="50"/>
                    </a:cubicBezTo>
                    <a:cubicBezTo>
                      <a:pt x="134" y="50"/>
                      <a:pt x="133" y="49"/>
                      <a:pt x="132" y="48"/>
                    </a:cubicBezTo>
                    <a:cubicBezTo>
                      <a:pt x="132" y="46"/>
                      <a:pt x="129" y="47"/>
                      <a:pt x="128" y="48"/>
                    </a:cubicBezTo>
                    <a:cubicBezTo>
                      <a:pt x="127" y="49"/>
                      <a:pt x="125" y="48"/>
                      <a:pt x="123" y="50"/>
                    </a:cubicBezTo>
                    <a:cubicBezTo>
                      <a:pt x="122" y="51"/>
                      <a:pt x="124" y="52"/>
                      <a:pt x="124" y="53"/>
                    </a:cubicBezTo>
                    <a:cubicBezTo>
                      <a:pt x="125" y="53"/>
                      <a:pt x="122" y="54"/>
                      <a:pt x="123" y="55"/>
                    </a:cubicBezTo>
                    <a:cubicBezTo>
                      <a:pt x="124" y="56"/>
                      <a:pt x="125" y="55"/>
                      <a:pt x="125" y="57"/>
                    </a:cubicBezTo>
                    <a:cubicBezTo>
                      <a:pt x="125" y="58"/>
                      <a:pt x="122" y="56"/>
                      <a:pt x="122" y="55"/>
                    </a:cubicBezTo>
                    <a:cubicBezTo>
                      <a:pt x="121" y="54"/>
                      <a:pt x="122" y="53"/>
                      <a:pt x="121" y="52"/>
                    </a:cubicBezTo>
                    <a:cubicBezTo>
                      <a:pt x="120" y="52"/>
                      <a:pt x="121" y="51"/>
                      <a:pt x="122" y="49"/>
                    </a:cubicBezTo>
                    <a:cubicBezTo>
                      <a:pt x="124" y="48"/>
                      <a:pt x="124" y="48"/>
                      <a:pt x="124" y="47"/>
                    </a:cubicBezTo>
                    <a:cubicBezTo>
                      <a:pt x="124" y="46"/>
                      <a:pt x="119" y="46"/>
                      <a:pt x="116" y="49"/>
                    </a:cubicBezTo>
                    <a:cubicBezTo>
                      <a:pt x="113" y="52"/>
                      <a:pt x="114" y="56"/>
                      <a:pt x="114" y="57"/>
                    </a:cubicBezTo>
                    <a:cubicBezTo>
                      <a:pt x="114" y="58"/>
                      <a:pt x="117" y="57"/>
                      <a:pt x="118" y="58"/>
                    </a:cubicBezTo>
                    <a:cubicBezTo>
                      <a:pt x="120" y="58"/>
                      <a:pt x="119" y="59"/>
                      <a:pt x="118" y="59"/>
                    </a:cubicBezTo>
                    <a:cubicBezTo>
                      <a:pt x="117" y="59"/>
                      <a:pt x="114" y="58"/>
                      <a:pt x="115" y="59"/>
                    </a:cubicBezTo>
                    <a:cubicBezTo>
                      <a:pt x="115" y="60"/>
                      <a:pt x="117" y="62"/>
                      <a:pt x="119" y="61"/>
                    </a:cubicBezTo>
                    <a:cubicBezTo>
                      <a:pt x="120" y="61"/>
                      <a:pt x="120" y="61"/>
                      <a:pt x="121" y="62"/>
                    </a:cubicBezTo>
                    <a:cubicBezTo>
                      <a:pt x="122" y="63"/>
                      <a:pt x="124" y="62"/>
                      <a:pt x="126" y="63"/>
                    </a:cubicBezTo>
                    <a:cubicBezTo>
                      <a:pt x="127" y="63"/>
                      <a:pt x="130" y="63"/>
                      <a:pt x="130" y="63"/>
                    </a:cubicBezTo>
                    <a:cubicBezTo>
                      <a:pt x="131" y="63"/>
                      <a:pt x="132" y="63"/>
                      <a:pt x="133" y="62"/>
                    </a:cubicBezTo>
                    <a:cubicBezTo>
                      <a:pt x="133" y="62"/>
                      <a:pt x="137" y="63"/>
                      <a:pt x="138" y="63"/>
                    </a:cubicBezTo>
                    <a:cubicBezTo>
                      <a:pt x="139" y="63"/>
                      <a:pt x="138" y="62"/>
                      <a:pt x="137" y="62"/>
                    </a:cubicBezTo>
                    <a:cubicBezTo>
                      <a:pt x="137" y="61"/>
                      <a:pt x="137" y="60"/>
                      <a:pt x="138" y="61"/>
                    </a:cubicBezTo>
                    <a:cubicBezTo>
                      <a:pt x="139" y="61"/>
                      <a:pt x="140" y="61"/>
                      <a:pt x="141" y="62"/>
                    </a:cubicBezTo>
                    <a:cubicBezTo>
                      <a:pt x="141" y="63"/>
                      <a:pt x="142" y="63"/>
                      <a:pt x="142" y="63"/>
                    </a:cubicBezTo>
                    <a:cubicBezTo>
                      <a:pt x="142" y="64"/>
                      <a:pt x="145" y="65"/>
                      <a:pt x="145" y="66"/>
                    </a:cubicBezTo>
                    <a:cubicBezTo>
                      <a:pt x="145" y="66"/>
                      <a:pt x="142" y="67"/>
                      <a:pt x="143" y="68"/>
                    </a:cubicBezTo>
                    <a:cubicBezTo>
                      <a:pt x="144" y="68"/>
                      <a:pt x="145" y="67"/>
                      <a:pt x="146" y="67"/>
                    </a:cubicBezTo>
                    <a:cubicBezTo>
                      <a:pt x="148" y="66"/>
                      <a:pt x="148" y="69"/>
                      <a:pt x="148" y="69"/>
                    </a:cubicBezTo>
                    <a:cubicBezTo>
                      <a:pt x="150" y="68"/>
                      <a:pt x="151" y="69"/>
                      <a:pt x="152" y="71"/>
                    </a:cubicBezTo>
                    <a:cubicBezTo>
                      <a:pt x="153" y="73"/>
                      <a:pt x="152" y="74"/>
                      <a:pt x="152" y="75"/>
                    </a:cubicBezTo>
                    <a:cubicBezTo>
                      <a:pt x="152" y="75"/>
                      <a:pt x="154" y="75"/>
                      <a:pt x="155" y="74"/>
                    </a:cubicBezTo>
                    <a:cubicBezTo>
                      <a:pt x="157" y="74"/>
                      <a:pt x="158" y="75"/>
                      <a:pt x="159" y="76"/>
                    </a:cubicBezTo>
                    <a:cubicBezTo>
                      <a:pt x="160" y="77"/>
                      <a:pt x="155" y="78"/>
                      <a:pt x="156" y="78"/>
                    </a:cubicBezTo>
                    <a:cubicBezTo>
                      <a:pt x="156" y="77"/>
                      <a:pt x="153" y="74"/>
                      <a:pt x="150" y="76"/>
                    </a:cubicBezTo>
                    <a:cubicBezTo>
                      <a:pt x="147" y="77"/>
                      <a:pt x="149" y="78"/>
                      <a:pt x="149" y="79"/>
                    </a:cubicBezTo>
                    <a:cubicBezTo>
                      <a:pt x="150" y="80"/>
                      <a:pt x="147" y="81"/>
                      <a:pt x="144" y="80"/>
                    </a:cubicBezTo>
                    <a:cubicBezTo>
                      <a:pt x="142" y="79"/>
                      <a:pt x="142" y="81"/>
                      <a:pt x="141" y="81"/>
                    </a:cubicBezTo>
                    <a:cubicBezTo>
                      <a:pt x="140" y="81"/>
                      <a:pt x="139" y="83"/>
                      <a:pt x="140" y="84"/>
                    </a:cubicBezTo>
                    <a:cubicBezTo>
                      <a:pt x="141" y="85"/>
                      <a:pt x="143" y="84"/>
                      <a:pt x="145" y="84"/>
                    </a:cubicBezTo>
                    <a:cubicBezTo>
                      <a:pt x="147" y="84"/>
                      <a:pt x="147" y="84"/>
                      <a:pt x="147" y="83"/>
                    </a:cubicBezTo>
                    <a:cubicBezTo>
                      <a:pt x="147" y="83"/>
                      <a:pt x="149" y="83"/>
                      <a:pt x="150" y="83"/>
                    </a:cubicBezTo>
                    <a:cubicBezTo>
                      <a:pt x="152" y="84"/>
                      <a:pt x="151" y="85"/>
                      <a:pt x="153" y="86"/>
                    </a:cubicBezTo>
                    <a:cubicBezTo>
                      <a:pt x="154" y="86"/>
                      <a:pt x="153" y="87"/>
                      <a:pt x="154" y="88"/>
                    </a:cubicBezTo>
                    <a:cubicBezTo>
                      <a:pt x="155" y="89"/>
                      <a:pt x="158" y="89"/>
                      <a:pt x="159" y="90"/>
                    </a:cubicBezTo>
                    <a:cubicBezTo>
                      <a:pt x="161" y="91"/>
                      <a:pt x="166" y="94"/>
                      <a:pt x="166" y="93"/>
                    </a:cubicBezTo>
                    <a:cubicBezTo>
                      <a:pt x="167" y="92"/>
                      <a:pt x="162" y="87"/>
                      <a:pt x="161" y="87"/>
                    </a:cubicBezTo>
                    <a:cubicBezTo>
                      <a:pt x="159" y="86"/>
                      <a:pt x="162" y="86"/>
                      <a:pt x="164" y="87"/>
                    </a:cubicBezTo>
                    <a:cubicBezTo>
                      <a:pt x="166" y="89"/>
                      <a:pt x="169" y="90"/>
                      <a:pt x="170" y="88"/>
                    </a:cubicBezTo>
                    <a:cubicBezTo>
                      <a:pt x="171" y="86"/>
                      <a:pt x="169" y="87"/>
                      <a:pt x="169" y="85"/>
                    </a:cubicBezTo>
                    <a:cubicBezTo>
                      <a:pt x="169" y="84"/>
                      <a:pt x="168" y="82"/>
                      <a:pt x="166" y="82"/>
                    </a:cubicBezTo>
                    <a:cubicBezTo>
                      <a:pt x="165" y="82"/>
                      <a:pt x="162" y="79"/>
                      <a:pt x="163" y="79"/>
                    </a:cubicBezTo>
                    <a:cubicBezTo>
                      <a:pt x="164" y="78"/>
                      <a:pt x="162" y="78"/>
                      <a:pt x="163" y="76"/>
                    </a:cubicBezTo>
                    <a:cubicBezTo>
                      <a:pt x="164" y="75"/>
                      <a:pt x="165" y="77"/>
                      <a:pt x="167" y="78"/>
                    </a:cubicBezTo>
                    <a:close/>
                    <a:moveTo>
                      <a:pt x="146" y="73"/>
                    </a:moveTo>
                    <a:cubicBezTo>
                      <a:pt x="147" y="73"/>
                      <a:pt x="147" y="71"/>
                      <a:pt x="146" y="70"/>
                    </a:cubicBezTo>
                    <a:cubicBezTo>
                      <a:pt x="146" y="69"/>
                      <a:pt x="144" y="69"/>
                      <a:pt x="143" y="69"/>
                    </a:cubicBezTo>
                    <a:cubicBezTo>
                      <a:pt x="142" y="69"/>
                      <a:pt x="140" y="71"/>
                      <a:pt x="141" y="73"/>
                    </a:cubicBezTo>
                    <a:cubicBezTo>
                      <a:pt x="142" y="74"/>
                      <a:pt x="145" y="73"/>
                      <a:pt x="146" y="73"/>
                    </a:cubicBezTo>
                    <a:close/>
                    <a:moveTo>
                      <a:pt x="134" y="47"/>
                    </a:moveTo>
                    <a:cubicBezTo>
                      <a:pt x="133" y="49"/>
                      <a:pt x="135" y="49"/>
                      <a:pt x="135" y="50"/>
                    </a:cubicBezTo>
                    <a:cubicBezTo>
                      <a:pt x="135" y="52"/>
                      <a:pt x="137" y="52"/>
                      <a:pt x="138" y="51"/>
                    </a:cubicBezTo>
                    <a:cubicBezTo>
                      <a:pt x="140" y="50"/>
                      <a:pt x="144" y="51"/>
                      <a:pt x="144" y="50"/>
                    </a:cubicBezTo>
                    <a:cubicBezTo>
                      <a:pt x="144" y="49"/>
                      <a:pt x="139" y="47"/>
                      <a:pt x="138" y="48"/>
                    </a:cubicBezTo>
                    <a:cubicBezTo>
                      <a:pt x="137" y="48"/>
                      <a:pt x="134" y="46"/>
                      <a:pt x="134" y="47"/>
                    </a:cubicBezTo>
                    <a:close/>
                    <a:moveTo>
                      <a:pt x="170" y="131"/>
                    </a:moveTo>
                    <a:cubicBezTo>
                      <a:pt x="171" y="132"/>
                      <a:pt x="176" y="134"/>
                      <a:pt x="176" y="133"/>
                    </a:cubicBezTo>
                    <a:cubicBezTo>
                      <a:pt x="177" y="132"/>
                      <a:pt x="170" y="130"/>
                      <a:pt x="170" y="131"/>
                    </a:cubicBezTo>
                    <a:close/>
                    <a:moveTo>
                      <a:pt x="195" y="137"/>
                    </a:moveTo>
                    <a:cubicBezTo>
                      <a:pt x="195" y="137"/>
                      <a:pt x="194" y="136"/>
                      <a:pt x="195" y="135"/>
                    </a:cubicBezTo>
                    <a:cubicBezTo>
                      <a:pt x="196" y="135"/>
                      <a:pt x="195" y="135"/>
                      <a:pt x="194" y="135"/>
                    </a:cubicBezTo>
                    <a:cubicBezTo>
                      <a:pt x="193" y="135"/>
                      <a:pt x="194" y="133"/>
                      <a:pt x="194" y="133"/>
                    </a:cubicBezTo>
                    <a:cubicBezTo>
                      <a:pt x="195" y="132"/>
                      <a:pt x="193" y="132"/>
                      <a:pt x="193" y="132"/>
                    </a:cubicBezTo>
                    <a:cubicBezTo>
                      <a:pt x="193" y="133"/>
                      <a:pt x="191" y="133"/>
                      <a:pt x="191" y="132"/>
                    </a:cubicBezTo>
                    <a:cubicBezTo>
                      <a:pt x="190" y="131"/>
                      <a:pt x="189" y="131"/>
                      <a:pt x="190" y="131"/>
                    </a:cubicBezTo>
                    <a:cubicBezTo>
                      <a:pt x="190" y="130"/>
                      <a:pt x="188" y="130"/>
                      <a:pt x="188" y="131"/>
                    </a:cubicBezTo>
                    <a:cubicBezTo>
                      <a:pt x="188" y="131"/>
                      <a:pt x="187" y="130"/>
                      <a:pt x="188" y="129"/>
                    </a:cubicBezTo>
                    <a:cubicBezTo>
                      <a:pt x="189" y="128"/>
                      <a:pt x="189" y="127"/>
                      <a:pt x="190" y="127"/>
                    </a:cubicBezTo>
                    <a:cubicBezTo>
                      <a:pt x="191" y="126"/>
                      <a:pt x="190" y="125"/>
                      <a:pt x="189" y="126"/>
                    </a:cubicBezTo>
                    <a:cubicBezTo>
                      <a:pt x="188" y="126"/>
                      <a:pt x="185" y="130"/>
                      <a:pt x="185" y="131"/>
                    </a:cubicBezTo>
                    <a:cubicBezTo>
                      <a:pt x="185" y="132"/>
                      <a:pt x="185" y="133"/>
                      <a:pt x="184" y="133"/>
                    </a:cubicBezTo>
                    <a:cubicBezTo>
                      <a:pt x="183" y="133"/>
                      <a:pt x="182" y="134"/>
                      <a:pt x="183" y="134"/>
                    </a:cubicBezTo>
                    <a:cubicBezTo>
                      <a:pt x="184" y="135"/>
                      <a:pt x="181" y="136"/>
                      <a:pt x="182" y="137"/>
                    </a:cubicBezTo>
                    <a:cubicBezTo>
                      <a:pt x="183" y="137"/>
                      <a:pt x="184" y="137"/>
                      <a:pt x="186" y="137"/>
                    </a:cubicBezTo>
                    <a:cubicBezTo>
                      <a:pt x="187" y="137"/>
                      <a:pt x="188" y="137"/>
                      <a:pt x="189" y="136"/>
                    </a:cubicBezTo>
                    <a:cubicBezTo>
                      <a:pt x="190" y="136"/>
                      <a:pt x="190" y="137"/>
                      <a:pt x="191" y="137"/>
                    </a:cubicBezTo>
                    <a:cubicBezTo>
                      <a:pt x="192" y="137"/>
                      <a:pt x="190" y="138"/>
                      <a:pt x="190" y="138"/>
                    </a:cubicBezTo>
                    <a:cubicBezTo>
                      <a:pt x="190" y="139"/>
                      <a:pt x="191" y="138"/>
                      <a:pt x="192" y="138"/>
                    </a:cubicBezTo>
                    <a:cubicBezTo>
                      <a:pt x="193" y="137"/>
                      <a:pt x="194" y="138"/>
                      <a:pt x="193" y="138"/>
                    </a:cubicBezTo>
                    <a:cubicBezTo>
                      <a:pt x="193" y="139"/>
                      <a:pt x="196" y="140"/>
                      <a:pt x="196" y="139"/>
                    </a:cubicBezTo>
                    <a:cubicBezTo>
                      <a:pt x="197" y="138"/>
                      <a:pt x="196" y="136"/>
                      <a:pt x="195" y="137"/>
                    </a:cubicBezTo>
                    <a:close/>
                    <a:moveTo>
                      <a:pt x="18" y="119"/>
                    </a:moveTo>
                    <a:cubicBezTo>
                      <a:pt x="16" y="120"/>
                      <a:pt x="21" y="124"/>
                      <a:pt x="21" y="123"/>
                    </a:cubicBezTo>
                    <a:cubicBezTo>
                      <a:pt x="22" y="123"/>
                      <a:pt x="20" y="121"/>
                      <a:pt x="20" y="120"/>
                    </a:cubicBezTo>
                    <a:cubicBezTo>
                      <a:pt x="20" y="119"/>
                      <a:pt x="20" y="118"/>
                      <a:pt x="18" y="119"/>
                    </a:cubicBezTo>
                    <a:close/>
                    <a:moveTo>
                      <a:pt x="180" y="141"/>
                    </a:moveTo>
                    <a:cubicBezTo>
                      <a:pt x="179" y="141"/>
                      <a:pt x="179" y="140"/>
                      <a:pt x="180" y="139"/>
                    </a:cubicBezTo>
                    <a:cubicBezTo>
                      <a:pt x="180" y="139"/>
                      <a:pt x="178" y="140"/>
                      <a:pt x="178" y="140"/>
                    </a:cubicBezTo>
                    <a:cubicBezTo>
                      <a:pt x="178" y="141"/>
                      <a:pt x="177" y="141"/>
                      <a:pt x="177" y="142"/>
                    </a:cubicBezTo>
                    <a:cubicBezTo>
                      <a:pt x="177" y="143"/>
                      <a:pt x="177" y="142"/>
                      <a:pt x="176" y="143"/>
                    </a:cubicBezTo>
                    <a:cubicBezTo>
                      <a:pt x="175" y="143"/>
                      <a:pt x="172" y="143"/>
                      <a:pt x="172" y="142"/>
                    </a:cubicBezTo>
                    <a:cubicBezTo>
                      <a:pt x="172" y="141"/>
                      <a:pt x="170" y="141"/>
                      <a:pt x="170" y="140"/>
                    </a:cubicBezTo>
                    <a:cubicBezTo>
                      <a:pt x="170" y="139"/>
                      <a:pt x="168" y="139"/>
                      <a:pt x="169" y="138"/>
                    </a:cubicBezTo>
                    <a:cubicBezTo>
                      <a:pt x="170" y="137"/>
                      <a:pt x="169" y="136"/>
                      <a:pt x="168" y="137"/>
                    </a:cubicBezTo>
                    <a:cubicBezTo>
                      <a:pt x="168" y="138"/>
                      <a:pt x="167" y="136"/>
                      <a:pt x="168" y="136"/>
                    </a:cubicBezTo>
                    <a:cubicBezTo>
                      <a:pt x="169" y="136"/>
                      <a:pt x="171" y="135"/>
                      <a:pt x="170" y="133"/>
                    </a:cubicBezTo>
                    <a:cubicBezTo>
                      <a:pt x="169" y="131"/>
                      <a:pt x="162" y="134"/>
                      <a:pt x="161" y="135"/>
                    </a:cubicBezTo>
                    <a:cubicBezTo>
                      <a:pt x="159" y="136"/>
                      <a:pt x="157" y="139"/>
                      <a:pt x="156" y="139"/>
                    </a:cubicBezTo>
                    <a:cubicBezTo>
                      <a:pt x="155" y="139"/>
                      <a:pt x="158" y="137"/>
                      <a:pt x="158" y="137"/>
                    </a:cubicBezTo>
                    <a:cubicBezTo>
                      <a:pt x="158" y="136"/>
                      <a:pt x="158" y="135"/>
                      <a:pt x="158" y="136"/>
                    </a:cubicBezTo>
                    <a:cubicBezTo>
                      <a:pt x="159" y="136"/>
                      <a:pt x="160" y="133"/>
                      <a:pt x="162" y="133"/>
                    </a:cubicBezTo>
                    <a:cubicBezTo>
                      <a:pt x="163" y="132"/>
                      <a:pt x="164" y="133"/>
                      <a:pt x="164" y="132"/>
                    </a:cubicBezTo>
                    <a:cubicBezTo>
                      <a:pt x="164" y="131"/>
                      <a:pt x="164" y="131"/>
                      <a:pt x="165" y="130"/>
                    </a:cubicBezTo>
                    <a:cubicBezTo>
                      <a:pt x="166" y="129"/>
                      <a:pt x="178" y="129"/>
                      <a:pt x="179" y="129"/>
                    </a:cubicBezTo>
                    <a:cubicBezTo>
                      <a:pt x="180" y="129"/>
                      <a:pt x="183" y="128"/>
                      <a:pt x="183" y="127"/>
                    </a:cubicBezTo>
                    <a:cubicBezTo>
                      <a:pt x="184" y="126"/>
                      <a:pt x="185" y="126"/>
                      <a:pt x="186" y="126"/>
                    </a:cubicBezTo>
                    <a:cubicBezTo>
                      <a:pt x="188" y="126"/>
                      <a:pt x="189" y="125"/>
                      <a:pt x="189" y="124"/>
                    </a:cubicBezTo>
                    <a:cubicBezTo>
                      <a:pt x="190" y="124"/>
                      <a:pt x="190" y="123"/>
                      <a:pt x="189" y="123"/>
                    </a:cubicBezTo>
                    <a:cubicBezTo>
                      <a:pt x="188" y="123"/>
                      <a:pt x="188" y="123"/>
                      <a:pt x="189" y="123"/>
                    </a:cubicBezTo>
                    <a:cubicBezTo>
                      <a:pt x="189" y="122"/>
                      <a:pt x="190" y="122"/>
                      <a:pt x="190" y="121"/>
                    </a:cubicBezTo>
                    <a:cubicBezTo>
                      <a:pt x="190" y="120"/>
                      <a:pt x="190" y="121"/>
                      <a:pt x="189" y="119"/>
                    </a:cubicBezTo>
                    <a:cubicBezTo>
                      <a:pt x="188" y="118"/>
                      <a:pt x="187" y="120"/>
                      <a:pt x="186" y="120"/>
                    </a:cubicBezTo>
                    <a:cubicBezTo>
                      <a:pt x="185" y="120"/>
                      <a:pt x="187" y="118"/>
                      <a:pt x="186" y="118"/>
                    </a:cubicBezTo>
                    <a:cubicBezTo>
                      <a:pt x="185" y="118"/>
                      <a:pt x="184" y="118"/>
                      <a:pt x="183" y="119"/>
                    </a:cubicBezTo>
                    <a:cubicBezTo>
                      <a:pt x="182" y="120"/>
                      <a:pt x="182" y="119"/>
                      <a:pt x="181" y="120"/>
                    </a:cubicBezTo>
                    <a:cubicBezTo>
                      <a:pt x="180" y="121"/>
                      <a:pt x="180" y="119"/>
                      <a:pt x="180" y="119"/>
                    </a:cubicBezTo>
                    <a:cubicBezTo>
                      <a:pt x="181" y="118"/>
                      <a:pt x="181" y="119"/>
                      <a:pt x="181" y="118"/>
                    </a:cubicBezTo>
                    <a:cubicBezTo>
                      <a:pt x="182" y="118"/>
                      <a:pt x="182" y="118"/>
                      <a:pt x="183" y="118"/>
                    </a:cubicBezTo>
                    <a:cubicBezTo>
                      <a:pt x="185" y="117"/>
                      <a:pt x="185" y="117"/>
                      <a:pt x="186" y="117"/>
                    </a:cubicBezTo>
                    <a:cubicBezTo>
                      <a:pt x="186" y="116"/>
                      <a:pt x="185" y="115"/>
                      <a:pt x="184" y="116"/>
                    </a:cubicBezTo>
                    <a:cubicBezTo>
                      <a:pt x="183" y="116"/>
                      <a:pt x="182" y="114"/>
                      <a:pt x="182" y="115"/>
                    </a:cubicBezTo>
                    <a:cubicBezTo>
                      <a:pt x="181" y="115"/>
                      <a:pt x="181" y="114"/>
                      <a:pt x="180" y="114"/>
                    </a:cubicBezTo>
                    <a:cubicBezTo>
                      <a:pt x="180" y="115"/>
                      <a:pt x="179" y="114"/>
                      <a:pt x="179" y="113"/>
                    </a:cubicBezTo>
                    <a:cubicBezTo>
                      <a:pt x="178" y="112"/>
                      <a:pt x="176" y="111"/>
                      <a:pt x="175" y="111"/>
                    </a:cubicBezTo>
                    <a:cubicBezTo>
                      <a:pt x="174" y="110"/>
                      <a:pt x="175" y="109"/>
                      <a:pt x="175" y="110"/>
                    </a:cubicBezTo>
                    <a:cubicBezTo>
                      <a:pt x="176" y="110"/>
                      <a:pt x="177" y="109"/>
                      <a:pt x="177" y="109"/>
                    </a:cubicBezTo>
                    <a:cubicBezTo>
                      <a:pt x="177" y="108"/>
                      <a:pt x="177" y="108"/>
                      <a:pt x="176" y="108"/>
                    </a:cubicBezTo>
                    <a:cubicBezTo>
                      <a:pt x="176" y="108"/>
                      <a:pt x="176" y="107"/>
                      <a:pt x="176" y="107"/>
                    </a:cubicBezTo>
                    <a:cubicBezTo>
                      <a:pt x="176" y="106"/>
                      <a:pt x="175" y="106"/>
                      <a:pt x="175" y="105"/>
                    </a:cubicBezTo>
                    <a:cubicBezTo>
                      <a:pt x="174" y="105"/>
                      <a:pt x="174" y="104"/>
                      <a:pt x="174" y="104"/>
                    </a:cubicBezTo>
                    <a:cubicBezTo>
                      <a:pt x="174" y="103"/>
                      <a:pt x="173" y="103"/>
                      <a:pt x="173" y="102"/>
                    </a:cubicBezTo>
                    <a:cubicBezTo>
                      <a:pt x="173" y="102"/>
                      <a:pt x="171" y="100"/>
                      <a:pt x="171" y="100"/>
                    </a:cubicBezTo>
                    <a:cubicBezTo>
                      <a:pt x="171" y="99"/>
                      <a:pt x="170" y="99"/>
                      <a:pt x="170" y="98"/>
                    </a:cubicBezTo>
                    <a:cubicBezTo>
                      <a:pt x="170" y="97"/>
                      <a:pt x="170" y="97"/>
                      <a:pt x="169" y="98"/>
                    </a:cubicBezTo>
                    <a:cubicBezTo>
                      <a:pt x="169" y="100"/>
                      <a:pt x="168" y="100"/>
                      <a:pt x="168" y="100"/>
                    </a:cubicBezTo>
                    <a:cubicBezTo>
                      <a:pt x="169" y="101"/>
                      <a:pt x="168" y="101"/>
                      <a:pt x="168" y="101"/>
                    </a:cubicBezTo>
                    <a:cubicBezTo>
                      <a:pt x="167" y="102"/>
                      <a:pt x="168" y="103"/>
                      <a:pt x="167" y="103"/>
                    </a:cubicBezTo>
                    <a:cubicBezTo>
                      <a:pt x="167" y="103"/>
                      <a:pt x="167" y="104"/>
                      <a:pt x="167" y="103"/>
                    </a:cubicBezTo>
                    <a:cubicBezTo>
                      <a:pt x="166" y="103"/>
                      <a:pt x="165" y="103"/>
                      <a:pt x="165" y="104"/>
                    </a:cubicBezTo>
                    <a:cubicBezTo>
                      <a:pt x="165" y="104"/>
                      <a:pt x="164" y="105"/>
                      <a:pt x="163" y="105"/>
                    </a:cubicBezTo>
                    <a:cubicBezTo>
                      <a:pt x="162" y="105"/>
                      <a:pt x="162" y="103"/>
                      <a:pt x="162" y="104"/>
                    </a:cubicBezTo>
                    <a:cubicBezTo>
                      <a:pt x="161" y="104"/>
                      <a:pt x="162" y="103"/>
                      <a:pt x="161" y="103"/>
                    </a:cubicBezTo>
                    <a:cubicBezTo>
                      <a:pt x="160" y="103"/>
                      <a:pt x="159" y="103"/>
                      <a:pt x="159" y="102"/>
                    </a:cubicBezTo>
                    <a:cubicBezTo>
                      <a:pt x="160" y="101"/>
                      <a:pt x="158" y="101"/>
                      <a:pt x="159" y="101"/>
                    </a:cubicBezTo>
                    <a:cubicBezTo>
                      <a:pt x="159" y="100"/>
                      <a:pt x="158" y="99"/>
                      <a:pt x="158" y="98"/>
                    </a:cubicBezTo>
                    <a:cubicBezTo>
                      <a:pt x="158" y="97"/>
                      <a:pt x="159" y="97"/>
                      <a:pt x="159" y="96"/>
                    </a:cubicBezTo>
                    <a:cubicBezTo>
                      <a:pt x="159" y="96"/>
                      <a:pt x="159" y="96"/>
                      <a:pt x="158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4" y="96"/>
                      <a:pt x="154" y="95"/>
                    </a:cubicBezTo>
                    <a:cubicBezTo>
                      <a:pt x="154" y="94"/>
                      <a:pt x="153" y="94"/>
                      <a:pt x="153" y="93"/>
                    </a:cubicBezTo>
                    <a:cubicBezTo>
                      <a:pt x="153" y="93"/>
                      <a:pt x="152" y="93"/>
                      <a:pt x="152" y="93"/>
                    </a:cubicBezTo>
                    <a:cubicBezTo>
                      <a:pt x="152" y="92"/>
                      <a:pt x="152" y="92"/>
                      <a:pt x="151" y="92"/>
                    </a:cubicBezTo>
                    <a:cubicBezTo>
                      <a:pt x="150" y="92"/>
                      <a:pt x="150" y="91"/>
                      <a:pt x="149" y="91"/>
                    </a:cubicBezTo>
                    <a:cubicBezTo>
                      <a:pt x="149" y="91"/>
                      <a:pt x="148" y="91"/>
                      <a:pt x="147" y="92"/>
                    </a:cubicBezTo>
                    <a:cubicBezTo>
                      <a:pt x="147" y="92"/>
                      <a:pt x="146" y="91"/>
                      <a:pt x="145" y="91"/>
                    </a:cubicBezTo>
                    <a:cubicBezTo>
                      <a:pt x="145" y="92"/>
                      <a:pt x="145" y="91"/>
                      <a:pt x="143" y="91"/>
                    </a:cubicBezTo>
                    <a:cubicBezTo>
                      <a:pt x="142" y="90"/>
                      <a:pt x="141" y="90"/>
                      <a:pt x="141" y="91"/>
                    </a:cubicBezTo>
                    <a:cubicBezTo>
                      <a:pt x="140" y="91"/>
                      <a:pt x="139" y="91"/>
                      <a:pt x="140" y="92"/>
                    </a:cubicBezTo>
                    <a:cubicBezTo>
                      <a:pt x="140" y="93"/>
                      <a:pt x="141" y="93"/>
                      <a:pt x="141" y="94"/>
                    </a:cubicBezTo>
                    <a:cubicBezTo>
                      <a:pt x="141" y="95"/>
                      <a:pt x="141" y="94"/>
                      <a:pt x="140" y="95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6"/>
                      <a:pt x="140" y="96"/>
                      <a:pt x="140" y="97"/>
                    </a:cubicBezTo>
                    <a:cubicBezTo>
                      <a:pt x="141" y="98"/>
                      <a:pt x="141" y="98"/>
                      <a:pt x="141" y="99"/>
                    </a:cubicBezTo>
                    <a:cubicBezTo>
                      <a:pt x="142" y="100"/>
                      <a:pt x="141" y="100"/>
                      <a:pt x="140" y="100"/>
                    </a:cubicBezTo>
                    <a:cubicBezTo>
                      <a:pt x="140" y="100"/>
                      <a:pt x="141" y="101"/>
                      <a:pt x="140" y="102"/>
                    </a:cubicBezTo>
                    <a:cubicBezTo>
                      <a:pt x="139" y="103"/>
                      <a:pt x="139" y="103"/>
                      <a:pt x="139" y="104"/>
                    </a:cubicBezTo>
                    <a:cubicBezTo>
                      <a:pt x="140" y="104"/>
                      <a:pt x="142" y="105"/>
                      <a:pt x="142" y="107"/>
                    </a:cubicBezTo>
                    <a:cubicBezTo>
                      <a:pt x="143" y="108"/>
                      <a:pt x="143" y="110"/>
                      <a:pt x="143" y="111"/>
                    </a:cubicBezTo>
                    <a:cubicBezTo>
                      <a:pt x="143" y="113"/>
                      <a:pt x="141" y="113"/>
                      <a:pt x="140" y="114"/>
                    </a:cubicBezTo>
                    <a:cubicBezTo>
                      <a:pt x="139" y="116"/>
                      <a:pt x="137" y="116"/>
                      <a:pt x="137" y="116"/>
                    </a:cubicBezTo>
                    <a:cubicBezTo>
                      <a:pt x="136" y="116"/>
                      <a:pt x="136" y="117"/>
                      <a:pt x="137" y="118"/>
                    </a:cubicBezTo>
                    <a:cubicBezTo>
                      <a:pt x="138" y="119"/>
                      <a:pt x="137" y="119"/>
                      <a:pt x="138" y="120"/>
                    </a:cubicBezTo>
                    <a:cubicBezTo>
                      <a:pt x="138" y="121"/>
                      <a:pt x="138" y="122"/>
                      <a:pt x="139" y="123"/>
                    </a:cubicBezTo>
                    <a:cubicBezTo>
                      <a:pt x="139" y="123"/>
                      <a:pt x="139" y="124"/>
                      <a:pt x="138" y="124"/>
                    </a:cubicBezTo>
                    <a:cubicBezTo>
                      <a:pt x="137" y="125"/>
                      <a:pt x="138" y="125"/>
                      <a:pt x="138" y="126"/>
                    </a:cubicBezTo>
                    <a:cubicBezTo>
                      <a:pt x="138" y="126"/>
                      <a:pt x="138" y="126"/>
                      <a:pt x="137" y="126"/>
                    </a:cubicBezTo>
                    <a:cubicBezTo>
                      <a:pt x="137" y="125"/>
                      <a:pt x="136" y="126"/>
                      <a:pt x="136" y="127"/>
                    </a:cubicBezTo>
                    <a:cubicBezTo>
                      <a:pt x="136" y="127"/>
                      <a:pt x="135" y="126"/>
                      <a:pt x="134" y="126"/>
                    </a:cubicBezTo>
                    <a:cubicBezTo>
                      <a:pt x="134" y="126"/>
                      <a:pt x="134" y="125"/>
                      <a:pt x="134" y="125"/>
                    </a:cubicBezTo>
                    <a:cubicBezTo>
                      <a:pt x="133" y="124"/>
                      <a:pt x="132" y="124"/>
                      <a:pt x="132" y="123"/>
                    </a:cubicBezTo>
                    <a:cubicBezTo>
                      <a:pt x="132" y="122"/>
                      <a:pt x="130" y="122"/>
                      <a:pt x="130" y="121"/>
                    </a:cubicBezTo>
                    <a:cubicBezTo>
                      <a:pt x="130" y="120"/>
                      <a:pt x="131" y="118"/>
                      <a:pt x="130" y="118"/>
                    </a:cubicBezTo>
                    <a:cubicBezTo>
                      <a:pt x="130" y="117"/>
                      <a:pt x="130" y="117"/>
                      <a:pt x="131" y="116"/>
                    </a:cubicBezTo>
                    <a:cubicBezTo>
                      <a:pt x="131" y="116"/>
                      <a:pt x="130" y="115"/>
                      <a:pt x="129" y="115"/>
                    </a:cubicBezTo>
                    <a:cubicBezTo>
                      <a:pt x="128" y="115"/>
                      <a:pt x="127" y="114"/>
                      <a:pt x="126" y="114"/>
                    </a:cubicBezTo>
                    <a:cubicBezTo>
                      <a:pt x="125" y="115"/>
                      <a:pt x="124" y="114"/>
                      <a:pt x="124" y="114"/>
                    </a:cubicBezTo>
                    <a:cubicBezTo>
                      <a:pt x="123" y="114"/>
                      <a:pt x="122" y="113"/>
                      <a:pt x="121" y="113"/>
                    </a:cubicBezTo>
                    <a:cubicBezTo>
                      <a:pt x="119" y="112"/>
                      <a:pt x="118" y="111"/>
                      <a:pt x="118" y="111"/>
                    </a:cubicBezTo>
                    <a:cubicBezTo>
                      <a:pt x="118" y="111"/>
                      <a:pt x="117" y="110"/>
                      <a:pt x="116" y="110"/>
                    </a:cubicBezTo>
                    <a:cubicBezTo>
                      <a:pt x="116" y="109"/>
                      <a:pt x="114" y="109"/>
                      <a:pt x="114" y="109"/>
                    </a:cubicBezTo>
                    <a:cubicBezTo>
                      <a:pt x="113" y="109"/>
                      <a:pt x="112" y="108"/>
                      <a:pt x="111" y="108"/>
                    </a:cubicBezTo>
                    <a:cubicBezTo>
                      <a:pt x="110" y="108"/>
                      <a:pt x="108" y="109"/>
                      <a:pt x="108" y="109"/>
                    </a:cubicBezTo>
                    <a:cubicBezTo>
                      <a:pt x="107" y="109"/>
                      <a:pt x="108" y="108"/>
                      <a:pt x="108" y="108"/>
                    </a:cubicBezTo>
                    <a:cubicBezTo>
                      <a:pt x="108" y="108"/>
                      <a:pt x="107" y="106"/>
                      <a:pt x="107" y="105"/>
                    </a:cubicBezTo>
                    <a:cubicBezTo>
                      <a:pt x="107" y="104"/>
                      <a:pt x="106" y="103"/>
                      <a:pt x="105" y="103"/>
                    </a:cubicBezTo>
                    <a:cubicBezTo>
                      <a:pt x="104" y="103"/>
                      <a:pt x="103" y="103"/>
                      <a:pt x="103" y="103"/>
                    </a:cubicBezTo>
                    <a:cubicBezTo>
                      <a:pt x="103" y="102"/>
                      <a:pt x="103" y="100"/>
                      <a:pt x="103" y="98"/>
                    </a:cubicBezTo>
                    <a:cubicBezTo>
                      <a:pt x="103" y="97"/>
                      <a:pt x="104" y="95"/>
                      <a:pt x="104" y="95"/>
                    </a:cubicBezTo>
                    <a:cubicBezTo>
                      <a:pt x="104" y="94"/>
                      <a:pt x="105" y="94"/>
                      <a:pt x="106" y="93"/>
                    </a:cubicBezTo>
                    <a:cubicBezTo>
                      <a:pt x="107" y="93"/>
                      <a:pt x="106" y="92"/>
                      <a:pt x="107" y="92"/>
                    </a:cubicBezTo>
                    <a:cubicBezTo>
                      <a:pt x="107" y="92"/>
                      <a:pt x="108" y="91"/>
                      <a:pt x="108" y="91"/>
                    </a:cubicBezTo>
                    <a:cubicBezTo>
                      <a:pt x="108" y="90"/>
                      <a:pt x="109" y="91"/>
                      <a:pt x="108" y="90"/>
                    </a:cubicBezTo>
                    <a:cubicBezTo>
                      <a:pt x="108" y="90"/>
                      <a:pt x="108" y="89"/>
                      <a:pt x="109" y="89"/>
                    </a:cubicBezTo>
                    <a:cubicBezTo>
                      <a:pt x="110" y="89"/>
                      <a:pt x="112" y="89"/>
                      <a:pt x="112" y="88"/>
                    </a:cubicBezTo>
                    <a:cubicBezTo>
                      <a:pt x="112" y="87"/>
                      <a:pt x="109" y="88"/>
                      <a:pt x="109" y="87"/>
                    </a:cubicBezTo>
                    <a:cubicBezTo>
                      <a:pt x="109" y="86"/>
                      <a:pt x="105" y="86"/>
                      <a:pt x="105" y="85"/>
                    </a:cubicBezTo>
                    <a:cubicBezTo>
                      <a:pt x="105" y="85"/>
                      <a:pt x="109" y="86"/>
                      <a:pt x="110" y="86"/>
                    </a:cubicBezTo>
                    <a:cubicBezTo>
                      <a:pt x="111" y="87"/>
                      <a:pt x="112" y="86"/>
                      <a:pt x="113" y="86"/>
                    </a:cubicBezTo>
                    <a:cubicBezTo>
                      <a:pt x="114" y="86"/>
                      <a:pt x="113" y="85"/>
                      <a:pt x="113" y="85"/>
                    </a:cubicBezTo>
                    <a:cubicBezTo>
                      <a:pt x="114" y="84"/>
                      <a:pt x="115" y="85"/>
                      <a:pt x="117" y="85"/>
                    </a:cubicBezTo>
                    <a:cubicBezTo>
                      <a:pt x="118" y="85"/>
                      <a:pt x="119" y="82"/>
                      <a:pt x="120" y="82"/>
                    </a:cubicBezTo>
                    <a:cubicBezTo>
                      <a:pt x="121" y="81"/>
                      <a:pt x="120" y="81"/>
                      <a:pt x="118" y="81"/>
                    </a:cubicBezTo>
                    <a:cubicBezTo>
                      <a:pt x="116" y="81"/>
                      <a:pt x="115" y="80"/>
                      <a:pt x="114" y="79"/>
                    </a:cubicBezTo>
                    <a:cubicBezTo>
                      <a:pt x="113" y="79"/>
                      <a:pt x="113" y="78"/>
                      <a:pt x="114" y="78"/>
                    </a:cubicBezTo>
                    <a:cubicBezTo>
                      <a:pt x="115" y="78"/>
                      <a:pt x="118" y="80"/>
                      <a:pt x="119" y="80"/>
                    </a:cubicBezTo>
                    <a:cubicBezTo>
                      <a:pt x="120" y="80"/>
                      <a:pt x="121" y="79"/>
                      <a:pt x="122" y="78"/>
                    </a:cubicBezTo>
                    <a:cubicBezTo>
                      <a:pt x="123" y="77"/>
                      <a:pt x="121" y="77"/>
                      <a:pt x="121" y="77"/>
                    </a:cubicBezTo>
                    <a:cubicBezTo>
                      <a:pt x="120" y="76"/>
                      <a:pt x="122" y="76"/>
                      <a:pt x="123" y="76"/>
                    </a:cubicBezTo>
                    <a:cubicBezTo>
                      <a:pt x="123" y="76"/>
                      <a:pt x="124" y="77"/>
                      <a:pt x="124" y="77"/>
                    </a:cubicBezTo>
                    <a:cubicBezTo>
                      <a:pt x="124" y="77"/>
                      <a:pt x="126" y="77"/>
                      <a:pt x="126" y="77"/>
                    </a:cubicBezTo>
                    <a:cubicBezTo>
                      <a:pt x="127" y="77"/>
                      <a:pt x="126" y="76"/>
                      <a:pt x="125" y="75"/>
                    </a:cubicBezTo>
                    <a:cubicBezTo>
                      <a:pt x="124" y="75"/>
                      <a:pt x="125" y="74"/>
                      <a:pt x="125" y="75"/>
                    </a:cubicBezTo>
                    <a:cubicBezTo>
                      <a:pt x="126" y="75"/>
                      <a:pt x="127" y="75"/>
                      <a:pt x="127" y="76"/>
                    </a:cubicBezTo>
                    <a:cubicBezTo>
                      <a:pt x="128" y="77"/>
                      <a:pt x="128" y="76"/>
                      <a:pt x="129" y="76"/>
                    </a:cubicBezTo>
                    <a:cubicBezTo>
                      <a:pt x="130" y="76"/>
                      <a:pt x="130" y="75"/>
                      <a:pt x="131" y="74"/>
                    </a:cubicBezTo>
                    <a:cubicBezTo>
                      <a:pt x="131" y="74"/>
                      <a:pt x="132" y="75"/>
                      <a:pt x="132" y="74"/>
                    </a:cubicBezTo>
                    <a:cubicBezTo>
                      <a:pt x="133" y="73"/>
                      <a:pt x="132" y="72"/>
                      <a:pt x="131" y="71"/>
                    </a:cubicBezTo>
                    <a:cubicBezTo>
                      <a:pt x="130" y="71"/>
                      <a:pt x="131" y="70"/>
                      <a:pt x="130" y="70"/>
                    </a:cubicBezTo>
                    <a:cubicBezTo>
                      <a:pt x="130" y="69"/>
                      <a:pt x="129" y="69"/>
                      <a:pt x="130" y="69"/>
                    </a:cubicBezTo>
                    <a:cubicBezTo>
                      <a:pt x="131" y="69"/>
                      <a:pt x="132" y="69"/>
                      <a:pt x="133" y="68"/>
                    </a:cubicBezTo>
                    <a:cubicBezTo>
                      <a:pt x="133" y="67"/>
                      <a:pt x="131" y="67"/>
                      <a:pt x="132" y="67"/>
                    </a:cubicBezTo>
                    <a:cubicBezTo>
                      <a:pt x="133" y="66"/>
                      <a:pt x="132" y="66"/>
                      <a:pt x="131" y="66"/>
                    </a:cubicBezTo>
                    <a:cubicBezTo>
                      <a:pt x="130" y="66"/>
                      <a:pt x="130" y="65"/>
                      <a:pt x="130" y="64"/>
                    </a:cubicBezTo>
                    <a:cubicBezTo>
                      <a:pt x="130" y="64"/>
                      <a:pt x="128" y="64"/>
                      <a:pt x="127" y="64"/>
                    </a:cubicBezTo>
                    <a:cubicBezTo>
                      <a:pt x="126" y="63"/>
                      <a:pt x="124" y="63"/>
                      <a:pt x="124" y="63"/>
                    </a:cubicBezTo>
                    <a:cubicBezTo>
                      <a:pt x="123" y="64"/>
                      <a:pt x="123" y="66"/>
                      <a:pt x="124" y="66"/>
                    </a:cubicBezTo>
                    <a:cubicBezTo>
                      <a:pt x="125" y="66"/>
                      <a:pt x="125" y="66"/>
                      <a:pt x="125" y="67"/>
                    </a:cubicBezTo>
                    <a:cubicBezTo>
                      <a:pt x="124" y="67"/>
                      <a:pt x="125" y="68"/>
                      <a:pt x="124" y="68"/>
                    </a:cubicBezTo>
                    <a:cubicBezTo>
                      <a:pt x="124" y="68"/>
                      <a:pt x="123" y="67"/>
                      <a:pt x="123" y="69"/>
                    </a:cubicBezTo>
                    <a:cubicBezTo>
                      <a:pt x="123" y="70"/>
                      <a:pt x="122" y="70"/>
                      <a:pt x="122" y="71"/>
                    </a:cubicBezTo>
                    <a:cubicBezTo>
                      <a:pt x="121" y="71"/>
                      <a:pt x="121" y="69"/>
                      <a:pt x="121" y="69"/>
                    </a:cubicBezTo>
                    <a:cubicBezTo>
                      <a:pt x="120" y="70"/>
                      <a:pt x="120" y="71"/>
                      <a:pt x="120" y="71"/>
                    </a:cubicBezTo>
                    <a:cubicBezTo>
                      <a:pt x="121" y="71"/>
                      <a:pt x="121" y="72"/>
                      <a:pt x="121" y="73"/>
                    </a:cubicBezTo>
                    <a:cubicBezTo>
                      <a:pt x="121" y="73"/>
                      <a:pt x="120" y="73"/>
                      <a:pt x="120" y="74"/>
                    </a:cubicBezTo>
                    <a:cubicBezTo>
                      <a:pt x="119" y="75"/>
                      <a:pt x="119" y="73"/>
                      <a:pt x="118" y="73"/>
                    </a:cubicBezTo>
                    <a:cubicBezTo>
                      <a:pt x="118" y="72"/>
                      <a:pt x="117" y="71"/>
                      <a:pt x="117" y="70"/>
                    </a:cubicBezTo>
                    <a:cubicBezTo>
                      <a:pt x="117" y="70"/>
                      <a:pt x="117" y="69"/>
                      <a:pt x="118" y="69"/>
                    </a:cubicBezTo>
                    <a:cubicBezTo>
                      <a:pt x="118" y="69"/>
                      <a:pt x="118" y="69"/>
                      <a:pt x="118" y="68"/>
                    </a:cubicBezTo>
                    <a:cubicBezTo>
                      <a:pt x="118" y="67"/>
                      <a:pt x="117" y="67"/>
                      <a:pt x="116" y="66"/>
                    </a:cubicBezTo>
                    <a:cubicBezTo>
                      <a:pt x="116" y="65"/>
                      <a:pt x="115" y="65"/>
                      <a:pt x="114" y="66"/>
                    </a:cubicBezTo>
                    <a:cubicBezTo>
                      <a:pt x="114" y="66"/>
                      <a:pt x="114" y="67"/>
                      <a:pt x="113" y="67"/>
                    </a:cubicBezTo>
                    <a:cubicBezTo>
                      <a:pt x="113" y="68"/>
                      <a:pt x="113" y="69"/>
                      <a:pt x="112" y="69"/>
                    </a:cubicBezTo>
                    <a:cubicBezTo>
                      <a:pt x="112" y="69"/>
                      <a:pt x="112" y="67"/>
                      <a:pt x="112" y="67"/>
                    </a:cubicBezTo>
                    <a:cubicBezTo>
                      <a:pt x="111" y="66"/>
                      <a:pt x="111" y="66"/>
                      <a:pt x="112" y="66"/>
                    </a:cubicBezTo>
                    <a:cubicBezTo>
                      <a:pt x="113" y="66"/>
                      <a:pt x="113" y="65"/>
                      <a:pt x="113" y="65"/>
                    </a:cubicBezTo>
                    <a:cubicBezTo>
                      <a:pt x="112" y="65"/>
                      <a:pt x="111" y="64"/>
                      <a:pt x="110" y="64"/>
                    </a:cubicBezTo>
                    <a:cubicBezTo>
                      <a:pt x="110" y="64"/>
                      <a:pt x="109" y="65"/>
                      <a:pt x="109" y="64"/>
                    </a:cubicBezTo>
                    <a:cubicBezTo>
                      <a:pt x="108" y="64"/>
                      <a:pt x="109" y="63"/>
                      <a:pt x="109" y="62"/>
                    </a:cubicBezTo>
                    <a:cubicBezTo>
                      <a:pt x="109" y="62"/>
                      <a:pt x="110" y="63"/>
                      <a:pt x="110" y="62"/>
                    </a:cubicBezTo>
                    <a:cubicBezTo>
                      <a:pt x="111" y="61"/>
                      <a:pt x="109" y="61"/>
                      <a:pt x="109" y="61"/>
                    </a:cubicBezTo>
                    <a:cubicBezTo>
                      <a:pt x="109" y="60"/>
                      <a:pt x="107" y="60"/>
                      <a:pt x="107" y="59"/>
                    </a:cubicBezTo>
                    <a:cubicBezTo>
                      <a:pt x="106" y="59"/>
                      <a:pt x="107" y="58"/>
                      <a:pt x="107" y="57"/>
                    </a:cubicBezTo>
                    <a:cubicBezTo>
                      <a:pt x="107" y="57"/>
                      <a:pt x="105" y="55"/>
                      <a:pt x="104" y="55"/>
                    </a:cubicBezTo>
                    <a:cubicBezTo>
                      <a:pt x="103" y="56"/>
                      <a:pt x="103" y="54"/>
                      <a:pt x="103" y="54"/>
                    </a:cubicBezTo>
                    <a:cubicBezTo>
                      <a:pt x="104" y="55"/>
                      <a:pt x="104" y="54"/>
                      <a:pt x="105" y="53"/>
                    </a:cubicBezTo>
                    <a:cubicBezTo>
                      <a:pt x="106" y="52"/>
                      <a:pt x="106" y="52"/>
                      <a:pt x="105" y="52"/>
                    </a:cubicBezTo>
                    <a:cubicBezTo>
                      <a:pt x="105" y="52"/>
                      <a:pt x="105" y="51"/>
                      <a:pt x="106" y="51"/>
                    </a:cubicBezTo>
                    <a:cubicBezTo>
                      <a:pt x="107" y="51"/>
                      <a:pt x="108" y="52"/>
                      <a:pt x="109" y="51"/>
                    </a:cubicBezTo>
                    <a:cubicBezTo>
                      <a:pt x="110" y="51"/>
                      <a:pt x="111" y="48"/>
                      <a:pt x="112" y="47"/>
                    </a:cubicBezTo>
                    <a:cubicBezTo>
                      <a:pt x="113" y="46"/>
                      <a:pt x="112" y="46"/>
                      <a:pt x="110" y="46"/>
                    </a:cubicBezTo>
                    <a:cubicBezTo>
                      <a:pt x="108" y="46"/>
                      <a:pt x="108" y="45"/>
                      <a:pt x="106" y="45"/>
                    </a:cubicBezTo>
                    <a:cubicBezTo>
                      <a:pt x="105" y="45"/>
                      <a:pt x="102" y="46"/>
                      <a:pt x="102" y="46"/>
                    </a:cubicBezTo>
                    <a:cubicBezTo>
                      <a:pt x="101" y="46"/>
                      <a:pt x="102" y="47"/>
                      <a:pt x="102" y="47"/>
                    </a:cubicBezTo>
                    <a:cubicBezTo>
                      <a:pt x="102" y="48"/>
                      <a:pt x="101" y="47"/>
                      <a:pt x="101" y="47"/>
                    </a:cubicBezTo>
                    <a:cubicBezTo>
                      <a:pt x="100" y="47"/>
                      <a:pt x="101" y="48"/>
                      <a:pt x="101" y="50"/>
                    </a:cubicBezTo>
                    <a:cubicBezTo>
                      <a:pt x="101" y="51"/>
                      <a:pt x="101" y="52"/>
                      <a:pt x="102" y="52"/>
                    </a:cubicBezTo>
                    <a:cubicBezTo>
                      <a:pt x="102" y="53"/>
                      <a:pt x="102" y="54"/>
                      <a:pt x="102" y="55"/>
                    </a:cubicBezTo>
                    <a:cubicBezTo>
                      <a:pt x="102" y="56"/>
                      <a:pt x="101" y="56"/>
                      <a:pt x="101" y="56"/>
                    </a:cubicBezTo>
                    <a:cubicBezTo>
                      <a:pt x="100" y="56"/>
                      <a:pt x="102" y="57"/>
                      <a:pt x="101" y="57"/>
                    </a:cubicBezTo>
                    <a:cubicBezTo>
                      <a:pt x="101" y="58"/>
                      <a:pt x="100" y="57"/>
                      <a:pt x="100" y="57"/>
                    </a:cubicBezTo>
                    <a:cubicBezTo>
                      <a:pt x="99" y="57"/>
                      <a:pt x="98" y="59"/>
                      <a:pt x="99" y="60"/>
                    </a:cubicBezTo>
                    <a:cubicBezTo>
                      <a:pt x="100" y="60"/>
                      <a:pt x="100" y="60"/>
                      <a:pt x="99" y="61"/>
                    </a:cubicBezTo>
                    <a:cubicBezTo>
                      <a:pt x="99" y="61"/>
                      <a:pt x="98" y="62"/>
                      <a:pt x="100" y="63"/>
                    </a:cubicBezTo>
                    <a:cubicBezTo>
                      <a:pt x="101" y="64"/>
                      <a:pt x="103" y="64"/>
                      <a:pt x="104" y="65"/>
                    </a:cubicBezTo>
                    <a:cubicBezTo>
                      <a:pt x="105" y="65"/>
                      <a:pt x="104" y="65"/>
                      <a:pt x="104" y="66"/>
                    </a:cubicBezTo>
                    <a:cubicBezTo>
                      <a:pt x="104" y="67"/>
                      <a:pt x="103" y="67"/>
                      <a:pt x="103" y="68"/>
                    </a:cubicBezTo>
                    <a:cubicBezTo>
                      <a:pt x="103" y="68"/>
                      <a:pt x="104" y="68"/>
                      <a:pt x="104" y="67"/>
                    </a:cubicBezTo>
                    <a:cubicBezTo>
                      <a:pt x="105" y="66"/>
                      <a:pt x="105" y="67"/>
                      <a:pt x="105" y="68"/>
                    </a:cubicBezTo>
                    <a:cubicBezTo>
                      <a:pt x="105" y="69"/>
                      <a:pt x="105" y="68"/>
                      <a:pt x="104" y="69"/>
                    </a:cubicBezTo>
                    <a:cubicBezTo>
                      <a:pt x="103" y="70"/>
                      <a:pt x="103" y="70"/>
                      <a:pt x="102" y="70"/>
                    </a:cubicBezTo>
                    <a:cubicBezTo>
                      <a:pt x="101" y="70"/>
                      <a:pt x="101" y="72"/>
                      <a:pt x="102" y="72"/>
                    </a:cubicBezTo>
                    <a:cubicBezTo>
                      <a:pt x="102" y="73"/>
                      <a:pt x="102" y="74"/>
                      <a:pt x="101" y="73"/>
                    </a:cubicBezTo>
                    <a:cubicBezTo>
                      <a:pt x="99" y="73"/>
                      <a:pt x="99" y="72"/>
                      <a:pt x="99" y="71"/>
                    </a:cubicBezTo>
                    <a:cubicBezTo>
                      <a:pt x="100" y="71"/>
                      <a:pt x="100" y="70"/>
                      <a:pt x="100" y="70"/>
                    </a:cubicBezTo>
                    <a:cubicBezTo>
                      <a:pt x="99" y="70"/>
                      <a:pt x="98" y="70"/>
                      <a:pt x="97" y="69"/>
                    </a:cubicBezTo>
                    <a:cubicBezTo>
                      <a:pt x="97" y="68"/>
                      <a:pt x="97" y="69"/>
                      <a:pt x="99" y="69"/>
                    </a:cubicBezTo>
                    <a:cubicBezTo>
                      <a:pt x="100" y="69"/>
                      <a:pt x="99" y="68"/>
                      <a:pt x="100" y="68"/>
                    </a:cubicBezTo>
                    <a:cubicBezTo>
                      <a:pt x="101" y="68"/>
                      <a:pt x="102" y="68"/>
                      <a:pt x="102" y="68"/>
                    </a:cubicBezTo>
                    <a:cubicBezTo>
                      <a:pt x="103" y="67"/>
                      <a:pt x="102" y="66"/>
                      <a:pt x="101" y="66"/>
                    </a:cubicBezTo>
                    <a:cubicBezTo>
                      <a:pt x="101" y="66"/>
                      <a:pt x="99" y="66"/>
                      <a:pt x="99" y="66"/>
                    </a:cubicBezTo>
                    <a:cubicBezTo>
                      <a:pt x="99" y="65"/>
                      <a:pt x="101" y="65"/>
                      <a:pt x="101" y="65"/>
                    </a:cubicBezTo>
                    <a:cubicBezTo>
                      <a:pt x="102" y="65"/>
                      <a:pt x="101" y="64"/>
                      <a:pt x="100" y="64"/>
                    </a:cubicBezTo>
                    <a:cubicBezTo>
                      <a:pt x="99" y="65"/>
                      <a:pt x="98" y="65"/>
                      <a:pt x="98" y="64"/>
                    </a:cubicBezTo>
                    <a:cubicBezTo>
                      <a:pt x="97" y="63"/>
                      <a:pt x="95" y="63"/>
                      <a:pt x="95" y="65"/>
                    </a:cubicBezTo>
                    <a:cubicBezTo>
                      <a:pt x="95" y="66"/>
                      <a:pt x="93" y="65"/>
                      <a:pt x="93" y="66"/>
                    </a:cubicBezTo>
                    <a:cubicBezTo>
                      <a:pt x="92" y="67"/>
                      <a:pt x="93" y="67"/>
                      <a:pt x="95" y="67"/>
                    </a:cubicBezTo>
                    <a:cubicBezTo>
                      <a:pt x="96" y="67"/>
                      <a:pt x="97" y="68"/>
                      <a:pt x="96" y="68"/>
                    </a:cubicBezTo>
                    <a:cubicBezTo>
                      <a:pt x="96" y="68"/>
                      <a:pt x="96" y="69"/>
                      <a:pt x="95" y="69"/>
                    </a:cubicBezTo>
                    <a:cubicBezTo>
                      <a:pt x="95" y="69"/>
                      <a:pt x="94" y="69"/>
                      <a:pt x="94" y="70"/>
                    </a:cubicBezTo>
                    <a:cubicBezTo>
                      <a:pt x="95" y="70"/>
                      <a:pt x="94" y="70"/>
                      <a:pt x="94" y="71"/>
                    </a:cubicBezTo>
                    <a:cubicBezTo>
                      <a:pt x="94" y="72"/>
                      <a:pt x="93" y="71"/>
                      <a:pt x="92" y="71"/>
                    </a:cubicBezTo>
                    <a:cubicBezTo>
                      <a:pt x="91" y="71"/>
                      <a:pt x="89" y="71"/>
                      <a:pt x="88" y="72"/>
                    </a:cubicBezTo>
                    <a:cubicBezTo>
                      <a:pt x="87" y="72"/>
                      <a:pt x="85" y="71"/>
                      <a:pt x="84" y="71"/>
                    </a:cubicBezTo>
                    <a:cubicBezTo>
                      <a:pt x="84" y="70"/>
                      <a:pt x="83" y="70"/>
                      <a:pt x="82" y="70"/>
                    </a:cubicBezTo>
                    <a:cubicBezTo>
                      <a:pt x="81" y="70"/>
                      <a:pt x="81" y="69"/>
                      <a:pt x="80" y="69"/>
                    </a:cubicBezTo>
                    <a:cubicBezTo>
                      <a:pt x="79" y="69"/>
                      <a:pt x="79" y="68"/>
                      <a:pt x="79" y="67"/>
                    </a:cubicBezTo>
                    <a:cubicBezTo>
                      <a:pt x="79" y="67"/>
                      <a:pt x="76" y="67"/>
                      <a:pt x="75" y="68"/>
                    </a:cubicBezTo>
                    <a:cubicBezTo>
                      <a:pt x="74" y="68"/>
                      <a:pt x="73" y="68"/>
                      <a:pt x="72" y="69"/>
                    </a:cubicBezTo>
                    <a:cubicBezTo>
                      <a:pt x="72" y="70"/>
                      <a:pt x="73" y="70"/>
                      <a:pt x="73" y="70"/>
                    </a:cubicBezTo>
                    <a:cubicBezTo>
                      <a:pt x="74" y="70"/>
                      <a:pt x="74" y="69"/>
                      <a:pt x="75" y="69"/>
                    </a:cubicBezTo>
                    <a:cubicBezTo>
                      <a:pt x="77" y="69"/>
                      <a:pt x="78" y="68"/>
                      <a:pt x="78" y="68"/>
                    </a:cubicBezTo>
                    <a:cubicBezTo>
                      <a:pt x="79" y="69"/>
                      <a:pt x="76" y="70"/>
                      <a:pt x="74" y="70"/>
                    </a:cubicBezTo>
                    <a:cubicBezTo>
                      <a:pt x="73" y="71"/>
                      <a:pt x="74" y="72"/>
                      <a:pt x="75" y="73"/>
                    </a:cubicBezTo>
                    <a:cubicBezTo>
                      <a:pt x="76" y="75"/>
                      <a:pt x="74" y="74"/>
                      <a:pt x="74" y="75"/>
                    </a:cubicBezTo>
                    <a:cubicBezTo>
                      <a:pt x="74" y="76"/>
                      <a:pt x="72" y="75"/>
                      <a:pt x="73" y="74"/>
                    </a:cubicBezTo>
                    <a:cubicBezTo>
                      <a:pt x="74" y="74"/>
                      <a:pt x="73" y="73"/>
                      <a:pt x="73" y="73"/>
                    </a:cubicBezTo>
                    <a:cubicBezTo>
                      <a:pt x="72" y="72"/>
                      <a:pt x="71" y="73"/>
                      <a:pt x="71" y="72"/>
                    </a:cubicBezTo>
                    <a:cubicBezTo>
                      <a:pt x="72" y="71"/>
                      <a:pt x="71" y="72"/>
                      <a:pt x="70" y="71"/>
                    </a:cubicBezTo>
                    <a:cubicBezTo>
                      <a:pt x="69" y="71"/>
                      <a:pt x="69" y="71"/>
                      <a:pt x="68" y="71"/>
                    </a:cubicBezTo>
                    <a:cubicBezTo>
                      <a:pt x="67" y="71"/>
                      <a:pt x="66" y="71"/>
                      <a:pt x="64" y="72"/>
                    </a:cubicBezTo>
                    <a:cubicBezTo>
                      <a:pt x="62" y="72"/>
                      <a:pt x="58" y="72"/>
                      <a:pt x="57" y="71"/>
                    </a:cubicBezTo>
                    <a:cubicBezTo>
                      <a:pt x="57" y="71"/>
                      <a:pt x="59" y="69"/>
                      <a:pt x="60" y="70"/>
                    </a:cubicBezTo>
                    <a:cubicBezTo>
                      <a:pt x="61" y="70"/>
                      <a:pt x="60" y="69"/>
                      <a:pt x="59" y="68"/>
                    </a:cubicBezTo>
                    <a:cubicBezTo>
                      <a:pt x="58" y="67"/>
                      <a:pt x="55" y="66"/>
                      <a:pt x="56" y="67"/>
                    </a:cubicBezTo>
                    <a:cubicBezTo>
                      <a:pt x="56" y="68"/>
                      <a:pt x="54" y="67"/>
                      <a:pt x="52" y="67"/>
                    </a:cubicBezTo>
                    <a:cubicBezTo>
                      <a:pt x="50" y="66"/>
                      <a:pt x="50" y="66"/>
                      <a:pt x="49" y="66"/>
                    </a:cubicBezTo>
                    <a:cubicBezTo>
                      <a:pt x="48" y="66"/>
                      <a:pt x="46" y="65"/>
                      <a:pt x="45" y="64"/>
                    </a:cubicBezTo>
                    <a:cubicBezTo>
                      <a:pt x="43" y="63"/>
                      <a:pt x="40" y="63"/>
                      <a:pt x="40" y="64"/>
                    </a:cubicBezTo>
                    <a:cubicBezTo>
                      <a:pt x="39" y="65"/>
                      <a:pt x="38" y="65"/>
                      <a:pt x="37" y="65"/>
                    </a:cubicBezTo>
                    <a:cubicBezTo>
                      <a:pt x="36" y="65"/>
                      <a:pt x="38" y="64"/>
                      <a:pt x="37" y="64"/>
                    </a:cubicBezTo>
                    <a:cubicBezTo>
                      <a:pt x="37" y="64"/>
                      <a:pt x="37" y="62"/>
                      <a:pt x="37" y="62"/>
                    </a:cubicBezTo>
                    <a:cubicBezTo>
                      <a:pt x="36" y="62"/>
                      <a:pt x="35" y="65"/>
                      <a:pt x="34" y="65"/>
                    </a:cubicBezTo>
                    <a:cubicBezTo>
                      <a:pt x="32" y="65"/>
                      <a:pt x="31" y="62"/>
                      <a:pt x="30" y="61"/>
                    </a:cubicBezTo>
                    <a:cubicBezTo>
                      <a:pt x="29" y="60"/>
                      <a:pt x="28" y="60"/>
                      <a:pt x="29" y="61"/>
                    </a:cubicBezTo>
                    <a:cubicBezTo>
                      <a:pt x="30" y="63"/>
                      <a:pt x="28" y="62"/>
                      <a:pt x="28" y="63"/>
                    </a:cubicBezTo>
                    <a:cubicBezTo>
                      <a:pt x="28" y="63"/>
                      <a:pt x="26" y="64"/>
                      <a:pt x="26" y="64"/>
                    </a:cubicBezTo>
                    <a:cubicBezTo>
                      <a:pt x="27" y="63"/>
                      <a:pt x="26" y="63"/>
                      <a:pt x="24" y="64"/>
                    </a:cubicBezTo>
                    <a:cubicBezTo>
                      <a:pt x="23" y="66"/>
                      <a:pt x="22" y="66"/>
                      <a:pt x="22" y="65"/>
                    </a:cubicBezTo>
                    <a:cubicBezTo>
                      <a:pt x="22" y="65"/>
                      <a:pt x="19" y="66"/>
                      <a:pt x="19" y="67"/>
                    </a:cubicBezTo>
                    <a:cubicBezTo>
                      <a:pt x="19" y="67"/>
                      <a:pt x="18" y="68"/>
                      <a:pt x="17" y="68"/>
                    </a:cubicBezTo>
                    <a:cubicBezTo>
                      <a:pt x="16" y="68"/>
                      <a:pt x="17" y="67"/>
                      <a:pt x="18" y="67"/>
                    </a:cubicBezTo>
                    <a:cubicBezTo>
                      <a:pt x="19" y="66"/>
                      <a:pt x="21" y="64"/>
                      <a:pt x="22" y="64"/>
                    </a:cubicBezTo>
                    <a:cubicBezTo>
                      <a:pt x="23" y="64"/>
                      <a:pt x="26" y="63"/>
                      <a:pt x="26" y="63"/>
                    </a:cubicBezTo>
                    <a:cubicBezTo>
                      <a:pt x="26" y="62"/>
                      <a:pt x="24" y="62"/>
                      <a:pt x="24" y="62"/>
                    </a:cubicBezTo>
                    <a:cubicBezTo>
                      <a:pt x="23" y="62"/>
                      <a:pt x="22" y="63"/>
                      <a:pt x="20" y="64"/>
                    </a:cubicBezTo>
                    <a:cubicBezTo>
                      <a:pt x="19" y="64"/>
                      <a:pt x="17" y="64"/>
                      <a:pt x="18" y="65"/>
                    </a:cubicBezTo>
                    <a:cubicBezTo>
                      <a:pt x="18" y="66"/>
                      <a:pt x="17" y="65"/>
                      <a:pt x="16" y="65"/>
                    </a:cubicBezTo>
                    <a:cubicBezTo>
                      <a:pt x="16" y="66"/>
                      <a:pt x="15" y="65"/>
                      <a:pt x="16" y="65"/>
                    </a:cubicBezTo>
                    <a:cubicBezTo>
                      <a:pt x="16" y="65"/>
                      <a:pt x="15" y="64"/>
                      <a:pt x="15" y="64"/>
                    </a:cubicBezTo>
                    <a:cubicBezTo>
                      <a:pt x="15" y="65"/>
                      <a:pt x="14" y="65"/>
                      <a:pt x="13" y="65"/>
                    </a:cubicBezTo>
                    <a:cubicBezTo>
                      <a:pt x="12" y="65"/>
                      <a:pt x="11" y="66"/>
                      <a:pt x="11" y="67"/>
                    </a:cubicBezTo>
                    <a:cubicBezTo>
                      <a:pt x="12" y="67"/>
                      <a:pt x="13" y="67"/>
                      <a:pt x="12" y="68"/>
                    </a:cubicBezTo>
                    <a:cubicBezTo>
                      <a:pt x="12" y="68"/>
                      <a:pt x="11" y="67"/>
                      <a:pt x="9" y="67"/>
                    </a:cubicBezTo>
                    <a:cubicBezTo>
                      <a:pt x="7" y="67"/>
                      <a:pt x="4" y="65"/>
                      <a:pt x="4" y="65"/>
                    </a:cubicBezTo>
                    <a:cubicBezTo>
                      <a:pt x="4" y="64"/>
                      <a:pt x="1" y="64"/>
                      <a:pt x="0" y="6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" y="99"/>
                      <a:pt x="1" y="98"/>
                    </a:cubicBezTo>
                    <a:cubicBezTo>
                      <a:pt x="1" y="98"/>
                      <a:pt x="2" y="98"/>
                      <a:pt x="3" y="98"/>
                    </a:cubicBezTo>
                    <a:cubicBezTo>
                      <a:pt x="4" y="97"/>
                      <a:pt x="5" y="99"/>
                      <a:pt x="5" y="99"/>
                    </a:cubicBezTo>
                    <a:cubicBezTo>
                      <a:pt x="5" y="100"/>
                      <a:pt x="6" y="100"/>
                      <a:pt x="7" y="101"/>
                    </a:cubicBezTo>
                    <a:cubicBezTo>
                      <a:pt x="7" y="102"/>
                      <a:pt x="8" y="103"/>
                      <a:pt x="8" y="102"/>
                    </a:cubicBezTo>
                    <a:cubicBezTo>
                      <a:pt x="9" y="102"/>
                      <a:pt x="10" y="102"/>
                      <a:pt x="10" y="101"/>
                    </a:cubicBezTo>
                    <a:cubicBezTo>
                      <a:pt x="10" y="100"/>
                      <a:pt x="13" y="100"/>
                      <a:pt x="13" y="101"/>
                    </a:cubicBezTo>
                    <a:cubicBezTo>
                      <a:pt x="13" y="102"/>
                      <a:pt x="17" y="103"/>
                      <a:pt x="18" y="106"/>
                    </a:cubicBezTo>
                    <a:cubicBezTo>
                      <a:pt x="20" y="109"/>
                      <a:pt x="20" y="110"/>
                      <a:pt x="22" y="111"/>
                    </a:cubicBezTo>
                    <a:cubicBezTo>
                      <a:pt x="25" y="112"/>
                      <a:pt x="25" y="113"/>
                      <a:pt x="24" y="113"/>
                    </a:cubicBezTo>
                    <a:cubicBezTo>
                      <a:pt x="24" y="114"/>
                      <a:pt x="26" y="115"/>
                      <a:pt x="25" y="115"/>
                    </a:cubicBezTo>
                    <a:cubicBezTo>
                      <a:pt x="24" y="116"/>
                      <a:pt x="24" y="116"/>
                      <a:pt x="23" y="116"/>
                    </a:cubicBezTo>
                    <a:cubicBezTo>
                      <a:pt x="23" y="117"/>
                      <a:pt x="24" y="117"/>
                      <a:pt x="24" y="118"/>
                    </a:cubicBezTo>
                    <a:cubicBezTo>
                      <a:pt x="25" y="118"/>
                      <a:pt x="23" y="118"/>
                      <a:pt x="24" y="119"/>
                    </a:cubicBezTo>
                    <a:cubicBezTo>
                      <a:pt x="24" y="119"/>
                      <a:pt x="23" y="120"/>
                      <a:pt x="24" y="120"/>
                    </a:cubicBezTo>
                    <a:cubicBezTo>
                      <a:pt x="24" y="121"/>
                      <a:pt x="25" y="121"/>
                      <a:pt x="26" y="120"/>
                    </a:cubicBezTo>
                    <a:cubicBezTo>
                      <a:pt x="26" y="120"/>
                      <a:pt x="27" y="121"/>
                      <a:pt x="26" y="121"/>
                    </a:cubicBezTo>
                    <a:cubicBezTo>
                      <a:pt x="26" y="122"/>
                      <a:pt x="27" y="123"/>
                      <a:pt x="27" y="122"/>
                    </a:cubicBezTo>
                    <a:cubicBezTo>
                      <a:pt x="28" y="122"/>
                      <a:pt x="29" y="123"/>
                      <a:pt x="29" y="123"/>
                    </a:cubicBezTo>
                    <a:cubicBezTo>
                      <a:pt x="30" y="123"/>
                      <a:pt x="30" y="124"/>
                      <a:pt x="29" y="124"/>
                    </a:cubicBezTo>
                    <a:cubicBezTo>
                      <a:pt x="29" y="124"/>
                      <a:pt x="29" y="126"/>
                      <a:pt x="29" y="126"/>
                    </a:cubicBezTo>
                    <a:cubicBezTo>
                      <a:pt x="30" y="126"/>
                      <a:pt x="30" y="126"/>
                      <a:pt x="30" y="127"/>
                    </a:cubicBezTo>
                    <a:cubicBezTo>
                      <a:pt x="30" y="127"/>
                      <a:pt x="31" y="128"/>
                      <a:pt x="32" y="128"/>
                    </a:cubicBezTo>
                    <a:cubicBezTo>
                      <a:pt x="33" y="127"/>
                      <a:pt x="33" y="128"/>
                      <a:pt x="34" y="129"/>
                    </a:cubicBezTo>
                    <a:cubicBezTo>
                      <a:pt x="34" y="129"/>
                      <a:pt x="35" y="129"/>
                      <a:pt x="35" y="129"/>
                    </a:cubicBezTo>
                    <a:cubicBezTo>
                      <a:pt x="36" y="129"/>
                      <a:pt x="36" y="130"/>
                      <a:pt x="36" y="130"/>
                    </a:cubicBezTo>
                    <a:cubicBezTo>
                      <a:pt x="36" y="131"/>
                      <a:pt x="37" y="131"/>
                      <a:pt x="38" y="131"/>
                    </a:cubicBezTo>
                    <a:cubicBezTo>
                      <a:pt x="39" y="131"/>
                      <a:pt x="39" y="131"/>
                      <a:pt x="39" y="131"/>
                    </a:cubicBezTo>
                    <a:cubicBezTo>
                      <a:pt x="40" y="131"/>
                      <a:pt x="40" y="133"/>
                      <a:pt x="41" y="13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102" y="133"/>
                      <a:pt x="102" y="132"/>
                      <a:pt x="103" y="132"/>
                    </a:cubicBezTo>
                    <a:cubicBezTo>
                      <a:pt x="103" y="133"/>
                      <a:pt x="103" y="133"/>
                      <a:pt x="104" y="134"/>
                    </a:cubicBezTo>
                    <a:cubicBezTo>
                      <a:pt x="104" y="134"/>
                      <a:pt x="105" y="135"/>
                      <a:pt x="105" y="134"/>
                    </a:cubicBezTo>
                    <a:cubicBezTo>
                      <a:pt x="106" y="134"/>
                      <a:pt x="107" y="134"/>
                      <a:pt x="107" y="135"/>
                    </a:cubicBezTo>
                    <a:cubicBezTo>
                      <a:pt x="108" y="135"/>
                      <a:pt x="109" y="135"/>
                      <a:pt x="109" y="135"/>
                    </a:cubicBezTo>
                    <a:cubicBezTo>
                      <a:pt x="110" y="136"/>
                      <a:pt x="111" y="136"/>
                      <a:pt x="111" y="136"/>
                    </a:cubicBezTo>
                    <a:cubicBezTo>
                      <a:pt x="112" y="135"/>
                      <a:pt x="113" y="136"/>
                      <a:pt x="114" y="136"/>
                    </a:cubicBezTo>
                    <a:cubicBezTo>
                      <a:pt x="115" y="135"/>
                      <a:pt x="116" y="133"/>
                      <a:pt x="117" y="133"/>
                    </a:cubicBezTo>
                    <a:cubicBezTo>
                      <a:pt x="119" y="133"/>
                      <a:pt x="122" y="134"/>
                      <a:pt x="122" y="135"/>
                    </a:cubicBezTo>
                    <a:cubicBezTo>
                      <a:pt x="122" y="137"/>
                      <a:pt x="124" y="135"/>
                      <a:pt x="124" y="137"/>
                    </a:cubicBezTo>
                    <a:cubicBezTo>
                      <a:pt x="124" y="138"/>
                      <a:pt x="126" y="139"/>
                      <a:pt x="126" y="140"/>
                    </a:cubicBezTo>
                    <a:cubicBezTo>
                      <a:pt x="126" y="140"/>
                      <a:pt x="126" y="141"/>
                      <a:pt x="127" y="141"/>
                    </a:cubicBezTo>
                    <a:cubicBezTo>
                      <a:pt x="127" y="141"/>
                      <a:pt x="129" y="141"/>
                      <a:pt x="130" y="141"/>
                    </a:cubicBezTo>
                    <a:cubicBezTo>
                      <a:pt x="132" y="142"/>
                      <a:pt x="134" y="141"/>
                      <a:pt x="134" y="142"/>
                    </a:cubicBezTo>
                    <a:cubicBezTo>
                      <a:pt x="135" y="144"/>
                      <a:pt x="137" y="145"/>
                      <a:pt x="135" y="145"/>
                    </a:cubicBezTo>
                    <a:cubicBezTo>
                      <a:pt x="134" y="146"/>
                      <a:pt x="132" y="144"/>
                      <a:pt x="132" y="145"/>
                    </a:cubicBezTo>
                    <a:cubicBezTo>
                      <a:pt x="132" y="146"/>
                      <a:pt x="132" y="145"/>
                      <a:pt x="132" y="147"/>
                    </a:cubicBezTo>
                    <a:cubicBezTo>
                      <a:pt x="132" y="148"/>
                      <a:pt x="131" y="150"/>
                      <a:pt x="130" y="150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30" y="151"/>
                      <a:pt x="130" y="151"/>
                      <a:pt x="130" y="152"/>
                    </a:cubicBezTo>
                    <a:cubicBezTo>
                      <a:pt x="131" y="151"/>
                      <a:pt x="132" y="150"/>
                      <a:pt x="133" y="150"/>
                    </a:cubicBezTo>
                    <a:cubicBezTo>
                      <a:pt x="134" y="151"/>
                      <a:pt x="135" y="151"/>
                      <a:pt x="136" y="151"/>
                    </a:cubicBezTo>
                    <a:cubicBezTo>
                      <a:pt x="137" y="150"/>
                      <a:pt x="137" y="150"/>
                      <a:pt x="137" y="150"/>
                    </a:cubicBezTo>
                    <a:cubicBezTo>
                      <a:pt x="137" y="150"/>
                      <a:pt x="137" y="150"/>
                      <a:pt x="137" y="150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0"/>
                      <a:pt x="138" y="149"/>
                      <a:pt x="138" y="149"/>
                    </a:cubicBezTo>
                    <a:cubicBezTo>
                      <a:pt x="137" y="149"/>
                      <a:pt x="136" y="149"/>
                      <a:pt x="136" y="149"/>
                    </a:cubicBezTo>
                    <a:cubicBezTo>
                      <a:pt x="136" y="148"/>
                      <a:pt x="139" y="147"/>
                      <a:pt x="141" y="147"/>
                    </a:cubicBezTo>
                    <a:cubicBezTo>
                      <a:pt x="142" y="147"/>
                      <a:pt x="143" y="146"/>
                      <a:pt x="144" y="147"/>
                    </a:cubicBezTo>
                    <a:cubicBezTo>
                      <a:pt x="145" y="146"/>
                      <a:pt x="146" y="144"/>
                      <a:pt x="147" y="144"/>
                    </a:cubicBezTo>
                    <a:cubicBezTo>
                      <a:pt x="147" y="144"/>
                      <a:pt x="154" y="144"/>
                      <a:pt x="154" y="144"/>
                    </a:cubicBezTo>
                    <a:cubicBezTo>
                      <a:pt x="154" y="144"/>
                      <a:pt x="157" y="143"/>
                      <a:pt x="157" y="141"/>
                    </a:cubicBezTo>
                    <a:cubicBezTo>
                      <a:pt x="157" y="140"/>
                      <a:pt x="159" y="137"/>
                      <a:pt x="160" y="138"/>
                    </a:cubicBezTo>
                    <a:cubicBezTo>
                      <a:pt x="161" y="138"/>
                      <a:pt x="163" y="138"/>
                      <a:pt x="163" y="138"/>
                    </a:cubicBezTo>
                    <a:cubicBezTo>
                      <a:pt x="163" y="139"/>
                      <a:pt x="162" y="141"/>
                      <a:pt x="165" y="145"/>
                    </a:cubicBezTo>
                    <a:cubicBezTo>
                      <a:pt x="166" y="144"/>
                      <a:pt x="166" y="144"/>
                      <a:pt x="167" y="144"/>
                    </a:cubicBezTo>
                    <a:cubicBezTo>
                      <a:pt x="168" y="144"/>
                      <a:pt x="169" y="142"/>
                      <a:pt x="170" y="142"/>
                    </a:cubicBezTo>
                    <a:cubicBezTo>
                      <a:pt x="170" y="141"/>
                      <a:pt x="170" y="142"/>
                      <a:pt x="170" y="143"/>
                    </a:cubicBezTo>
                    <a:cubicBezTo>
                      <a:pt x="169" y="143"/>
                      <a:pt x="170" y="143"/>
                      <a:pt x="172" y="143"/>
                    </a:cubicBezTo>
                    <a:cubicBezTo>
                      <a:pt x="173" y="143"/>
                      <a:pt x="171" y="144"/>
                      <a:pt x="170" y="144"/>
                    </a:cubicBezTo>
                    <a:cubicBezTo>
                      <a:pt x="169" y="144"/>
                      <a:pt x="169" y="144"/>
                      <a:pt x="167" y="145"/>
                    </a:cubicBezTo>
                    <a:cubicBezTo>
                      <a:pt x="166" y="147"/>
                      <a:pt x="166" y="147"/>
                      <a:pt x="167" y="148"/>
                    </a:cubicBezTo>
                    <a:cubicBezTo>
                      <a:pt x="168" y="148"/>
                      <a:pt x="169" y="148"/>
                      <a:pt x="170" y="147"/>
                    </a:cubicBezTo>
                    <a:cubicBezTo>
                      <a:pt x="171" y="146"/>
                      <a:pt x="171" y="145"/>
                      <a:pt x="172" y="145"/>
                    </a:cubicBezTo>
                    <a:cubicBezTo>
                      <a:pt x="173" y="145"/>
                      <a:pt x="176" y="144"/>
                      <a:pt x="177" y="144"/>
                    </a:cubicBezTo>
                    <a:cubicBezTo>
                      <a:pt x="178" y="144"/>
                      <a:pt x="177" y="143"/>
                      <a:pt x="177" y="143"/>
                    </a:cubicBezTo>
                    <a:cubicBezTo>
                      <a:pt x="177" y="142"/>
                      <a:pt x="180" y="142"/>
                      <a:pt x="180" y="142"/>
                    </a:cubicBezTo>
                    <a:cubicBezTo>
                      <a:pt x="181" y="141"/>
                      <a:pt x="180" y="141"/>
                      <a:pt x="180" y="141"/>
                    </a:cubicBezTo>
                    <a:close/>
                    <a:moveTo>
                      <a:pt x="52" y="77"/>
                    </a:moveTo>
                    <a:cubicBezTo>
                      <a:pt x="51" y="79"/>
                      <a:pt x="50" y="79"/>
                      <a:pt x="49" y="79"/>
                    </a:cubicBezTo>
                    <a:cubicBezTo>
                      <a:pt x="48" y="79"/>
                      <a:pt x="47" y="79"/>
                      <a:pt x="47" y="80"/>
                    </a:cubicBezTo>
                    <a:cubicBezTo>
                      <a:pt x="48" y="80"/>
                      <a:pt x="48" y="81"/>
                      <a:pt x="47" y="81"/>
                    </a:cubicBezTo>
                    <a:cubicBezTo>
                      <a:pt x="45" y="81"/>
                      <a:pt x="45" y="82"/>
                      <a:pt x="44" y="82"/>
                    </a:cubicBezTo>
                    <a:cubicBezTo>
                      <a:pt x="43" y="82"/>
                      <a:pt x="46" y="80"/>
                      <a:pt x="46" y="80"/>
                    </a:cubicBezTo>
                    <a:cubicBezTo>
                      <a:pt x="45" y="79"/>
                      <a:pt x="43" y="81"/>
                      <a:pt x="43" y="81"/>
                    </a:cubicBezTo>
                    <a:cubicBezTo>
                      <a:pt x="43" y="82"/>
                      <a:pt x="42" y="82"/>
                      <a:pt x="41" y="82"/>
                    </a:cubicBezTo>
                    <a:cubicBezTo>
                      <a:pt x="40" y="82"/>
                      <a:pt x="39" y="81"/>
                      <a:pt x="40" y="81"/>
                    </a:cubicBezTo>
                    <a:cubicBezTo>
                      <a:pt x="41" y="81"/>
                      <a:pt x="40" y="80"/>
                      <a:pt x="41" y="80"/>
                    </a:cubicBezTo>
                    <a:cubicBezTo>
                      <a:pt x="42" y="79"/>
                      <a:pt x="41" y="79"/>
                      <a:pt x="41" y="78"/>
                    </a:cubicBezTo>
                    <a:cubicBezTo>
                      <a:pt x="42" y="78"/>
                      <a:pt x="44" y="79"/>
                      <a:pt x="44" y="78"/>
                    </a:cubicBezTo>
                    <a:cubicBezTo>
                      <a:pt x="44" y="77"/>
                      <a:pt x="42" y="77"/>
                      <a:pt x="41" y="77"/>
                    </a:cubicBezTo>
                    <a:cubicBezTo>
                      <a:pt x="40" y="77"/>
                      <a:pt x="39" y="79"/>
                      <a:pt x="37" y="78"/>
                    </a:cubicBezTo>
                    <a:cubicBezTo>
                      <a:pt x="36" y="77"/>
                      <a:pt x="42" y="77"/>
                      <a:pt x="43" y="76"/>
                    </a:cubicBezTo>
                    <a:cubicBezTo>
                      <a:pt x="44" y="75"/>
                      <a:pt x="48" y="74"/>
                      <a:pt x="48" y="75"/>
                    </a:cubicBezTo>
                    <a:cubicBezTo>
                      <a:pt x="48" y="76"/>
                      <a:pt x="46" y="76"/>
                      <a:pt x="47" y="77"/>
                    </a:cubicBezTo>
                    <a:cubicBezTo>
                      <a:pt x="48" y="78"/>
                      <a:pt x="50" y="77"/>
                      <a:pt x="51" y="76"/>
                    </a:cubicBezTo>
                    <a:cubicBezTo>
                      <a:pt x="51" y="76"/>
                      <a:pt x="53" y="76"/>
                      <a:pt x="52" y="77"/>
                    </a:cubicBezTo>
                    <a:close/>
                    <a:moveTo>
                      <a:pt x="64" y="93"/>
                    </a:moveTo>
                    <a:cubicBezTo>
                      <a:pt x="63" y="94"/>
                      <a:pt x="63" y="94"/>
                      <a:pt x="62" y="94"/>
                    </a:cubicBezTo>
                    <a:cubicBezTo>
                      <a:pt x="60" y="95"/>
                      <a:pt x="61" y="96"/>
                      <a:pt x="60" y="96"/>
                    </a:cubicBezTo>
                    <a:cubicBezTo>
                      <a:pt x="58" y="96"/>
                      <a:pt x="54" y="96"/>
                      <a:pt x="54" y="95"/>
                    </a:cubicBezTo>
                    <a:cubicBezTo>
                      <a:pt x="54" y="95"/>
                      <a:pt x="56" y="95"/>
                      <a:pt x="56" y="95"/>
                    </a:cubicBezTo>
                    <a:cubicBezTo>
                      <a:pt x="56" y="94"/>
                      <a:pt x="57" y="93"/>
                      <a:pt x="58" y="93"/>
                    </a:cubicBezTo>
                    <a:cubicBezTo>
                      <a:pt x="59" y="93"/>
                      <a:pt x="59" y="92"/>
                      <a:pt x="57" y="91"/>
                    </a:cubicBezTo>
                    <a:cubicBezTo>
                      <a:pt x="56" y="90"/>
                      <a:pt x="59" y="90"/>
                      <a:pt x="60" y="91"/>
                    </a:cubicBezTo>
                    <a:cubicBezTo>
                      <a:pt x="61" y="92"/>
                      <a:pt x="63" y="93"/>
                      <a:pt x="64" y="92"/>
                    </a:cubicBezTo>
                    <a:cubicBezTo>
                      <a:pt x="65" y="91"/>
                      <a:pt x="70" y="89"/>
                      <a:pt x="70" y="90"/>
                    </a:cubicBezTo>
                    <a:cubicBezTo>
                      <a:pt x="70" y="91"/>
                      <a:pt x="66" y="92"/>
                      <a:pt x="64" y="93"/>
                    </a:cubicBezTo>
                    <a:close/>
                    <a:moveTo>
                      <a:pt x="99" y="129"/>
                    </a:moveTo>
                    <a:cubicBezTo>
                      <a:pt x="97" y="129"/>
                      <a:pt x="99" y="126"/>
                      <a:pt x="97" y="125"/>
                    </a:cubicBezTo>
                    <a:cubicBezTo>
                      <a:pt x="94" y="124"/>
                      <a:pt x="93" y="121"/>
                      <a:pt x="93" y="120"/>
                    </a:cubicBezTo>
                    <a:cubicBezTo>
                      <a:pt x="93" y="119"/>
                      <a:pt x="95" y="118"/>
                      <a:pt x="96" y="119"/>
                    </a:cubicBezTo>
                    <a:cubicBezTo>
                      <a:pt x="97" y="120"/>
                      <a:pt x="98" y="124"/>
                      <a:pt x="99" y="125"/>
                    </a:cubicBezTo>
                    <a:cubicBezTo>
                      <a:pt x="99" y="127"/>
                      <a:pt x="99" y="129"/>
                      <a:pt x="99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48" name="Freeform 127"/>
              <p:cNvSpPr>
                <a:spLocks noEditPoints="1"/>
              </p:cNvSpPr>
              <p:nvPr/>
            </p:nvSpPr>
            <p:spPr bwMode="auto">
              <a:xfrm>
                <a:off x="1522" y="1455"/>
                <a:ext cx="935" cy="578"/>
              </a:xfrm>
              <a:custGeom>
                <a:avLst/>
                <a:gdLst>
                  <a:gd name="T0" fmla="*/ 68 w 225"/>
                  <a:gd name="T1" fmla="*/ 45 h 139"/>
                  <a:gd name="T2" fmla="*/ 60 w 225"/>
                  <a:gd name="T3" fmla="*/ 7 h 139"/>
                  <a:gd name="T4" fmla="*/ 36 w 225"/>
                  <a:gd name="T5" fmla="*/ 4 h 139"/>
                  <a:gd name="T6" fmla="*/ 26 w 225"/>
                  <a:gd name="T7" fmla="*/ 2 h 139"/>
                  <a:gd name="T8" fmla="*/ 18 w 225"/>
                  <a:gd name="T9" fmla="*/ 5 h 139"/>
                  <a:gd name="T10" fmla="*/ 3 w 225"/>
                  <a:gd name="T11" fmla="*/ 12 h 139"/>
                  <a:gd name="T12" fmla="*/ 14 w 225"/>
                  <a:gd name="T13" fmla="*/ 21 h 139"/>
                  <a:gd name="T14" fmla="*/ 3 w 225"/>
                  <a:gd name="T15" fmla="*/ 21 h 139"/>
                  <a:gd name="T16" fmla="*/ 11 w 225"/>
                  <a:gd name="T17" fmla="*/ 27 h 139"/>
                  <a:gd name="T18" fmla="*/ 8 w 225"/>
                  <a:gd name="T19" fmla="*/ 31 h 139"/>
                  <a:gd name="T20" fmla="*/ 9 w 225"/>
                  <a:gd name="T21" fmla="*/ 43 h 139"/>
                  <a:gd name="T22" fmla="*/ 19 w 225"/>
                  <a:gd name="T23" fmla="*/ 47 h 139"/>
                  <a:gd name="T24" fmla="*/ 20 w 225"/>
                  <a:gd name="T25" fmla="*/ 53 h 139"/>
                  <a:gd name="T26" fmla="*/ 16 w 225"/>
                  <a:gd name="T27" fmla="*/ 57 h 139"/>
                  <a:gd name="T28" fmla="*/ 29 w 225"/>
                  <a:gd name="T29" fmla="*/ 49 h 139"/>
                  <a:gd name="T30" fmla="*/ 34 w 225"/>
                  <a:gd name="T31" fmla="*/ 42 h 139"/>
                  <a:gd name="T32" fmla="*/ 37 w 225"/>
                  <a:gd name="T33" fmla="*/ 40 h 139"/>
                  <a:gd name="T34" fmla="*/ 44 w 225"/>
                  <a:gd name="T35" fmla="*/ 43 h 139"/>
                  <a:gd name="T36" fmla="*/ 49 w 225"/>
                  <a:gd name="T37" fmla="*/ 40 h 139"/>
                  <a:gd name="T38" fmla="*/ 54 w 225"/>
                  <a:gd name="T39" fmla="*/ 42 h 139"/>
                  <a:gd name="T40" fmla="*/ 67 w 225"/>
                  <a:gd name="T41" fmla="*/ 46 h 139"/>
                  <a:gd name="T42" fmla="*/ 73 w 225"/>
                  <a:gd name="T43" fmla="*/ 49 h 139"/>
                  <a:gd name="T44" fmla="*/ 74 w 225"/>
                  <a:gd name="T45" fmla="*/ 52 h 139"/>
                  <a:gd name="T46" fmla="*/ 76 w 225"/>
                  <a:gd name="T47" fmla="*/ 52 h 139"/>
                  <a:gd name="T48" fmla="*/ 78 w 225"/>
                  <a:gd name="T49" fmla="*/ 54 h 139"/>
                  <a:gd name="T50" fmla="*/ 77 w 225"/>
                  <a:gd name="T51" fmla="*/ 59 h 139"/>
                  <a:gd name="T52" fmla="*/ 82 w 225"/>
                  <a:gd name="T53" fmla="*/ 59 h 139"/>
                  <a:gd name="T54" fmla="*/ 2 w 225"/>
                  <a:gd name="T55" fmla="*/ 63 h 139"/>
                  <a:gd name="T56" fmla="*/ 9 w 225"/>
                  <a:gd name="T57" fmla="*/ 60 h 139"/>
                  <a:gd name="T58" fmla="*/ 30 w 225"/>
                  <a:gd name="T59" fmla="*/ 53 h 139"/>
                  <a:gd name="T60" fmla="*/ 3 w 225"/>
                  <a:gd name="T61" fmla="*/ 42 h 139"/>
                  <a:gd name="T62" fmla="*/ 220 w 225"/>
                  <a:gd name="T63" fmla="*/ 81 h 139"/>
                  <a:gd name="T64" fmla="*/ 199 w 225"/>
                  <a:gd name="T65" fmla="*/ 92 h 139"/>
                  <a:gd name="T66" fmla="*/ 189 w 225"/>
                  <a:gd name="T67" fmla="*/ 95 h 139"/>
                  <a:gd name="T68" fmla="*/ 184 w 225"/>
                  <a:gd name="T69" fmla="*/ 86 h 139"/>
                  <a:gd name="T70" fmla="*/ 182 w 225"/>
                  <a:gd name="T71" fmla="*/ 85 h 139"/>
                  <a:gd name="T72" fmla="*/ 179 w 225"/>
                  <a:gd name="T73" fmla="*/ 83 h 139"/>
                  <a:gd name="T74" fmla="*/ 174 w 225"/>
                  <a:gd name="T75" fmla="*/ 79 h 139"/>
                  <a:gd name="T76" fmla="*/ 163 w 225"/>
                  <a:gd name="T77" fmla="*/ 75 h 139"/>
                  <a:gd name="T78" fmla="*/ 101 w 225"/>
                  <a:gd name="T79" fmla="*/ 80 h 139"/>
                  <a:gd name="T80" fmla="*/ 99 w 225"/>
                  <a:gd name="T81" fmla="*/ 83 h 139"/>
                  <a:gd name="T82" fmla="*/ 98 w 225"/>
                  <a:gd name="T83" fmla="*/ 101 h 139"/>
                  <a:gd name="T84" fmla="*/ 105 w 225"/>
                  <a:gd name="T85" fmla="*/ 113 h 139"/>
                  <a:gd name="T86" fmla="*/ 118 w 225"/>
                  <a:gd name="T87" fmla="*/ 120 h 139"/>
                  <a:gd name="T88" fmla="*/ 140 w 225"/>
                  <a:gd name="T89" fmla="*/ 124 h 139"/>
                  <a:gd name="T90" fmla="*/ 152 w 225"/>
                  <a:gd name="T91" fmla="*/ 132 h 139"/>
                  <a:gd name="T92" fmla="*/ 157 w 225"/>
                  <a:gd name="T93" fmla="*/ 131 h 139"/>
                  <a:gd name="T94" fmla="*/ 166 w 225"/>
                  <a:gd name="T95" fmla="*/ 126 h 139"/>
                  <a:gd name="T96" fmla="*/ 175 w 225"/>
                  <a:gd name="T97" fmla="*/ 129 h 139"/>
                  <a:gd name="T98" fmla="*/ 181 w 225"/>
                  <a:gd name="T99" fmla="*/ 125 h 139"/>
                  <a:gd name="T100" fmla="*/ 190 w 225"/>
                  <a:gd name="T101" fmla="*/ 133 h 139"/>
                  <a:gd name="T102" fmla="*/ 193 w 225"/>
                  <a:gd name="T103" fmla="*/ 129 h 139"/>
                  <a:gd name="T104" fmla="*/ 202 w 225"/>
                  <a:gd name="T105" fmla="*/ 115 h 139"/>
                  <a:gd name="T106" fmla="*/ 204 w 225"/>
                  <a:gd name="T107" fmla="*/ 109 h 139"/>
                  <a:gd name="T108" fmla="*/ 204 w 225"/>
                  <a:gd name="T109" fmla="*/ 104 h 139"/>
                  <a:gd name="T110" fmla="*/ 209 w 225"/>
                  <a:gd name="T111" fmla="*/ 100 h 139"/>
                  <a:gd name="T112" fmla="*/ 216 w 225"/>
                  <a:gd name="T113" fmla="*/ 96 h 139"/>
                  <a:gd name="T114" fmla="*/ 223 w 225"/>
                  <a:gd name="T115" fmla="*/ 8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5" h="139">
                    <a:moveTo>
                      <a:pt x="84" y="56"/>
                    </a:moveTo>
                    <a:cubicBezTo>
                      <a:pt x="85" y="56"/>
                      <a:pt x="85" y="55"/>
                      <a:pt x="82" y="54"/>
                    </a:cubicBezTo>
                    <a:cubicBezTo>
                      <a:pt x="80" y="53"/>
                      <a:pt x="80" y="52"/>
                      <a:pt x="78" y="49"/>
                    </a:cubicBezTo>
                    <a:cubicBezTo>
                      <a:pt x="77" y="46"/>
                      <a:pt x="73" y="45"/>
                      <a:pt x="73" y="44"/>
                    </a:cubicBezTo>
                    <a:cubicBezTo>
                      <a:pt x="73" y="43"/>
                      <a:pt x="70" y="43"/>
                      <a:pt x="70" y="44"/>
                    </a:cubicBezTo>
                    <a:cubicBezTo>
                      <a:pt x="70" y="45"/>
                      <a:pt x="69" y="45"/>
                      <a:pt x="68" y="45"/>
                    </a:cubicBezTo>
                    <a:cubicBezTo>
                      <a:pt x="68" y="46"/>
                      <a:pt x="67" y="45"/>
                      <a:pt x="67" y="44"/>
                    </a:cubicBezTo>
                    <a:cubicBezTo>
                      <a:pt x="66" y="43"/>
                      <a:pt x="65" y="43"/>
                      <a:pt x="65" y="42"/>
                    </a:cubicBezTo>
                    <a:cubicBezTo>
                      <a:pt x="65" y="42"/>
                      <a:pt x="64" y="40"/>
                      <a:pt x="63" y="41"/>
                    </a:cubicBezTo>
                    <a:cubicBezTo>
                      <a:pt x="62" y="41"/>
                      <a:pt x="61" y="41"/>
                      <a:pt x="61" y="41"/>
                    </a:cubicBezTo>
                    <a:cubicBezTo>
                      <a:pt x="61" y="42"/>
                      <a:pt x="60" y="41"/>
                      <a:pt x="60" y="41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7" y="6"/>
                      <a:pt x="55" y="6"/>
                      <a:pt x="54" y="6"/>
                    </a:cubicBezTo>
                    <a:cubicBezTo>
                      <a:pt x="53" y="6"/>
                      <a:pt x="51" y="6"/>
                      <a:pt x="50" y="6"/>
                    </a:cubicBezTo>
                    <a:cubicBezTo>
                      <a:pt x="49" y="6"/>
                      <a:pt x="48" y="5"/>
                      <a:pt x="46" y="5"/>
                    </a:cubicBezTo>
                    <a:cubicBezTo>
                      <a:pt x="45" y="6"/>
                      <a:pt x="44" y="5"/>
                      <a:pt x="42" y="4"/>
                    </a:cubicBezTo>
                    <a:cubicBezTo>
                      <a:pt x="40" y="4"/>
                      <a:pt x="37" y="4"/>
                      <a:pt x="36" y="4"/>
                    </a:cubicBezTo>
                    <a:cubicBezTo>
                      <a:pt x="35" y="5"/>
                      <a:pt x="36" y="4"/>
                      <a:pt x="35" y="4"/>
                    </a:cubicBezTo>
                    <a:cubicBezTo>
                      <a:pt x="34" y="4"/>
                      <a:pt x="35" y="3"/>
                      <a:pt x="34" y="3"/>
                    </a:cubicBezTo>
                    <a:cubicBezTo>
                      <a:pt x="34" y="2"/>
                      <a:pt x="31" y="3"/>
                      <a:pt x="30" y="3"/>
                    </a:cubicBezTo>
                    <a:cubicBezTo>
                      <a:pt x="29" y="3"/>
                      <a:pt x="29" y="2"/>
                      <a:pt x="29" y="2"/>
                    </a:cubicBezTo>
                    <a:cubicBezTo>
                      <a:pt x="29" y="1"/>
                      <a:pt x="28" y="2"/>
                      <a:pt x="28" y="2"/>
                    </a:cubicBezTo>
                    <a:cubicBezTo>
                      <a:pt x="28" y="3"/>
                      <a:pt x="27" y="3"/>
                      <a:pt x="26" y="2"/>
                    </a:cubicBezTo>
                    <a:cubicBezTo>
                      <a:pt x="26" y="2"/>
                      <a:pt x="27" y="2"/>
                      <a:pt x="27" y="1"/>
                    </a:cubicBezTo>
                    <a:cubicBezTo>
                      <a:pt x="27" y="1"/>
                      <a:pt x="26" y="1"/>
                      <a:pt x="25" y="1"/>
                    </a:cubicBezTo>
                    <a:cubicBezTo>
                      <a:pt x="25" y="0"/>
                      <a:pt x="24" y="1"/>
                      <a:pt x="23" y="2"/>
                    </a:cubicBezTo>
                    <a:cubicBezTo>
                      <a:pt x="22" y="3"/>
                      <a:pt x="21" y="3"/>
                      <a:pt x="20" y="3"/>
                    </a:cubicBezTo>
                    <a:cubicBezTo>
                      <a:pt x="19" y="3"/>
                      <a:pt x="18" y="3"/>
                      <a:pt x="18" y="3"/>
                    </a:cubicBezTo>
                    <a:cubicBezTo>
                      <a:pt x="18" y="4"/>
                      <a:pt x="19" y="4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5"/>
                      <a:pt x="14" y="5"/>
                      <a:pt x="13" y="5"/>
                    </a:cubicBezTo>
                    <a:cubicBezTo>
                      <a:pt x="13" y="5"/>
                      <a:pt x="11" y="7"/>
                      <a:pt x="11" y="7"/>
                    </a:cubicBezTo>
                    <a:cubicBezTo>
                      <a:pt x="10" y="8"/>
                      <a:pt x="11" y="8"/>
                      <a:pt x="10" y="9"/>
                    </a:cubicBezTo>
                    <a:cubicBezTo>
                      <a:pt x="8" y="11"/>
                      <a:pt x="5" y="11"/>
                      <a:pt x="4" y="11"/>
                    </a:cubicBezTo>
                    <a:cubicBezTo>
                      <a:pt x="3" y="11"/>
                      <a:pt x="4" y="11"/>
                      <a:pt x="3" y="12"/>
                    </a:cubicBezTo>
                    <a:cubicBezTo>
                      <a:pt x="3" y="13"/>
                      <a:pt x="4" y="13"/>
                      <a:pt x="6" y="14"/>
                    </a:cubicBezTo>
                    <a:cubicBezTo>
                      <a:pt x="8" y="14"/>
                      <a:pt x="9" y="17"/>
                      <a:pt x="10" y="17"/>
                    </a:cubicBezTo>
                    <a:cubicBezTo>
                      <a:pt x="10" y="18"/>
                      <a:pt x="12" y="17"/>
                      <a:pt x="13" y="17"/>
                    </a:cubicBezTo>
                    <a:cubicBezTo>
                      <a:pt x="14" y="18"/>
                      <a:pt x="13" y="19"/>
                      <a:pt x="14" y="19"/>
                    </a:cubicBezTo>
                    <a:cubicBezTo>
                      <a:pt x="15" y="20"/>
                      <a:pt x="16" y="19"/>
                      <a:pt x="16" y="20"/>
                    </a:cubicBezTo>
                    <a:cubicBezTo>
                      <a:pt x="17" y="21"/>
                      <a:pt x="15" y="20"/>
                      <a:pt x="14" y="21"/>
                    </a:cubicBezTo>
                    <a:cubicBezTo>
                      <a:pt x="13" y="21"/>
                      <a:pt x="12" y="22"/>
                      <a:pt x="12" y="21"/>
                    </a:cubicBezTo>
                    <a:cubicBezTo>
                      <a:pt x="11" y="21"/>
                      <a:pt x="10" y="21"/>
                      <a:pt x="9" y="21"/>
                    </a:cubicBezTo>
                    <a:cubicBezTo>
                      <a:pt x="8" y="21"/>
                      <a:pt x="9" y="20"/>
                      <a:pt x="9" y="20"/>
                    </a:cubicBezTo>
                    <a:cubicBezTo>
                      <a:pt x="9" y="19"/>
                      <a:pt x="8" y="19"/>
                      <a:pt x="6" y="20"/>
                    </a:cubicBezTo>
                    <a:cubicBezTo>
                      <a:pt x="5" y="21"/>
                      <a:pt x="5" y="20"/>
                      <a:pt x="5" y="21"/>
                    </a:cubicBezTo>
                    <a:cubicBezTo>
                      <a:pt x="5" y="22"/>
                      <a:pt x="4" y="21"/>
                      <a:pt x="3" y="21"/>
                    </a:cubicBezTo>
                    <a:cubicBezTo>
                      <a:pt x="2" y="22"/>
                      <a:pt x="0" y="22"/>
                      <a:pt x="0" y="23"/>
                    </a:cubicBezTo>
                    <a:cubicBezTo>
                      <a:pt x="0" y="24"/>
                      <a:pt x="2" y="24"/>
                      <a:pt x="3" y="24"/>
                    </a:cubicBezTo>
                    <a:cubicBezTo>
                      <a:pt x="4" y="24"/>
                      <a:pt x="2" y="25"/>
                      <a:pt x="3" y="25"/>
                    </a:cubicBezTo>
                    <a:cubicBezTo>
                      <a:pt x="4" y="25"/>
                      <a:pt x="3" y="26"/>
                      <a:pt x="5" y="27"/>
                    </a:cubicBezTo>
                    <a:cubicBezTo>
                      <a:pt x="6" y="27"/>
                      <a:pt x="9" y="27"/>
                      <a:pt x="9" y="27"/>
                    </a:cubicBezTo>
                    <a:cubicBezTo>
                      <a:pt x="10" y="27"/>
                      <a:pt x="11" y="28"/>
                      <a:pt x="11" y="27"/>
                    </a:cubicBezTo>
                    <a:cubicBezTo>
                      <a:pt x="12" y="26"/>
                      <a:pt x="14" y="25"/>
                      <a:pt x="15" y="26"/>
                    </a:cubicBezTo>
                    <a:cubicBezTo>
                      <a:pt x="16" y="27"/>
                      <a:pt x="14" y="27"/>
                      <a:pt x="15" y="27"/>
                    </a:cubicBezTo>
                    <a:cubicBezTo>
                      <a:pt x="15" y="28"/>
                      <a:pt x="16" y="29"/>
                      <a:pt x="15" y="30"/>
                    </a:cubicBezTo>
                    <a:cubicBezTo>
                      <a:pt x="14" y="31"/>
                      <a:pt x="13" y="30"/>
                      <a:pt x="12" y="30"/>
                    </a:cubicBezTo>
                    <a:cubicBezTo>
                      <a:pt x="12" y="30"/>
                      <a:pt x="12" y="31"/>
                      <a:pt x="11" y="32"/>
                    </a:cubicBezTo>
                    <a:cubicBezTo>
                      <a:pt x="10" y="33"/>
                      <a:pt x="9" y="31"/>
                      <a:pt x="8" y="31"/>
                    </a:cubicBezTo>
                    <a:cubicBezTo>
                      <a:pt x="7" y="31"/>
                      <a:pt x="7" y="33"/>
                      <a:pt x="7" y="34"/>
                    </a:cubicBezTo>
                    <a:cubicBezTo>
                      <a:pt x="7" y="34"/>
                      <a:pt x="6" y="34"/>
                      <a:pt x="5" y="35"/>
                    </a:cubicBezTo>
                    <a:cubicBezTo>
                      <a:pt x="5" y="37"/>
                      <a:pt x="3" y="36"/>
                      <a:pt x="4" y="37"/>
                    </a:cubicBezTo>
                    <a:cubicBezTo>
                      <a:pt x="5" y="39"/>
                      <a:pt x="5" y="38"/>
                      <a:pt x="6" y="39"/>
                    </a:cubicBezTo>
                    <a:cubicBezTo>
                      <a:pt x="7" y="39"/>
                      <a:pt x="5" y="40"/>
                      <a:pt x="6" y="41"/>
                    </a:cubicBezTo>
                    <a:cubicBezTo>
                      <a:pt x="7" y="41"/>
                      <a:pt x="8" y="43"/>
                      <a:pt x="9" y="43"/>
                    </a:cubicBezTo>
                    <a:cubicBezTo>
                      <a:pt x="9" y="44"/>
                      <a:pt x="10" y="43"/>
                      <a:pt x="11" y="43"/>
                    </a:cubicBezTo>
                    <a:cubicBezTo>
                      <a:pt x="12" y="43"/>
                      <a:pt x="12" y="41"/>
                      <a:pt x="12" y="42"/>
                    </a:cubicBezTo>
                    <a:cubicBezTo>
                      <a:pt x="13" y="42"/>
                      <a:pt x="14" y="44"/>
                      <a:pt x="13" y="44"/>
                    </a:cubicBezTo>
                    <a:cubicBezTo>
                      <a:pt x="13" y="45"/>
                      <a:pt x="13" y="46"/>
                      <a:pt x="13" y="47"/>
                    </a:cubicBezTo>
                    <a:cubicBezTo>
                      <a:pt x="13" y="47"/>
                      <a:pt x="15" y="47"/>
                      <a:pt x="16" y="46"/>
                    </a:cubicBezTo>
                    <a:cubicBezTo>
                      <a:pt x="16" y="46"/>
                      <a:pt x="18" y="45"/>
                      <a:pt x="19" y="47"/>
                    </a:cubicBezTo>
                    <a:cubicBezTo>
                      <a:pt x="20" y="48"/>
                      <a:pt x="20" y="48"/>
                      <a:pt x="20" y="47"/>
                    </a:cubicBezTo>
                    <a:cubicBezTo>
                      <a:pt x="20" y="46"/>
                      <a:pt x="21" y="45"/>
                      <a:pt x="21" y="46"/>
                    </a:cubicBezTo>
                    <a:cubicBezTo>
                      <a:pt x="21" y="47"/>
                      <a:pt x="22" y="47"/>
                      <a:pt x="23" y="46"/>
                    </a:cubicBezTo>
                    <a:cubicBezTo>
                      <a:pt x="25" y="45"/>
                      <a:pt x="24" y="46"/>
                      <a:pt x="23" y="47"/>
                    </a:cubicBezTo>
                    <a:cubicBezTo>
                      <a:pt x="22" y="49"/>
                      <a:pt x="23" y="51"/>
                      <a:pt x="23" y="51"/>
                    </a:cubicBezTo>
                    <a:cubicBezTo>
                      <a:pt x="22" y="51"/>
                      <a:pt x="21" y="53"/>
                      <a:pt x="20" y="53"/>
                    </a:cubicBezTo>
                    <a:cubicBezTo>
                      <a:pt x="19" y="53"/>
                      <a:pt x="16" y="56"/>
                      <a:pt x="16" y="56"/>
                    </a:cubicBezTo>
                    <a:cubicBezTo>
                      <a:pt x="16" y="56"/>
                      <a:pt x="13" y="55"/>
                      <a:pt x="13" y="56"/>
                    </a:cubicBezTo>
                    <a:cubicBezTo>
                      <a:pt x="12" y="57"/>
                      <a:pt x="11" y="58"/>
                      <a:pt x="11" y="59"/>
                    </a:cubicBezTo>
                    <a:cubicBezTo>
                      <a:pt x="11" y="59"/>
                      <a:pt x="14" y="58"/>
                      <a:pt x="14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5" y="58"/>
                      <a:pt x="16" y="57"/>
                      <a:pt x="16" y="57"/>
                    </a:cubicBezTo>
                    <a:cubicBezTo>
                      <a:pt x="17" y="56"/>
                      <a:pt x="17" y="56"/>
                      <a:pt x="18" y="56"/>
                    </a:cubicBezTo>
                    <a:cubicBezTo>
                      <a:pt x="18" y="57"/>
                      <a:pt x="19" y="56"/>
                      <a:pt x="20" y="56"/>
                    </a:cubicBezTo>
                    <a:cubicBezTo>
                      <a:pt x="21" y="55"/>
                      <a:pt x="21" y="55"/>
                      <a:pt x="21" y="54"/>
                    </a:cubicBezTo>
                    <a:cubicBezTo>
                      <a:pt x="21" y="54"/>
                      <a:pt x="25" y="52"/>
                      <a:pt x="25" y="52"/>
                    </a:cubicBezTo>
                    <a:cubicBezTo>
                      <a:pt x="26" y="52"/>
                      <a:pt x="25" y="51"/>
                      <a:pt x="26" y="51"/>
                    </a:cubicBezTo>
                    <a:cubicBezTo>
                      <a:pt x="27" y="51"/>
                      <a:pt x="28" y="50"/>
                      <a:pt x="29" y="49"/>
                    </a:cubicBezTo>
                    <a:cubicBezTo>
                      <a:pt x="29" y="49"/>
                      <a:pt x="30" y="49"/>
                      <a:pt x="30" y="49"/>
                    </a:cubicBezTo>
                    <a:cubicBezTo>
                      <a:pt x="31" y="49"/>
                      <a:pt x="30" y="47"/>
                      <a:pt x="31" y="47"/>
                    </a:cubicBezTo>
                    <a:cubicBezTo>
                      <a:pt x="32" y="47"/>
                      <a:pt x="32" y="47"/>
                      <a:pt x="32" y="46"/>
                    </a:cubicBezTo>
                    <a:cubicBezTo>
                      <a:pt x="32" y="45"/>
                      <a:pt x="31" y="45"/>
                      <a:pt x="30" y="45"/>
                    </a:cubicBezTo>
                    <a:cubicBezTo>
                      <a:pt x="30" y="45"/>
                      <a:pt x="32" y="44"/>
                      <a:pt x="32" y="44"/>
                    </a:cubicBezTo>
                    <a:cubicBezTo>
                      <a:pt x="33" y="44"/>
                      <a:pt x="34" y="43"/>
                      <a:pt x="34" y="42"/>
                    </a:cubicBezTo>
                    <a:cubicBezTo>
                      <a:pt x="34" y="41"/>
                      <a:pt x="34" y="41"/>
                      <a:pt x="35" y="41"/>
                    </a:cubicBezTo>
                    <a:cubicBezTo>
                      <a:pt x="36" y="40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39" y="38"/>
                      <a:pt x="38" y="38"/>
                      <a:pt x="39" y="39"/>
                    </a:cubicBezTo>
                    <a:cubicBezTo>
                      <a:pt x="41" y="39"/>
                      <a:pt x="41" y="40"/>
                      <a:pt x="40" y="39"/>
                    </a:cubicBezTo>
                    <a:cubicBezTo>
                      <a:pt x="39" y="39"/>
                      <a:pt x="38" y="39"/>
                      <a:pt x="37" y="40"/>
                    </a:cubicBezTo>
                    <a:cubicBezTo>
                      <a:pt x="36" y="41"/>
                      <a:pt x="37" y="41"/>
                      <a:pt x="36" y="42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5" y="45"/>
                      <a:pt x="35" y="45"/>
                      <a:pt x="37" y="45"/>
                    </a:cubicBezTo>
                    <a:cubicBezTo>
                      <a:pt x="38" y="45"/>
                      <a:pt x="39" y="44"/>
                      <a:pt x="41" y="43"/>
                    </a:cubicBezTo>
                    <a:cubicBezTo>
                      <a:pt x="43" y="42"/>
                      <a:pt x="44" y="43"/>
                      <a:pt x="44" y="43"/>
                    </a:cubicBezTo>
                    <a:cubicBezTo>
                      <a:pt x="45" y="42"/>
                      <a:pt x="44" y="42"/>
                      <a:pt x="44" y="41"/>
                    </a:cubicBezTo>
                    <a:cubicBezTo>
                      <a:pt x="45" y="41"/>
                      <a:pt x="44" y="41"/>
                      <a:pt x="43" y="40"/>
                    </a:cubicBezTo>
                    <a:cubicBezTo>
                      <a:pt x="43" y="39"/>
                      <a:pt x="44" y="40"/>
                      <a:pt x="44" y="39"/>
                    </a:cubicBezTo>
                    <a:cubicBezTo>
                      <a:pt x="44" y="38"/>
                      <a:pt x="45" y="39"/>
                      <a:pt x="45" y="39"/>
                    </a:cubicBezTo>
                    <a:cubicBezTo>
                      <a:pt x="46" y="39"/>
                      <a:pt x="46" y="39"/>
                      <a:pt x="47" y="40"/>
                    </a:cubicBezTo>
                    <a:cubicBezTo>
                      <a:pt x="47" y="40"/>
                      <a:pt x="48" y="39"/>
                      <a:pt x="49" y="40"/>
                    </a:cubicBezTo>
                    <a:cubicBezTo>
                      <a:pt x="49" y="41"/>
                      <a:pt x="48" y="40"/>
                      <a:pt x="48" y="41"/>
                    </a:cubicBezTo>
                    <a:cubicBezTo>
                      <a:pt x="47" y="41"/>
                      <a:pt x="47" y="42"/>
                      <a:pt x="48" y="41"/>
                    </a:cubicBezTo>
                    <a:cubicBezTo>
                      <a:pt x="48" y="41"/>
                      <a:pt x="49" y="41"/>
                      <a:pt x="50" y="41"/>
                    </a:cubicBezTo>
                    <a:cubicBezTo>
                      <a:pt x="50" y="42"/>
                      <a:pt x="50" y="41"/>
                      <a:pt x="51" y="41"/>
                    </a:cubicBezTo>
                    <a:cubicBezTo>
                      <a:pt x="51" y="40"/>
                      <a:pt x="51" y="41"/>
                      <a:pt x="51" y="41"/>
                    </a:cubicBezTo>
                    <a:cubicBezTo>
                      <a:pt x="51" y="42"/>
                      <a:pt x="52" y="42"/>
                      <a:pt x="54" y="42"/>
                    </a:cubicBezTo>
                    <a:cubicBezTo>
                      <a:pt x="55" y="42"/>
                      <a:pt x="58" y="42"/>
                      <a:pt x="59" y="42"/>
                    </a:cubicBezTo>
                    <a:cubicBezTo>
                      <a:pt x="59" y="42"/>
                      <a:pt x="59" y="43"/>
                      <a:pt x="61" y="43"/>
                    </a:cubicBezTo>
                    <a:cubicBezTo>
                      <a:pt x="62" y="44"/>
                      <a:pt x="63" y="42"/>
                      <a:pt x="63" y="42"/>
                    </a:cubicBezTo>
                    <a:cubicBezTo>
                      <a:pt x="64" y="43"/>
                      <a:pt x="63" y="43"/>
                      <a:pt x="63" y="44"/>
                    </a:cubicBezTo>
                    <a:cubicBezTo>
                      <a:pt x="62" y="44"/>
                      <a:pt x="63" y="44"/>
                      <a:pt x="64" y="45"/>
                    </a:cubicBezTo>
                    <a:cubicBezTo>
                      <a:pt x="65" y="45"/>
                      <a:pt x="66" y="45"/>
                      <a:pt x="67" y="46"/>
                    </a:cubicBezTo>
                    <a:cubicBezTo>
                      <a:pt x="67" y="46"/>
                      <a:pt x="68" y="47"/>
                      <a:pt x="69" y="48"/>
                    </a:cubicBezTo>
                    <a:cubicBezTo>
                      <a:pt x="71" y="49"/>
                      <a:pt x="69" y="46"/>
                      <a:pt x="70" y="47"/>
                    </a:cubicBezTo>
                    <a:cubicBezTo>
                      <a:pt x="72" y="48"/>
                      <a:pt x="71" y="47"/>
                      <a:pt x="72" y="48"/>
                    </a:cubicBezTo>
                    <a:cubicBezTo>
                      <a:pt x="73" y="49"/>
                      <a:pt x="73" y="47"/>
                      <a:pt x="72" y="46"/>
                    </a:cubicBezTo>
                    <a:cubicBezTo>
                      <a:pt x="72" y="44"/>
                      <a:pt x="73" y="45"/>
                      <a:pt x="73" y="46"/>
                    </a:cubicBezTo>
                    <a:cubicBezTo>
                      <a:pt x="74" y="47"/>
                      <a:pt x="74" y="48"/>
                      <a:pt x="73" y="49"/>
                    </a:cubicBezTo>
                    <a:cubicBezTo>
                      <a:pt x="73" y="50"/>
                      <a:pt x="72" y="49"/>
                      <a:pt x="72" y="49"/>
                    </a:cubicBezTo>
                    <a:cubicBezTo>
                      <a:pt x="72" y="48"/>
                      <a:pt x="70" y="48"/>
                      <a:pt x="70" y="49"/>
                    </a:cubicBezTo>
                    <a:cubicBezTo>
                      <a:pt x="70" y="50"/>
                      <a:pt x="71" y="51"/>
                      <a:pt x="72" y="51"/>
                    </a:cubicBezTo>
                    <a:cubicBezTo>
                      <a:pt x="73" y="51"/>
                      <a:pt x="72" y="53"/>
                      <a:pt x="73" y="53"/>
                    </a:cubicBezTo>
                    <a:cubicBezTo>
                      <a:pt x="73" y="53"/>
                      <a:pt x="73" y="54"/>
                      <a:pt x="74" y="54"/>
                    </a:cubicBezTo>
                    <a:cubicBezTo>
                      <a:pt x="74" y="54"/>
                      <a:pt x="74" y="52"/>
                      <a:pt x="74" y="52"/>
                    </a:cubicBezTo>
                    <a:cubicBezTo>
                      <a:pt x="73" y="51"/>
                      <a:pt x="73" y="50"/>
                      <a:pt x="74" y="50"/>
                    </a:cubicBezTo>
                    <a:cubicBezTo>
                      <a:pt x="75" y="50"/>
                      <a:pt x="74" y="51"/>
                      <a:pt x="74" y="52"/>
                    </a:cubicBezTo>
                    <a:cubicBezTo>
                      <a:pt x="75" y="52"/>
                      <a:pt x="75" y="51"/>
                      <a:pt x="76" y="51"/>
                    </a:cubicBezTo>
                    <a:cubicBezTo>
                      <a:pt x="76" y="51"/>
                      <a:pt x="75" y="49"/>
                      <a:pt x="76" y="49"/>
                    </a:cubicBezTo>
                    <a:cubicBezTo>
                      <a:pt x="76" y="48"/>
                      <a:pt x="77" y="49"/>
                      <a:pt x="77" y="50"/>
                    </a:cubicBezTo>
                    <a:cubicBezTo>
                      <a:pt x="77" y="51"/>
                      <a:pt x="76" y="51"/>
                      <a:pt x="76" y="52"/>
                    </a:cubicBezTo>
                    <a:cubicBezTo>
                      <a:pt x="76" y="52"/>
                      <a:pt x="75" y="52"/>
                      <a:pt x="75" y="53"/>
                    </a:cubicBezTo>
                    <a:cubicBezTo>
                      <a:pt x="75" y="53"/>
                      <a:pt x="75" y="55"/>
                      <a:pt x="75" y="55"/>
                    </a:cubicBezTo>
                    <a:cubicBezTo>
                      <a:pt x="76" y="55"/>
                      <a:pt x="76" y="53"/>
                      <a:pt x="76" y="54"/>
                    </a:cubicBezTo>
                    <a:cubicBezTo>
                      <a:pt x="76" y="55"/>
                      <a:pt x="77" y="53"/>
                      <a:pt x="77" y="54"/>
                    </a:cubicBezTo>
                    <a:cubicBezTo>
                      <a:pt x="78" y="55"/>
                      <a:pt x="79" y="55"/>
                      <a:pt x="79" y="55"/>
                    </a:cubicBezTo>
                    <a:cubicBezTo>
                      <a:pt x="80" y="55"/>
                      <a:pt x="79" y="54"/>
                      <a:pt x="78" y="54"/>
                    </a:cubicBezTo>
                    <a:cubicBezTo>
                      <a:pt x="78" y="54"/>
                      <a:pt x="78" y="53"/>
                      <a:pt x="78" y="53"/>
                    </a:cubicBezTo>
                    <a:cubicBezTo>
                      <a:pt x="79" y="53"/>
                      <a:pt x="80" y="55"/>
                      <a:pt x="80" y="55"/>
                    </a:cubicBezTo>
                    <a:cubicBezTo>
                      <a:pt x="80" y="56"/>
                      <a:pt x="80" y="56"/>
                      <a:pt x="79" y="56"/>
                    </a:cubicBezTo>
                    <a:cubicBezTo>
                      <a:pt x="79" y="57"/>
                      <a:pt x="78" y="55"/>
                      <a:pt x="77" y="55"/>
                    </a:cubicBezTo>
                    <a:cubicBezTo>
                      <a:pt x="76" y="55"/>
                      <a:pt x="77" y="56"/>
                      <a:pt x="77" y="57"/>
                    </a:cubicBezTo>
                    <a:cubicBezTo>
                      <a:pt x="78" y="58"/>
                      <a:pt x="77" y="59"/>
                      <a:pt x="77" y="59"/>
                    </a:cubicBezTo>
                    <a:cubicBezTo>
                      <a:pt x="78" y="60"/>
                      <a:pt x="78" y="59"/>
                      <a:pt x="78" y="58"/>
                    </a:cubicBezTo>
                    <a:cubicBezTo>
                      <a:pt x="78" y="58"/>
                      <a:pt x="79" y="59"/>
                      <a:pt x="79" y="59"/>
                    </a:cubicBezTo>
                    <a:cubicBezTo>
                      <a:pt x="80" y="59"/>
                      <a:pt x="80" y="58"/>
                      <a:pt x="80" y="58"/>
                    </a:cubicBezTo>
                    <a:cubicBezTo>
                      <a:pt x="80" y="57"/>
                      <a:pt x="81" y="57"/>
                      <a:pt x="81" y="58"/>
                    </a:cubicBezTo>
                    <a:cubicBezTo>
                      <a:pt x="81" y="59"/>
                      <a:pt x="81" y="57"/>
                      <a:pt x="82" y="58"/>
                    </a:cubicBezTo>
                    <a:cubicBezTo>
                      <a:pt x="83" y="58"/>
                      <a:pt x="82" y="59"/>
                      <a:pt x="82" y="59"/>
                    </a:cubicBezTo>
                    <a:cubicBezTo>
                      <a:pt x="82" y="60"/>
                      <a:pt x="83" y="59"/>
                      <a:pt x="83" y="59"/>
                    </a:cubicBezTo>
                    <a:cubicBezTo>
                      <a:pt x="83" y="59"/>
                      <a:pt x="83" y="59"/>
                      <a:pt x="83" y="59"/>
                    </a:cubicBezTo>
                    <a:cubicBezTo>
                      <a:pt x="84" y="59"/>
                      <a:pt x="84" y="59"/>
                      <a:pt x="85" y="58"/>
                    </a:cubicBezTo>
                    <a:cubicBezTo>
                      <a:pt x="86" y="58"/>
                      <a:pt x="84" y="57"/>
                      <a:pt x="84" y="56"/>
                    </a:cubicBezTo>
                    <a:close/>
                    <a:moveTo>
                      <a:pt x="2" y="63"/>
                    </a:moveTo>
                    <a:cubicBezTo>
                      <a:pt x="2" y="63"/>
                      <a:pt x="2" y="63"/>
                      <a:pt x="2" y="63"/>
                    </a:cubicBezTo>
                    <a:cubicBezTo>
                      <a:pt x="3" y="63"/>
                      <a:pt x="3" y="63"/>
                      <a:pt x="3" y="62"/>
                    </a:cubicBezTo>
                    <a:cubicBezTo>
                      <a:pt x="3" y="62"/>
                      <a:pt x="1" y="62"/>
                      <a:pt x="1" y="63"/>
                    </a:cubicBezTo>
                    <a:cubicBezTo>
                      <a:pt x="1" y="63"/>
                      <a:pt x="1" y="64"/>
                      <a:pt x="2" y="63"/>
                    </a:cubicBezTo>
                    <a:close/>
                    <a:moveTo>
                      <a:pt x="10" y="59"/>
                    </a:moveTo>
                    <a:cubicBezTo>
                      <a:pt x="9" y="59"/>
                      <a:pt x="6" y="60"/>
                      <a:pt x="7" y="60"/>
                    </a:cubicBezTo>
                    <a:cubicBezTo>
                      <a:pt x="8" y="61"/>
                      <a:pt x="8" y="60"/>
                      <a:pt x="9" y="60"/>
                    </a:cubicBezTo>
                    <a:cubicBezTo>
                      <a:pt x="9" y="60"/>
                      <a:pt x="11" y="59"/>
                      <a:pt x="10" y="59"/>
                    </a:cubicBezTo>
                    <a:close/>
                    <a:moveTo>
                      <a:pt x="35" y="47"/>
                    </a:moveTo>
                    <a:cubicBezTo>
                      <a:pt x="35" y="47"/>
                      <a:pt x="34" y="47"/>
                      <a:pt x="33" y="48"/>
                    </a:cubicBezTo>
                    <a:cubicBezTo>
                      <a:pt x="32" y="49"/>
                      <a:pt x="31" y="50"/>
                      <a:pt x="31" y="50"/>
                    </a:cubicBezTo>
                    <a:cubicBezTo>
                      <a:pt x="31" y="51"/>
                      <a:pt x="30" y="50"/>
                      <a:pt x="29" y="51"/>
                    </a:cubicBezTo>
                    <a:cubicBezTo>
                      <a:pt x="29" y="52"/>
                      <a:pt x="30" y="53"/>
                      <a:pt x="30" y="53"/>
                    </a:cubicBezTo>
                    <a:cubicBezTo>
                      <a:pt x="31" y="52"/>
                      <a:pt x="31" y="53"/>
                      <a:pt x="32" y="53"/>
                    </a:cubicBezTo>
                    <a:cubicBezTo>
                      <a:pt x="32" y="53"/>
                      <a:pt x="34" y="51"/>
                      <a:pt x="34" y="51"/>
                    </a:cubicBezTo>
                    <a:cubicBezTo>
                      <a:pt x="35" y="50"/>
                      <a:pt x="34" y="50"/>
                      <a:pt x="34" y="49"/>
                    </a:cubicBezTo>
                    <a:cubicBezTo>
                      <a:pt x="34" y="49"/>
                      <a:pt x="35" y="49"/>
                      <a:pt x="35" y="49"/>
                    </a:cubicBezTo>
                    <a:cubicBezTo>
                      <a:pt x="36" y="48"/>
                      <a:pt x="35" y="48"/>
                      <a:pt x="35" y="47"/>
                    </a:cubicBezTo>
                    <a:close/>
                    <a:moveTo>
                      <a:pt x="3" y="42"/>
                    </a:moveTo>
                    <a:cubicBezTo>
                      <a:pt x="3" y="41"/>
                      <a:pt x="1" y="42"/>
                      <a:pt x="2" y="42"/>
                    </a:cubicBezTo>
                    <a:cubicBezTo>
                      <a:pt x="2" y="43"/>
                      <a:pt x="4" y="44"/>
                      <a:pt x="5" y="43"/>
                    </a:cubicBezTo>
                    <a:cubicBezTo>
                      <a:pt x="5" y="43"/>
                      <a:pt x="6" y="42"/>
                      <a:pt x="5" y="42"/>
                    </a:cubicBezTo>
                    <a:cubicBezTo>
                      <a:pt x="5" y="41"/>
                      <a:pt x="4" y="42"/>
                      <a:pt x="3" y="42"/>
                    </a:cubicBezTo>
                    <a:close/>
                    <a:moveTo>
                      <a:pt x="223" y="81"/>
                    </a:moveTo>
                    <a:cubicBezTo>
                      <a:pt x="223" y="81"/>
                      <a:pt x="221" y="81"/>
                      <a:pt x="220" y="81"/>
                    </a:cubicBezTo>
                    <a:cubicBezTo>
                      <a:pt x="219" y="80"/>
                      <a:pt x="217" y="83"/>
                      <a:pt x="217" y="84"/>
                    </a:cubicBezTo>
                    <a:cubicBezTo>
                      <a:pt x="217" y="86"/>
                      <a:pt x="214" y="87"/>
                      <a:pt x="214" y="87"/>
                    </a:cubicBezTo>
                    <a:cubicBezTo>
                      <a:pt x="214" y="87"/>
                      <a:pt x="207" y="87"/>
                      <a:pt x="207" y="87"/>
                    </a:cubicBezTo>
                    <a:cubicBezTo>
                      <a:pt x="206" y="87"/>
                      <a:pt x="205" y="89"/>
                      <a:pt x="204" y="90"/>
                    </a:cubicBezTo>
                    <a:cubicBezTo>
                      <a:pt x="204" y="90"/>
                      <a:pt x="204" y="90"/>
                      <a:pt x="204" y="90"/>
                    </a:cubicBezTo>
                    <a:cubicBezTo>
                      <a:pt x="205" y="91"/>
                      <a:pt x="202" y="92"/>
                      <a:pt x="199" y="92"/>
                    </a:cubicBezTo>
                    <a:cubicBezTo>
                      <a:pt x="199" y="92"/>
                      <a:pt x="198" y="92"/>
                      <a:pt x="198" y="92"/>
                    </a:cubicBezTo>
                    <a:cubicBezTo>
                      <a:pt x="198" y="92"/>
                      <a:pt x="198" y="93"/>
                      <a:pt x="198" y="93"/>
                    </a:cubicBezTo>
                    <a:cubicBezTo>
                      <a:pt x="198" y="93"/>
                      <a:pt x="198" y="93"/>
                      <a:pt x="197" y="93"/>
                    </a:cubicBezTo>
                    <a:cubicBezTo>
                      <a:pt x="197" y="94"/>
                      <a:pt x="194" y="96"/>
                      <a:pt x="192" y="97"/>
                    </a:cubicBezTo>
                    <a:cubicBezTo>
                      <a:pt x="190" y="98"/>
                      <a:pt x="188" y="97"/>
                      <a:pt x="188" y="96"/>
                    </a:cubicBezTo>
                    <a:cubicBezTo>
                      <a:pt x="188" y="94"/>
                      <a:pt x="189" y="94"/>
                      <a:pt x="189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190" y="94"/>
                      <a:pt x="190" y="94"/>
                      <a:pt x="190" y="93"/>
                    </a:cubicBezTo>
                    <a:cubicBezTo>
                      <a:pt x="189" y="93"/>
                      <a:pt x="190" y="91"/>
                      <a:pt x="189" y="90"/>
                    </a:cubicBezTo>
                    <a:cubicBezTo>
                      <a:pt x="188" y="90"/>
                      <a:pt x="187" y="92"/>
                      <a:pt x="187" y="91"/>
                    </a:cubicBezTo>
                    <a:cubicBezTo>
                      <a:pt x="187" y="89"/>
                      <a:pt x="189" y="88"/>
                      <a:pt x="188" y="87"/>
                    </a:cubicBezTo>
                    <a:cubicBezTo>
                      <a:pt x="187" y="85"/>
                      <a:pt x="185" y="85"/>
                      <a:pt x="184" y="86"/>
                    </a:cubicBezTo>
                    <a:cubicBezTo>
                      <a:pt x="184" y="88"/>
                      <a:pt x="182" y="87"/>
                      <a:pt x="182" y="88"/>
                    </a:cubicBezTo>
                    <a:cubicBezTo>
                      <a:pt x="181" y="89"/>
                      <a:pt x="181" y="91"/>
                      <a:pt x="181" y="93"/>
                    </a:cubicBezTo>
                    <a:cubicBezTo>
                      <a:pt x="182" y="94"/>
                      <a:pt x="181" y="95"/>
                      <a:pt x="180" y="96"/>
                    </a:cubicBezTo>
                    <a:cubicBezTo>
                      <a:pt x="178" y="97"/>
                      <a:pt x="178" y="95"/>
                      <a:pt x="178" y="92"/>
                    </a:cubicBezTo>
                    <a:cubicBezTo>
                      <a:pt x="179" y="90"/>
                      <a:pt x="180" y="88"/>
                      <a:pt x="179" y="88"/>
                    </a:cubicBezTo>
                    <a:cubicBezTo>
                      <a:pt x="178" y="88"/>
                      <a:pt x="180" y="86"/>
                      <a:pt x="182" y="85"/>
                    </a:cubicBezTo>
                    <a:cubicBezTo>
                      <a:pt x="184" y="85"/>
                      <a:pt x="187" y="85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6" y="84"/>
                      <a:pt x="186" y="83"/>
                      <a:pt x="186" y="83"/>
                    </a:cubicBezTo>
                    <a:cubicBezTo>
                      <a:pt x="186" y="83"/>
                      <a:pt x="185" y="83"/>
                      <a:pt x="185" y="83"/>
                    </a:cubicBezTo>
                    <a:cubicBezTo>
                      <a:pt x="184" y="84"/>
                      <a:pt x="185" y="82"/>
                      <a:pt x="183" y="82"/>
                    </a:cubicBezTo>
                    <a:cubicBezTo>
                      <a:pt x="182" y="82"/>
                      <a:pt x="180" y="84"/>
                      <a:pt x="179" y="83"/>
                    </a:cubicBezTo>
                    <a:cubicBezTo>
                      <a:pt x="178" y="83"/>
                      <a:pt x="179" y="82"/>
                      <a:pt x="177" y="82"/>
                    </a:cubicBezTo>
                    <a:cubicBezTo>
                      <a:pt x="176" y="82"/>
                      <a:pt x="178" y="80"/>
                      <a:pt x="177" y="81"/>
                    </a:cubicBezTo>
                    <a:cubicBezTo>
                      <a:pt x="175" y="82"/>
                      <a:pt x="173" y="84"/>
                      <a:pt x="172" y="83"/>
                    </a:cubicBezTo>
                    <a:cubicBezTo>
                      <a:pt x="171" y="82"/>
                      <a:pt x="170" y="83"/>
                      <a:pt x="169" y="82"/>
                    </a:cubicBezTo>
                    <a:cubicBezTo>
                      <a:pt x="168" y="82"/>
                      <a:pt x="172" y="79"/>
                      <a:pt x="173" y="79"/>
                    </a:cubicBezTo>
                    <a:cubicBezTo>
                      <a:pt x="174" y="79"/>
                      <a:pt x="174" y="79"/>
                      <a:pt x="174" y="79"/>
                    </a:cubicBezTo>
                    <a:cubicBezTo>
                      <a:pt x="173" y="79"/>
                      <a:pt x="172" y="78"/>
                      <a:pt x="171" y="79"/>
                    </a:cubicBezTo>
                    <a:cubicBezTo>
                      <a:pt x="171" y="79"/>
                      <a:pt x="170" y="79"/>
                      <a:pt x="169" y="78"/>
                    </a:cubicBezTo>
                    <a:cubicBezTo>
                      <a:pt x="169" y="78"/>
                      <a:pt x="168" y="78"/>
                      <a:pt x="167" y="78"/>
                    </a:cubicBezTo>
                    <a:cubicBezTo>
                      <a:pt x="167" y="77"/>
                      <a:pt x="166" y="77"/>
                      <a:pt x="165" y="77"/>
                    </a:cubicBezTo>
                    <a:cubicBezTo>
                      <a:pt x="165" y="78"/>
                      <a:pt x="164" y="77"/>
                      <a:pt x="164" y="77"/>
                    </a:cubicBezTo>
                    <a:cubicBezTo>
                      <a:pt x="163" y="76"/>
                      <a:pt x="163" y="76"/>
                      <a:pt x="163" y="75"/>
                    </a:cubicBezTo>
                    <a:cubicBezTo>
                      <a:pt x="162" y="75"/>
                      <a:pt x="162" y="76"/>
                      <a:pt x="162" y="76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2" y="77"/>
                      <a:pt x="101" y="78"/>
                      <a:pt x="102" y="79"/>
                    </a:cubicBezTo>
                    <a:cubicBezTo>
                      <a:pt x="102" y="80"/>
                      <a:pt x="102" y="81"/>
                      <a:pt x="101" y="81"/>
                    </a:cubicBezTo>
                    <a:cubicBezTo>
                      <a:pt x="100" y="81"/>
                      <a:pt x="100" y="80"/>
                      <a:pt x="101" y="80"/>
                    </a:cubicBezTo>
                    <a:cubicBezTo>
                      <a:pt x="101" y="80"/>
                      <a:pt x="101" y="79"/>
                      <a:pt x="100" y="79"/>
                    </a:cubicBezTo>
                    <a:cubicBezTo>
                      <a:pt x="100" y="79"/>
                      <a:pt x="100" y="78"/>
                      <a:pt x="100" y="78"/>
                    </a:cubicBezTo>
                    <a:cubicBezTo>
                      <a:pt x="99" y="78"/>
                      <a:pt x="98" y="78"/>
                      <a:pt x="96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96" y="79"/>
                      <a:pt x="97" y="80"/>
                      <a:pt x="98" y="81"/>
                    </a:cubicBezTo>
                    <a:cubicBezTo>
                      <a:pt x="98" y="82"/>
                      <a:pt x="98" y="83"/>
                      <a:pt x="99" y="83"/>
                    </a:cubicBezTo>
                    <a:cubicBezTo>
                      <a:pt x="99" y="84"/>
                      <a:pt x="99" y="84"/>
                      <a:pt x="99" y="84"/>
                    </a:cubicBezTo>
                    <a:cubicBezTo>
                      <a:pt x="98" y="84"/>
                      <a:pt x="98" y="84"/>
                      <a:pt x="98" y="86"/>
                    </a:cubicBezTo>
                    <a:cubicBezTo>
                      <a:pt x="98" y="87"/>
                      <a:pt x="98" y="90"/>
                      <a:pt x="98" y="91"/>
                    </a:cubicBezTo>
                    <a:cubicBezTo>
                      <a:pt x="98" y="92"/>
                      <a:pt x="96" y="94"/>
                      <a:pt x="97" y="95"/>
                    </a:cubicBezTo>
                    <a:cubicBezTo>
                      <a:pt x="98" y="96"/>
                      <a:pt x="98" y="97"/>
                      <a:pt x="98" y="98"/>
                    </a:cubicBezTo>
                    <a:cubicBezTo>
                      <a:pt x="98" y="100"/>
                      <a:pt x="98" y="100"/>
                      <a:pt x="98" y="101"/>
                    </a:cubicBezTo>
                    <a:cubicBezTo>
                      <a:pt x="99" y="102"/>
                      <a:pt x="98" y="104"/>
                      <a:pt x="99" y="104"/>
                    </a:cubicBezTo>
                    <a:cubicBezTo>
                      <a:pt x="99" y="104"/>
                      <a:pt x="100" y="105"/>
                      <a:pt x="100" y="106"/>
                    </a:cubicBezTo>
                    <a:cubicBezTo>
                      <a:pt x="101" y="107"/>
                      <a:pt x="101" y="106"/>
                      <a:pt x="102" y="107"/>
                    </a:cubicBezTo>
                    <a:cubicBezTo>
                      <a:pt x="102" y="108"/>
                      <a:pt x="102" y="108"/>
                      <a:pt x="102" y="109"/>
                    </a:cubicBezTo>
                    <a:cubicBezTo>
                      <a:pt x="103" y="109"/>
                      <a:pt x="103" y="110"/>
                      <a:pt x="103" y="110"/>
                    </a:cubicBezTo>
                    <a:cubicBezTo>
                      <a:pt x="103" y="111"/>
                      <a:pt x="104" y="112"/>
                      <a:pt x="105" y="113"/>
                    </a:cubicBezTo>
                    <a:cubicBezTo>
                      <a:pt x="106" y="114"/>
                      <a:pt x="105" y="115"/>
                      <a:pt x="106" y="115"/>
                    </a:cubicBezTo>
                    <a:cubicBezTo>
                      <a:pt x="107" y="115"/>
                      <a:pt x="108" y="115"/>
                      <a:pt x="109" y="116"/>
                    </a:cubicBezTo>
                    <a:cubicBezTo>
                      <a:pt x="110" y="117"/>
                      <a:pt x="110" y="116"/>
                      <a:pt x="111" y="116"/>
                    </a:cubicBezTo>
                    <a:cubicBezTo>
                      <a:pt x="111" y="117"/>
                      <a:pt x="113" y="118"/>
                      <a:pt x="113" y="119"/>
                    </a:cubicBezTo>
                    <a:cubicBezTo>
                      <a:pt x="113" y="119"/>
                      <a:pt x="113" y="120"/>
                      <a:pt x="113" y="120"/>
                    </a:cubicBezTo>
                    <a:cubicBezTo>
                      <a:pt x="118" y="120"/>
                      <a:pt x="118" y="120"/>
                      <a:pt x="118" y="120"/>
                    </a:cubicBezTo>
                    <a:cubicBezTo>
                      <a:pt x="118" y="120"/>
                      <a:pt x="120" y="121"/>
                      <a:pt x="121" y="121"/>
                    </a:cubicBezTo>
                    <a:cubicBezTo>
                      <a:pt x="122" y="121"/>
                      <a:pt x="127" y="123"/>
                      <a:pt x="127" y="123"/>
                    </a:cubicBezTo>
                    <a:cubicBezTo>
                      <a:pt x="133" y="123"/>
                      <a:pt x="133" y="123"/>
                      <a:pt x="133" y="123"/>
                    </a:cubicBezTo>
                    <a:cubicBezTo>
                      <a:pt x="134" y="122"/>
                      <a:pt x="134" y="122"/>
                      <a:pt x="134" y="122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37" y="122"/>
                      <a:pt x="139" y="124"/>
                      <a:pt x="140" y="124"/>
                    </a:cubicBezTo>
                    <a:cubicBezTo>
                      <a:pt x="140" y="124"/>
                      <a:pt x="141" y="125"/>
                      <a:pt x="141" y="126"/>
                    </a:cubicBezTo>
                    <a:cubicBezTo>
                      <a:pt x="141" y="126"/>
                      <a:pt x="141" y="127"/>
                      <a:pt x="142" y="127"/>
                    </a:cubicBezTo>
                    <a:cubicBezTo>
                      <a:pt x="142" y="128"/>
                      <a:pt x="144" y="129"/>
                      <a:pt x="144" y="129"/>
                    </a:cubicBezTo>
                    <a:cubicBezTo>
                      <a:pt x="145" y="128"/>
                      <a:pt x="145" y="126"/>
                      <a:pt x="146" y="127"/>
                    </a:cubicBezTo>
                    <a:cubicBezTo>
                      <a:pt x="147" y="127"/>
                      <a:pt x="150" y="127"/>
                      <a:pt x="150" y="129"/>
                    </a:cubicBezTo>
                    <a:cubicBezTo>
                      <a:pt x="150" y="130"/>
                      <a:pt x="152" y="131"/>
                      <a:pt x="152" y="132"/>
                    </a:cubicBezTo>
                    <a:cubicBezTo>
                      <a:pt x="153" y="132"/>
                      <a:pt x="152" y="133"/>
                      <a:pt x="153" y="133"/>
                    </a:cubicBezTo>
                    <a:cubicBezTo>
                      <a:pt x="153" y="134"/>
                      <a:pt x="153" y="135"/>
                      <a:pt x="153" y="135"/>
                    </a:cubicBezTo>
                    <a:cubicBezTo>
                      <a:pt x="154" y="135"/>
                      <a:pt x="156" y="136"/>
                      <a:pt x="156" y="136"/>
                    </a:cubicBezTo>
                    <a:cubicBezTo>
                      <a:pt x="157" y="136"/>
                      <a:pt x="157" y="136"/>
                      <a:pt x="157" y="136"/>
                    </a:cubicBezTo>
                    <a:cubicBezTo>
                      <a:pt x="157" y="135"/>
                      <a:pt x="156" y="134"/>
                      <a:pt x="157" y="133"/>
                    </a:cubicBezTo>
                    <a:cubicBezTo>
                      <a:pt x="158" y="132"/>
                      <a:pt x="157" y="132"/>
                      <a:pt x="157" y="131"/>
                    </a:cubicBezTo>
                    <a:cubicBezTo>
                      <a:pt x="158" y="131"/>
                      <a:pt x="159" y="131"/>
                      <a:pt x="159" y="130"/>
                    </a:cubicBezTo>
                    <a:cubicBezTo>
                      <a:pt x="159" y="129"/>
                      <a:pt x="159" y="129"/>
                      <a:pt x="160" y="129"/>
                    </a:cubicBezTo>
                    <a:cubicBezTo>
                      <a:pt x="161" y="130"/>
                      <a:pt x="162" y="128"/>
                      <a:pt x="162" y="128"/>
                    </a:cubicBezTo>
                    <a:cubicBezTo>
                      <a:pt x="162" y="127"/>
                      <a:pt x="162" y="127"/>
                      <a:pt x="163" y="127"/>
                    </a:cubicBezTo>
                    <a:cubicBezTo>
                      <a:pt x="164" y="127"/>
                      <a:pt x="164" y="126"/>
                      <a:pt x="165" y="126"/>
                    </a:cubicBezTo>
                    <a:cubicBezTo>
                      <a:pt x="165" y="127"/>
                      <a:pt x="166" y="127"/>
                      <a:pt x="166" y="126"/>
                    </a:cubicBezTo>
                    <a:cubicBezTo>
                      <a:pt x="166" y="126"/>
                      <a:pt x="167" y="126"/>
                      <a:pt x="167" y="127"/>
                    </a:cubicBezTo>
                    <a:cubicBezTo>
                      <a:pt x="167" y="127"/>
                      <a:pt x="169" y="127"/>
                      <a:pt x="169" y="127"/>
                    </a:cubicBezTo>
                    <a:cubicBezTo>
                      <a:pt x="169" y="126"/>
                      <a:pt x="170" y="127"/>
                      <a:pt x="170" y="127"/>
                    </a:cubicBezTo>
                    <a:cubicBezTo>
                      <a:pt x="171" y="128"/>
                      <a:pt x="171" y="128"/>
                      <a:pt x="172" y="128"/>
                    </a:cubicBezTo>
                    <a:cubicBezTo>
                      <a:pt x="173" y="128"/>
                      <a:pt x="173" y="128"/>
                      <a:pt x="173" y="127"/>
                    </a:cubicBezTo>
                    <a:cubicBezTo>
                      <a:pt x="173" y="127"/>
                      <a:pt x="174" y="128"/>
                      <a:pt x="175" y="129"/>
                    </a:cubicBezTo>
                    <a:cubicBezTo>
                      <a:pt x="176" y="129"/>
                      <a:pt x="175" y="128"/>
                      <a:pt x="175" y="127"/>
                    </a:cubicBezTo>
                    <a:cubicBezTo>
                      <a:pt x="174" y="127"/>
                      <a:pt x="175" y="127"/>
                      <a:pt x="174" y="126"/>
                    </a:cubicBezTo>
                    <a:cubicBezTo>
                      <a:pt x="174" y="126"/>
                      <a:pt x="175" y="125"/>
                      <a:pt x="176" y="125"/>
                    </a:cubicBezTo>
                    <a:cubicBezTo>
                      <a:pt x="177" y="125"/>
                      <a:pt x="177" y="126"/>
                      <a:pt x="178" y="125"/>
                    </a:cubicBezTo>
                    <a:cubicBezTo>
                      <a:pt x="178" y="124"/>
                      <a:pt x="178" y="125"/>
                      <a:pt x="178" y="125"/>
                    </a:cubicBezTo>
                    <a:cubicBezTo>
                      <a:pt x="178" y="126"/>
                      <a:pt x="180" y="125"/>
                      <a:pt x="181" y="125"/>
                    </a:cubicBezTo>
                    <a:cubicBezTo>
                      <a:pt x="182" y="125"/>
                      <a:pt x="183" y="126"/>
                      <a:pt x="183" y="127"/>
                    </a:cubicBezTo>
                    <a:cubicBezTo>
                      <a:pt x="184" y="127"/>
                      <a:pt x="184" y="127"/>
                      <a:pt x="185" y="127"/>
                    </a:cubicBezTo>
                    <a:cubicBezTo>
                      <a:pt x="186" y="126"/>
                      <a:pt x="186" y="125"/>
                      <a:pt x="187" y="126"/>
                    </a:cubicBezTo>
                    <a:cubicBezTo>
                      <a:pt x="188" y="127"/>
                      <a:pt x="188" y="128"/>
                      <a:pt x="189" y="129"/>
                    </a:cubicBezTo>
                    <a:cubicBezTo>
                      <a:pt x="190" y="129"/>
                      <a:pt x="189" y="130"/>
                      <a:pt x="189" y="131"/>
                    </a:cubicBezTo>
                    <a:cubicBezTo>
                      <a:pt x="190" y="132"/>
                      <a:pt x="189" y="133"/>
                      <a:pt x="190" y="133"/>
                    </a:cubicBezTo>
                    <a:cubicBezTo>
                      <a:pt x="191" y="134"/>
                      <a:pt x="190" y="135"/>
                      <a:pt x="191" y="136"/>
                    </a:cubicBezTo>
                    <a:cubicBezTo>
                      <a:pt x="192" y="136"/>
                      <a:pt x="193" y="137"/>
                      <a:pt x="193" y="137"/>
                    </a:cubicBezTo>
                    <a:cubicBezTo>
                      <a:pt x="193" y="138"/>
                      <a:pt x="194" y="139"/>
                      <a:pt x="194" y="138"/>
                    </a:cubicBezTo>
                    <a:cubicBezTo>
                      <a:pt x="194" y="137"/>
                      <a:pt x="195" y="136"/>
                      <a:pt x="195" y="135"/>
                    </a:cubicBezTo>
                    <a:cubicBezTo>
                      <a:pt x="195" y="134"/>
                      <a:pt x="195" y="132"/>
                      <a:pt x="194" y="131"/>
                    </a:cubicBezTo>
                    <a:cubicBezTo>
                      <a:pt x="193" y="130"/>
                      <a:pt x="194" y="130"/>
                      <a:pt x="193" y="129"/>
                    </a:cubicBezTo>
                    <a:cubicBezTo>
                      <a:pt x="193" y="128"/>
                      <a:pt x="192" y="126"/>
                      <a:pt x="192" y="124"/>
                    </a:cubicBezTo>
                    <a:cubicBezTo>
                      <a:pt x="192" y="123"/>
                      <a:pt x="194" y="120"/>
                      <a:pt x="195" y="120"/>
                    </a:cubicBezTo>
                    <a:cubicBezTo>
                      <a:pt x="196" y="119"/>
                      <a:pt x="197" y="119"/>
                      <a:pt x="197" y="119"/>
                    </a:cubicBezTo>
                    <a:cubicBezTo>
                      <a:pt x="197" y="118"/>
                      <a:pt x="198" y="117"/>
                      <a:pt x="199" y="117"/>
                    </a:cubicBezTo>
                    <a:cubicBezTo>
                      <a:pt x="199" y="117"/>
                      <a:pt x="200" y="117"/>
                      <a:pt x="200" y="116"/>
                    </a:cubicBezTo>
                    <a:cubicBezTo>
                      <a:pt x="200" y="116"/>
                      <a:pt x="201" y="115"/>
                      <a:pt x="202" y="115"/>
                    </a:cubicBezTo>
                    <a:cubicBezTo>
                      <a:pt x="204" y="114"/>
                      <a:pt x="203" y="114"/>
                      <a:pt x="202" y="113"/>
                    </a:cubicBezTo>
                    <a:cubicBezTo>
                      <a:pt x="202" y="113"/>
                      <a:pt x="203" y="112"/>
                      <a:pt x="203" y="112"/>
                    </a:cubicBezTo>
                    <a:cubicBezTo>
                      <a:pt x="203" y="113"/>
                      <a:pt x="204" y="113"/>
                      <a:pt x="204" y="113"/>
                    </a:cubicBezTo>
                    <a:cubicBezTo>
                      <a:pt x="205" y="112"/>
                      <a:pt x="206" y="111"/>
                      <a:pt x="205" y="111"/>
                    </a:cubicBezTo>
                    <a:cubicBezTo>
                      <a:pt x="204" y="111"/>
                      <a:pt x="204" y="111"/>
                      <a:pt x="204" y="110"/>
                    </a:cubicBezTo>
                    <a:cubicBezTo>
                      <a:pt x="205" y="110"/>
                      <a:pt x="204" y="109"/>
                      <a:pt x="204" y="109"/>
                    </a:cubicBezTo>
                    <a:cubicBezTo>
                      <a:pt x="203" y="109"/>
                      <a:pt x="203" y="108"/>
                      <a:pt x="204" y="108"/>
                    </a:cubicBezTo>
                    <a:cubicBezTo>
                      <a:pt x="204" y="107"/>
                      <a:pt x="203" y="106"/>
                      <a:pt x="202" y="106"/>
                    </a:cubicBezTo>
                    <a:cubicBezTo>
                      <a:pt x="201" y="106"/>
                      <a:pt x="202" y="105"/>
                      <a:pt x="203" y="105"/>
                    </a:cubicBezTo>
                    <a:cubicBezTo>
                      <a:pt x="203" y="105"/>
                      <a:pt x="203" y="103"/>
                      <a:pt x="203" y="102"/>
                    </a:cubicBezTo>
                    <a:cubicBezTo>
                      <a:pt x="204" y="102"/>
                      <a:pt x="204" y="102"/>
                      <a:pt x="204" y="102"/>
                    </a:cubicBezTo>
                    <a:cubicBezTo>
                      <a:pt x="204" y="103"/>
                      <a:pt x="203" y="104"/>
                      <a:pt x="204" y="104"/>
                    </a:cubicBezTo>
                    <a:cubicBezTo>
                      <a:pt x="204" y="105"/>
                      <a:pt x="205" y="106"/>
                      <a:pt x="204" y="107"/>
                    </a:cubicBezTo>
                    <a:cubicBezTo>
                      <a:pt x="204" y="108"/>
                      <a:pt x="205" y="108"/>
                      <a:pt x="205" y="107"/>
                    </a:cubicBezTo>
                    <a:cubicBezTo>
                      <a:pt x="206" y="105"/>
                      <a:pt x="206" y="104"/>
                      <a:pt x="206" y="104"/>
                    </a:cubicBezTo>
                    <a:cubicBezTo>
                      <a:pt x="205" y="103"/>
                      <a:pt x="205" y="102"/>
                      <a:pt x="206" y="103"/>
                    </a:cubicBezTo>
                    <a:cubicBezTo>
                      <a:pt x="206" y="103"/>
                      <a:pt x="207" y="103"/>
                      <a:pt x="207" y="103"/>
                    </a:cubicBezTo>
                    <a:cubicBezTo>
                      <a:pt x="208" y="102"/>
                      <a:pt x="209" y="100"/>
                      <a:pt x="209" y="100"/>
                    </a:cubicBezTo>
                    <a:cubicBezTo>
                      <a:pt x="208" y="99"/>
                      <a:pt x="209" y="99"/>
                      <a:pt x="210" y="99"/>
                    </a:cubicBezTo>
                    <a:cubicBezTo>
                      <a:pt x="211" y="99"/>
                      <a:pt x="213" y="99"/>
                      <a:pt x="213" y="98"/>
                    </a:cubicBezTo>
                    <a:cubicBezTo>
                      <a:pt x="214" y="97"/>
                      <a:pt x="210" y="99"/>
                      <a:pt x="210" y="98"/>
                    </a:cubicBezTo>
                    <a:cubicBezTo>
                      <a:pt x="210" y="98"/>
                      <a:pt x="212" y="97"/>
                      <a:pt x="213" y="97"/>
                    </a:cubicBezTo>
                    <a:cubicBezTo>
                      <a:pt x="214" y="97"/>
                      <a:pt x="214" y="96"/>
                      <a:pt x="214" y="96"/>
                    </a:cubicBezTo>
                    <a:cubicBezTo>
                      <a:pt x="215" y="97"/>
                      <a:pt x="216" y="97"/>
                      <a:pt x="216" y="96"/>
                    </a:cubicBezTo>
                    <a:cubicBezTo>
                      <a:pt x="217" y="96"/>
                      <a:pt x="216" y="95"/>
                      <a:pt x="216" y="95"/>
                    </a:cubicBezTo>
                    <a:cubicBezTo>
                      <a:pt x="215" y="94"/>
                      <a:pt x="216" y="94"/>
                      <a:pt x="216" y="93"/>
                    </a:cubicBezTo>
                    <a:cubicBezTo>
                      <a:pt x="216" y="93"/>
                      <a:pt x="216" y="91"/>
                      <a:pt x="217" y="91"/>
                    </a:cubicBezTo>
                    <a:cubicBezTo>
                      <a:pt x="218" y="91"/>
                      <a:pt x="218" y="90"/>
                      <a:pt x="219" y="90"/>
                    </a:cubicBezTo>
                    <a:cubicBezTo>
                      <a:pt x="219" y="90"/>
                      <a:pt x="220" y="89"/>
                      <a:pt x="220" y="89"/>
                    </a:cubicBezTo>
                    <a:cubicBezTo>
                      <a:pt x="221" y="88"/>
                      <a:pt x="222" y="90"/>
                      <a:pt x="223" y="89"/>
                    </a:cubicBezTo>
                    <a:cubicBezTo>
                      <a:pt x="223" y="88"/>
                      <a:pt x="224" y="88"/>
                      <a:pt x="225" y="88"/>
                    </a:cubicBezTo>
                    <a:cubicBezTo>
                      <a:pt x="222" y="84"/>
                      <a:pt x="223" y="82"/>
                      <a:pt x="223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49" name="Freeform 128"/>
              <p:cNvSpPr>
                <a:spLocks noEditPoints="1"/>
              </p:cNvSpPr>
              <p:nvPr/>
            </p:nvSpPr>
            <p:spPr bwMode="auto">
              <a:xfrm>
                <a:off x="2988" y="1833"/>
                <a:ext cx="121" cy="84"/>
              </a:xfrm>
              <a:custGeom>
                <a:avLst/>
                <a:gdLst>
                  <a:gd name="T0" fmla="*/ 28 w 29"/>
                  <a:gd name="T1" fmla="*/ 3 h 20"/>
                  <a:gd name="T2" fmla="*/ 26 w 29"/>
                  <a:gd name="T3" fmla="*/ 3 h 20"/>
                  <a:gd name="T4" fmla="*/ 23 w 29"/>
                  <a:gd name="T5" fmla="*/ 3 h 20"/>
                  <a:gd name="T6" fmla="*/ 22 w 29"/>
                  <a:gd name="T7" fmla="*/ 2 h 20"/>
                  <a:gd name="T8" fmla="*/ 21 w 29"/>
                  <a:gd name="T9" fmla="*/ 3 h 20"/>
                  <a:gd name="T10" fmla="*/ 18 w 29"/>
                  <a:gd name="T11" fmla="*/ 2 h 20"/>
                  <a:gd name="T12" fmla="*/ 17 w 29"/>
                  <a:gd name="T13" fmla="*/ 1 h 20"/>
                  <a:gd name="T14" fmla="*/ 13 w 29"/>
                  <a:gd name="T15" fmla="*/ 1 h 20"/>
                  <a:gd name="T16" fmla="*/ 6 w 29"/>
                  <a:gd name="T17" fmla="*/ 0 h 20"/>
                  <a:gd name="T18" fmla="*/ 3 w 29"/>
                  <a:gd name="T19" fmla="*/ 0 h 20"/>
                  <a:gd name="T20" fmla="*/ 2 w 29"/>
                  <a:gd name="T21" fmla="*/ 1 h 20"/>
                  <a:gd name="T22" fmla="*/ 1 w 29"/>
                  <a:gd name="T23" fmla="*/ 2 h 20"/>
                  <a:gd name="T24" fmla="*/ 1 w 29"/>
                  <a:gd name="T25" fmla="*/ 5 h 20"/>
                  <a:gd name="T26" fmla="*/ 2 w 29"/>
                  <a:gd name="T27" fmla="*/ 4 h 20"/>
                  <a:gd name="T28" fmla="*/ 3 w 29"/>
                  <a:gd name="T29" fmla="*/ 4 h 20"/>
                  <a:gd name="T30" fmla="*/ 4 w 29"/>
                  <a:gd name="T31" fmla="*/ 5 h 20"/>
                  <a:gd name="T32" fmla="*/ 5 w 29"/>
                  <a:gd name="T33" fmla="*/ 5 h 20"/>
                  <a:gd name="T34" fmla="*/ 6 w 29"/>
                  <a:gd name="T35" fmla="*/ 5 h 20"/>
                  <a:gd name="T36" fmla="*/ 7 w 29"/>
                  <a:gd name="T37" fmla="*/ 6 h 20"/>
                  <a:gd name="T38" fmla="*/ 6 w 29"/>
                  <a:gd name="T39" fmla="*/ 7 h 20"/>
                  <a:gd name="T40" fmla="*/ 6 w 29"/>
                  <a:gd name="T41" fmla="*/ 9 h 20"/>
                  <a:gd name="T42" fmla="*/ 5 w 29"/>
                  <a:gd name="T43" fmla="*/ 11 h 20"/>
                  <a:gd name="T44" fmla="*/ 5 w 29"/>
                  <a:gd name="T45" fmla="*/ 12 h 20"/>
                  <a:gd name="T46" fmla="*/ 5 w 29"/>
                  <a:gd name="T47" fmla="*/ 13 h 20"/>
                  <a:gd name="T48" fmla="*/ 5 w 29"/>
                  <a:gd name="T49" fmla="*/ 14 h 20"/>
                  <a:gd name="T50" fmla="*/ 5 w 29"/>
                  <a:gd name="T51" fmla="*/ 15 h 20"/>
                  <a:gd name="T52" fmla="*/ 4 w 29"/>
                  <a:gd name="T53" fmla="*/ 16 h 20"/>
                  <a:gd name="T54" fmla="*/ 5 w 29"/>
                  <a:gd name="T55" fmla="*/ 17 h 20"/>
                  <a:gd name="T56" fmla="*/ 6 w 29"/>
                  <a:gd name="T57" fmla="*/ 17 h 20"/>
                  <a:gd name="T58" fmla="*/ 9 w 29"/>
                  <a:gd name="T59" fmla="*/ 20 h 20"/>
                  <a:gd name="T60" fmla="*/ 9 w 29"/>
                  <a:gd name="T61" fmla="*/ 19 h 20"/>
                  <a:gd name="T62" fmla="*/ 10 w 29"/>
                  <a:gd name="T63" fmla="*/ 19 h 20"/>
                  <a:gd name="T64" fmla="*/ 12 w 29"/>
                  <a:gd name="T65" fmla="*/ 18 h 20"/>
                  <a:gd name="T66" fmla="*/ 15 w 29"/>
                  <a:gd name="T67" fmla="*/ 18 h 20"/>
                  <a:gd name="T68" fmla="*/ 17 w 29"/>
                  <a:gd name="T69" fmla="*/ 17 h 20"/>
                  <a:gd name="T70" fmla="*/ 19 w 29"/>
                  <a:gd name="T71" fmla="*/ 16 h 20"/>
                  <a:gd name="T72" fmla="*/ 19 w 29"/>
                  <a:gd name="T73" fmla="*/ 15 h 20"/>
                  <a:gd name="T74" fmla="*/ 21 w 29"/>
                  <a:gd name="T75" fmla="*/ 13 h 20"/>
                  <a:gd name="T76" fmla="*/ 21 w 29"/>
                  <a:gd name="T77" fmla="*/ 10 h 20"/>
                  <a:gd name="T78" fmla="*/ 23 w 29"/>
                  <a:gd name="T79" fmla="*/ 8 h 20"/>
                  <a:gd name="T80" fmla="*/ 25 w 29"/>
                  <a:gd name="T81" fmla="*/ 6 h 20"/>
                  <a:gd name="T82" fmla="*/ 27 w 29"/>
                  <a:gd name="T83" fmla="*/ 5 h 20"/>
                  <a:gd name="T84" fmla="*/ 28 w 29"/>
                  <a:gd name="T85" fmla="*/ 3 h 20"/>
                  <a:gd name="T86" fmla="*/ 28 w 29"/>
                  <a:gd name="T87" fmla="*/ 11 h 20"/>
                  <a:gd name="T88" fmla="*/ 27 w 29"/>
                  <a:gd name="T89" fmla="*/ 11 h 20"/>
                  <a:gd name="T90" fmla="*/ 28 w 29"/>
                  <a:gd name="T91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20">
                    <a:moveTo>
                      <a:pt x="28" y="3"/>
                    </a:moveTo>
                    <a:cubicBezTo>
                      <a:pt x="27" y="3"/>
                      <a:pt x="27" y="3"/>
                      <a:pt x="26" y="3"/>
                    </a:cubicBezTo>
                    <a:cubicBezTo>
                      <a:pt x="25" y="3"/>
                      <a:pt x="24" y="3"/>
                      <a:pt x="23" y="3"/>
                    </a:cubicBezTo>
                    <a:cubicBezTo>
                      <a:pt x="23" y="2"/>
                      <a:pt x="22" y="2"/>
                      <a:pt x="22" y="2"/>
                    </a:cubicBezTo>
                    <a:cubicBezTo>
                      <a:pt x="22" y="3"/>
                      <a:pt x="21" y="3"/>
                      <a:pt x="21" y="3"/>
                    </a:cubicBezTo>
                    <a:cubicBezTo>
                      <a:pt x="20" y="2"/>
                      <a:pt x="19" y="2"/>
                      <a:pt x="18" y="2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5" y="0"/>
                      <a:pt x="13" y="1"/>
                    </a:cubicBezTo>
                    <a:cubicBezTo>
                      <a:pt x="12" y="1"/>
                      <a:pt x="8" y="0"/>
                      <a:pt x="6" y="0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2" y="4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6" y="6"/>
                      <a:pt x="8" y="5"/>
                      <a:pt x="7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5" y="10"/>
                      <a:pt x="6" y="11"/>
                      <a:pt x="5" y="11"/>
                    </a:cubicBezTo>
                    <a:cubicBezTo>
                      <a:pt x="5" y="11"/>
                      <a:pt x="4" y="11"/>
                      <a:pt x="5" y="12"/>
                    </a:cubicBezTo>
                    <a:cubicBezTo>
                      <a:pt x="5" y="12"/>
                      <a:pt x="6" y="13"/>
                      <a:pt x="5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5" y="14"/>
                      <a:pt x="6" y="15"/>
                      <a:pt x="5" y="15"/>
                    </a:cubicBezTo>
                    <a:cubicBezTo>
                      <a:pt x="4" y="15"/>
                      <a:pt x="4" y="16"/>
                      <a:pt x="4" y="16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7" y="18"/>
                      <a:pt x="7" y="20"/>
                      <a:pt x="9" y="20"/>
                    </a:cubicBezTo>
                    <a:cubicBezTo>
                      <a:pt x="9" y="20"/>
                      <a:pt x="9" y="19"/>
                      <a:pt x="9" y="19"/>
                    </a:cubicBezTo>
                    <a:cubicBezTo>
                      <a:pt x="9" y="19"/>
                      <a:pt x="10" y="19"/>
                      <a:pt x="10" y="19"/>
                    </a:cubicBezTo>
                    <a:cubicBezTo>
                      <a:pt x="11" y="19"/>
                      <a:pt x="11" y="18"/>
                      <a:pt x="12" y="18"/>
                    </a:cubicBezTo>
                    <a:cubicBezTo>
                      <a:pt x="14" y="18"/>
                      <a:pt x="14" y="18"/>
                      <a:pt x="15" y="18"/>
                    </a:cubicBezTo>
                    <a:cubicBezTo>
                      <a:pt x="16" y="18"/>
                      <a:pt x="17" y="18"/>
                      <a:pt x="17" y="17"/>
                    </a:cubicBezTo>
                    <a:cubicBezTo>
                      <a:pt x="17" y="17"/>
                      <a:pt x="18" y="16"/>
                      <a:pt x="19" y="16"/>
                    </a:cubicBezTo>
                    <a:cubicBezTo>
                      <a:pt x="19" y="16"/>
                      <a:pt x="19" y="15"/>
                      <a:pt x="19" y="15"/>
                    </a:cubicBezTo>
                    <a:cubicBezTo>
                      <a:pt x="19" y="14"/>
                      <a:pt x="21" y="13"/>
                      <a:pt x="21" y="13"/>
                    </a:cubicBezTo>
                    <a:cubicBezTo>
                      <a:pt x="21" y="13"/>
                      <a:pt x="20" y="11"/>
                      <a:pt x="21" y="10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3" y="7"/>
                      <a:pt x="24" y="7"/>
                      <a:pt x="25" y="6"/>
                    </a:cubicBezTo>
                    <a:cubicBezTo>
                      <a:pt x="26" y="6"/>
                      <a:pt x="26" y="6"/>
                      <a:pt x="27" y="5"/>
                    </a:cubicBezTo>
                    <a:cubicBezTo>
                      <a:pt x="28" y="5"/>
                      <a:pt x="28" y="4"/>
                      <a:pt x="28" y="3"/>
                    </a:cubicBezTo>
                    <a:close/>
                    <a:moveTo>
                      <a:pt x="28" y="11"/>
                    </a:moveTo>
                    <a:cubicBezTo>
                      <a:pt x="28" y="9"/>
                      <a:pt x="26" y="11"/>
                      <a:pt x="27" y="11"/>
                    </a:cubicBezTo>
                    <a:cubicBezTo>
                      <a:pt x="27" y="12"/>
                      <a:pt x="29" y="12"/>
                      <a:pt x="2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50" name="Freeform 129"/>
              <p:cNvSpPr>
                <a:spLocks/>
              </p:cNvSpPr>
              <p:nvPr/>
            </p:nvSpPr>
            <p:spPr bwMode="auto">
              <a:xfrm>
                <a:off x="3196" y="1796"/>
                <a:ext cx="29" cy="17"/>
              </a:xfrm>
              <a:custGeom>
                <a:avLst/>
                <a:gdLst>
                  <a:gd name="T0" fmla="*/ 0 w 7"/>
                  <a:gd name="T1" fmla="*/ 4 h 4"/>
                  <a:gd name="T2" fmla="*/ 1 w 7"/>
                  <a:gd name="T3" fmla="*/ 3 h 4"/>
                  <a:gd name="T4" fmla="*/ 1 w 7"/>
                  <a:gd name="T5" fmla="*/ 4 h 4"/>
                  <a:gd name="T6" fmla="*/ 3 w 7"/>
                  <a:gd name="T7" fmla="*/ 4 h 4"/>
                  <a:gd name="T8" fmla="*/ 4 w 7"/>
                  <a:gd name="T9" fmla="*/ 4 h 4"/>
                  <a:gd name="T10" fmla="*/ 5 w 7"/>
                  <a:gd name="T11" fmla="*/ 3 h 4"/>
                  <a:gd name="T12" fmla="*/ 6 w 7"/>
                  <a:gd name="T13" fmla="*/ 2 h 4"/>
                  <a:gd name="T14" fmla="*/ 7 w 7"/>
                  <a:gd name="T15" fmla="*/ 1 h 4"/>
                  <a:gd name="T16" fmla="*/ 6 w 7"/>
                  <a:gd name="T17" fmla="*/ 0 h 4"/>
                  <a:gd name="T18" fmla="*/ 5 w 7"/>
                  <a:gd name="T19" fmla="*/ 1 h 4"/>
                  <a:gd name="T20" fmla="*/ 3 w 7"/>
                  <a:gd name="T21" fmla="*/ 1 h 4"/>
                  <a:gd name="T22" fmla="*/ 1 w 7"/>
                  <a:gd name="T23" fmla="*/ 1 h 4"/>
                  <a:gd name="T24" fmla="*/ 0 w 7"/>
                  <a:gd name="T25" fmla="*/ 1 h 4"/>
                  <a:gd name="T26" fmla="*/ 0 w 7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5" y="3"/>
                      <a:pt x="5" y="3"/>
                    </a:cubicBezTo>
                    <a:cubicBezTo>
                      <a:pt x="5" y="3"/>
                      <a:pt x="5" y="2"/>
                      <a:pt x="6" y="2"/>
                    </a:cubicBezTo>
                    <a:cubicBezTo>
                      <a:pt x="6" y="2"/>
                      <a:pt x="7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51" name="Freeform 130"/>
              <p:cNvSpPr>
                <a:spLocks noEditPoints="1"/>
              </p:cNvSpPr>
              <p:nvPr/>
            </p:nvSpPr>
            <p:spPr bwMode="auto">
              <a:xfrm>
                <a:off x="3258" y="1854"/>
                <a:ext cx="58" cy="75"/>
              </a:xfrm>
              <a:custGeom>
                <a:avLst/>
                <a:gdLst>
                  <a:gd name="T0" fmla="*/ 14 w 14"/>
                  <a:gd name="T1" fmla="*/ 0 h 18"/>
                  <a:gd name="T2" fmla="*/ 13 w 14"/>
                  <a:gd name="T3" fmla="*/ 1 h 18"/>
                  <a:gd name="T4" fmla="*/ 12 w 14"/>
                  <a:gd name="T5" fmla="*/ 1 h 18"/>
                  <a:gd name="T6" fmla="*/ 9 w 14"/>
                  <a:gd name="T7" fmla="*/ 1 h 18"/>
                  <a:gd name="T8" fmla="*/ 6 w 14"/>
                  <a:gd name="T9" fmla="*/ 1 h 18"/>
                  <a:gd name="T10" fmla="*/ 6 w 14"/>
                  <a:gd name="T11" fmla="*/ 1 h 18"/>
                  <a:gd name="T12" fmla="*/ 4 w 14"/>
                  <a:gd name="T13" fmla="*/ 2 h 18"/>
                  <a:gd name="T14" fmla="*/ 3 w 14"/>
                  <a:gd name="T15" fmla="*/ 2 h 18"/>
                  <a:gd name="T16" fmla="*/ 2 w 14"/>
                  <a:gd name="T17" fmla="*/ 3 h 18"/>
                  <a:gd name="T18" fmla="*/ 1 w 14"/>
                  <a:gd name="T19" fmla="*/ 4 h 18"/>
                  <a:gd name="T20" fmla="*/ 0 w 14"/>
                  <a:gd name="T21" fmla="*/ 5 h 18"/>
                  <a:gd name="T22" fmla="*/ 0 w 14"/>
                  <a:gd name="T23" fmla="*/ 6 h 18"/>
                  <a:gd name="T24" fmla="*/ 0 w 14"/>
                  <a:gd name="T25" fmla="*/ 6 h 18"/>
                  <a:gd name="T26" fmla="*/ 1 w 14"/>
                  <a:gd name="T27" fmla="*/ 8 h 18"/>
                  <a:gd name="T28" fmla="*/ 3 w 14"/>
                  <a:gd name="T29" fmla="*/ 8 h 18"/>
                  <a:gd name="T30" fmla="*/ 5 w 14"/>
                  <a:gd name="T31" fmla="*/ 9 h 18"/>
                  <a:gd name="T32" fmla="*/ 2 w 14"/>
                  <a:gd name="T33" fmla="*/ 9 h 18"/>
                  <a:gd name="T34" fmla="*/ 3 w 14"/>
                  <a:gd name="T35" fmla="*/ 11 h 18"/>
                  <a:gd name="T36" fmla="*/ 4 w 14"/>
                  <a:gd name="T37" fmla="*/ 13 h 18"/>
                  <a:gd name="T38" fmla="*/ 6 w 14"/>
                  <a:gd name="T39" fmla="*/ 14 h 18"/>
                  <a:gd name="T40" fmla="*/ 6 w 14"/>
                  <a:gd name="T41" fmla="*/ 11 h 18"/>
                  <a:gd name="T42" fmla="*/ 7 w 14"/>
                  <a:gd name="T43" fmla="*/ 11 h 18"/>
                  <a:gd name="T44" fmla="*/ 6 w 14"/>
                  <a:gd name="T45" fmla="*/ 10 h 18"/>
                  <a:gd name="T46" fmla="*/ 7 w 14"/>
                  <a:gd name="T47" fmla="*/ 10 h 18"/>
                  <a:gd name="T48" fmla="*/ 9 w 14"/>
                  <a:gd name="T49" fmla="*/ 10 h 18"/>
                  <a:gd name="T50" fmla="*/ 8 w 14"/>
                  <a:gd name="T51" fmla="*/ 8 h 18"/>
                  <a:gd name="T52" fmla="*/ 6 w 14"/>
                  <a:gd name="T53" fmla="*/ 8 h 18"/>
                  <a:gd name="T54" fmla="*/ 7 w 14"/>
                  <a:gd name="T55" fmla="*/ 7 h 18"/>
                  <a:gd name="T56" fmla="*/ 5 w 14"/>
                  <a:gd name="T57" fmla="*/ 4 h 18"/>
                  <a:gd name="T58" fmla="*/ 6 w 14"/>
                  <a:gd name="T59" fmla="*/ 4 h 18"/>
                  <a:gd name="T60" fmla="*/ 8 w 14"/>
                  <a:gd name="T61" fmla="*/ 4 h 18"/>
                  <a:gd name="T62" fmla="*/ 8 w 14"/>
                  <a:gd name="T63" fmla="*/ 2 h 18"/>
                  <a:gd name="T64" fmla="*/ 10 w 14"/>
                  <a:gd name="T65" fmla="*/ 3 h 18"/>
                  <a:gd name="T66" fmla="*/ 11 w 14"/>
                  <a:gd name="T67" fmla="*/ 2 h 18"/>
                  <a:gd name="T68" fmla="*/ 13 w 14"/>
                  <a:gd name="T69" fmla="*/ 3 h 18"/>
                  <a:gd name="T70" fmla="*/ 13 w 14"/>
                  <a:gd name="T71" fmla="*/ 2 h 18"/>
                  <a:gd name="T72" fmla="*/ 14 w 14"/>
                  <a:gd name="T73" fmla="*/ 1 h 18"/>
                  <a:gd name="T74" fmla="*/ 14 w 14"/>
                  <a:gd name="T75" fmla="*/ 0 h 18"/>
                  <a:gd name="T76" fmla="*/ 12 w 14"/>
                  <a:gd name="T77" fmla="*/ 17 h 18"/>
                  <a:gd name="T78" fmla="*/ 8 w 14"/>
                  <a:gd name="T79" fmla="*/ 16 h 18"/>
                  <a:gd name="T80" fmla="*/ 7 w 14"/>
                  <a:gd name="T81" fmla="*/ 17 h 18"/>
                  <a:gd name="T82" fmla="*/ 10 w 14"/>
                  <a:gd name="T83" fmla="*/ 18 h 18"/>
                  <a:gd name="T84" fmla="*/ 13 w 14"/>
                  <a:gd name="T85" fmla="*/ 17 h 18"/>
                  <a:gd name="T86" fmla="*/ 12 w 14"/>
                  <a:gd name="T8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" h="18">
                    <a:moveTo>
                      <a:pt x="14" y="0"/>
                    </a:moveTo>
                    <a:cubicBezTo>
                      <a:pt x="13" y="0"/>
                      <a:pt x="13" y="0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0" y="1"/>
                      <a:pt x="9" y="1"/>
                    </a:cubicBezTo>
                    <a:cubicBezTo>
                      <a:pt x="9" y="0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2" y="2"/>
                      <a:pt x="2" y="3"/>
                    </a:cubicBezTo>
                    <a:cubicBezTo>
                      <a:pt x="2" y="3"/>
                      <a:pt x="1" y="3"/>
                      <a:pt x="1" y="4"/>
                    </a:cubicBezTo>
                    <a:cubicBezTo>
                      <a:pt x="1" y="4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2" y="9"/>
                      <a:pt x="3" y="8"/>
                    </a:cubicBezTo>
                    <a:cubicBezTo>
                      <a:pt x="3" y="8"/>
                      <a:pt x="5" y="9"/>
                      <a:pt x="5" y="9"/>
                    </a:cubicBezTo>
                    <a:cubicBezTo>
                      <a:pt x="5" y="9"/>
                      <a:pt x="3" y="9"/>
                      <a:pt x="2" y="9"/>
                    </a:cubicBezTo>
                    <a:cubicBezTo>
                      <a:pt x="1" y="10"/>
                      <a:pt x="3" y="10"/>
                      <a:pt x="3" y="11"/>
                    </a:cubicBezTo>
                    <a:cubicBezTo>
                      <a:pt x="3" y="12"/>
                      <a:pt x="3" y="13"/>
                      <a:pt x="4" y="13"/>
                    </a:cubicBezTo>
                    <a:cubicBezTo>
                      <a:pt x="5" y="13"/>
                      <a:pt x="6" y="14"/>
                      <a:pt x="6" y="14"/>
                    </a:cubicBezTo>
                    <a:cubicBezTo>
                      <a:pt x="6" y="13"/>
                      <a:pt x="5" y="12"/>
                      <a:pt x="6" y="11"/>
                    </a:cubicBezTo>
                    <a:cubicBezTo>
                      <a:pt x="6" y="11"/>
                      <a:pt x="7" y="12"/>
                      <a:pt x="7" y="11"/>
                    </a:cubicBezTo>
                    <a:cubicBezTo>
                      <a:pt x="8" y="11"/>
                      <a:pt x="7" y="10"/>
                      <a:pt x="6" y="10"/>
                    </a:cubicBezTo>
                    <a:cubicBezTo>
                      <a:pt x="5" y="10"/>
                      <a:pt x="6" y="9"/>
                      <a:pt x="7" y="10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9" y="8"/>
                      <a:pt x="8" y="8"/>
                    </a:cubicBezTo>
                    <a:cubicBezTo>
                      <a:pt x="7" y="8"/>
                      <a:pt x="7" y="9"/>
                      <a:pt x="6" y="8"/>
                    </a:cubicBezTo>
                    <a:cubicBezTo>
                      <a:pt x="5" y="7"/>
                      <a:pt x="7" y="8"/>
                      <a:pt x="7" y="7"/>
                    </a:cubicBezTo>
                    <a:cubicBezTo>
                      <a:pt x="7" y="6"/>
                      <a:pt x="5" y="5"/>
                      <a:pt x="5" y="4"/>
                    </a:cubicBezTo>
                    <a:cubicBezTo>
                      <a:pt x="4" y="4"/>
                      <a:pt x="6" y="3"/>
                      <a:pt x="6" y="4"/>
                    </a:cubicBezTo>
                    <a:cubicBezTo>
                      <a:pt x="6" y="4"/>
                      <a:pt x="7" y="4"/>
                      <a:pt x="8" y="4"/>
                    </a:cubicBezTo>
                    <a:cubicBezTo>
                      <a:pt x="8" y="4"/>
                      <a:pt x="7" y="3"/>
                      <a:pt x="8" y="2"/>
                    </a:cubicBezTo>
                    <a:cubicBezTo>
                      <a:pt x="9" y="2"/>
                      <a:pt x="9" y="3"/>
                      <a:pt x="10" y="3"/>
                    </a:cubicBezTo>
                    <a:cubicBezTo>
                      <a:pt x="10" y="3"/>
                      <a:pt x="10" y="2"/>
                      <a:pt x="11" y="2"/>
                    </a:cubicBezTo>
                    <a:cubicBezTo>
                      <a:pt x="12" y="2"/>
                      <a:pt x="12" y="2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4" y="1"/>
                      <a:pt x="14" y="1"/>
                    </a:cubicBezTo>
                    <a:cubicBezTo>
                      <a:pt x="14" y="1"/>
                      <a:pt x="14" y="0"/>
                      <a:pt x="14" y="0"/>
                    </a:cubicBezTo>
                    <a:close/>
                    <a:moveTo>
                      <a:pt x="12" y="17"/>
                    </a:moveTo>
                    <a:cubicBezTo>
                      <a:pt x="11" y="16"/>
                      <a:pt x="9" y="17"/>
                      <a:pt x="8" y="16"/>
                    </a:cubicBezTo>
                    <a:cubicBezTo>
                      <a:pt x="8" y="16"/>
                      <a:pt x="6" y="17"/>
                      <a:pt x="7" y="17"/>
                    </a:cubicBezTo>
                    <a:cubicBezTo>
                      <a:pt x="8" y="17"/>
                      <a:pt x="9" y="17"/>
                      <a:pt x="10" y="18"/>
                    </a:cubicBezTo>
                    <a:cubicBezTo>
                      <a:pt x="12" y="18"/>
                      <a:pt x="13" y="17"/>
                      <a:pt x="13" y="17"/>
                    </a:cubicBezTo>
                    <a:cubicBezTo>
                      <a:pt x="13" y="16"/>
                      <a:pt x="12" y="17"/>
                      <a:pt x="12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52" name="Freeform 131"/>
              <p:cNvSpPr>
                <a:spLocks/>
              </p:cNvSpPr>
              <p:nvPr/>
            </p:nvSpPr>
            <p:spPr bwMode="auto">
              <a:xfrm>
                <a:off x="3366" y="1917"/>
                <a:ext cx="25" cy="16"/>
              </a:xfrm>
              <a:custGeom>
                <a:avLst/>
                <a:gdLst>
                  <a:gd name="T0" fmla="*/ 4 w 6"/>
                  <a:gd name="T1" fmla="*/ 2 h 4"/>
                  <a:gd name="T2" fmla="*/ 5 w 6"/>
                  <a:gd name="T3" fmla="*/ 1 h 4"/>
                  <a:gd name="T4" fmla="*/ 5 w 6"/>
                  <a:gd name="T5" fmla="*/ 1 h 4"/>
                  <a:gd name="T6" fmla="*/ 2 w 6"/>
                  <a:gd name="T7" fmla="*/ 2 h 4"/>
                  <a:gd name="T8" fmla="*/ 1 w 6"/>
                  <a:gd name="T9" fmla="*/ 3 h 4"/>
                  <a:gd name="T10" fmla="*/ 4 w 6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2"/>
                    </a:moveTo>
                    <a:cubicBezTo>
                      <a:pt x="4" y="2"/>
                      <a:pt x="4" y="1"/>
                      <a:pt x="5" y="1"/>
                    </a:cubicBezTo>
                    <a:cubicBezTo>
                      <a:pt x="6" y="1"/>
                      <a:pt x="5" y="0"/>
                      <a:pt x="5" y="1"/>
                    </a:cubicBezTo>
                    <a:cubicBezTo>
                      <a:pt x="4" y="1"/>
                      <a:pt x="3" y="1"/>
                      <a:pt x="2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4" y="3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53" name="Freeform 132"/>
              <p:cNvSpPr>
                <a:spLocks/>
              </p:cNvSpPr>
              <p:nvPr/>
            </p:nvSpPr>
            <p:spPr bwMode="auto">
              <a:xfrm>
                <a:off x="2851" y="1534"/>
                <a:ext cx="100" cy="50"/>
              </a:xfrm>
              <a:custGeom>
                <a:avLst/>
                <a:gdLst>
                  <a:gd name="T0" fmla="*/ 20 w 24"/>
                  <a:gd name="T1" fmla="*/ 8 h 12"/>
                  <a:gd name="T2" fmla="*/ 22 w 24"/>
                  <a:gd name="T3" fmla="*/ 7 h 12"/>
                  <a:gd name="T4" fmla="*/ 24 w 24"/>
                  <a:gd name="T5" fmla="*/ 5 h 12"/>
                  <a:gd name="T6" fmla="*/ 23 w 24"/>
                  <a:gd name="T7" fmla="*/ 4 h 12"/>
                  <a:gd name="T8" fmla="*/ 21 w 24"/>
                  <a:gd name="T9" fmla="*/ 2 h 12"/>
                  <a:gd name="T10" fmla="*/ 21 w 24"/>
                  <a:gd name="T11" fmla="*/ 1 h 12"/>
                  <a:gd name="T12" fmla="*/ 19 w 24"/>
                  <a:gd name="T13" fmla="*/ 1 h 12"/>
                  <a:gd name="T14" fmla="*/ 17 w 24"/>
                  <a:gd name="T15" fmla="*/ 0 h 12"/>
                  <a:gd name="T16" fmla="*/ 17 w 24"/>
                  <a:gd name="T17" fmla="*/ 1 h 12"/>
                  <a:gd name="T18" fmla="*/ 16 w 24"/>
                  <a:gd name="T19" fmla="*/ 2 h 12"/>
                  <a:gd name="T20" fmla="*/ 15 w 24"/>
                  <a:gd name="T21" fmla="*/ 2 h 12"/>
                  <a:gd name="T22" fmla="*/ 14 w 24"/>
                  <a:gd name="T23" fmla="*/ 2 h 12"/>
                  <a:gd name="T24" fmla="*/ 12 w 24"/>
                  <a:gd name="T25" fmla="*/ 1 h 12"/>
                  <a:gd name="T26" fmla="*/ 11 w 24"/>
                  <a:gd name="T27" fmla="*/ 2 h 12"/>
                  <a:gd name="T28" fmla="*/ 10 w 24"/>
                  <a:gd name="T29" fmla="*/ 2 h 12"/>
                  <a:gd name="T30" fmla="*/ 9 w 24"/>
                  <a:gd name="T31" fmla="*/ 3 h 12"/>
                  <a:gd name="T32" fmla="*/ 9 w 24"/>
                  <a:gd name="T33" fmla="*/ 4 h 12"/>
                  <a:gd name="T34" fmla="*/ 7 w 24"/>
                  <a:gd name="T35" fmla="*/ 4 h 12"/>
                  <a:gd name="T36" fmla="*/ 7 w 24"/>
                  <a:gd name="T37" fmla="*/ 3 h 12"/>
                  <a:gd name="T38" fmla="*/ 3 w 24"/>
                  <a:gd name="T39" fmla="*/ 0 h 12"/>
                  <a:gd name="T40" fmla="*/ 4 w 24"/>
                  <a:gd name="T41" fmla="*/ 2 h 12"/>
                  <a:gd name="T42" fmla="*/ 3 w 24"/>
                  <a:gd name="T43" fmla="*/ 2 h 12"/>
                  <a:gd name="T44" fmla="*/ 1 w 24"/>
                  <a:gd name="T45" fmla="*/ 2 h 12"/>
                  <a:gd name="T46" fmla="*/ 0 w 24"/>
                  <a:gd name="T47" fmla="*/ 4 h 12"/>
                  <a:gd name="T48" fmla="*/ 2 w 24"/>
                  <a:gd name="T49" fmla="*/ 4 h 12"/>
                  <a:gd name="T50" fmla="*/ 5 w 24"/>
                  <a:gd name="T51" fmla="*/ 4 h 12"/>
                  <a:gd name="T52" fmla="*/ 5 w 24"/>
                  <a:gd name="T53" fmla="*/ 5 h 12"/>
                  <a:gd name="T54" fmla="*/ 4 w 24"/>
                  <a:gd name="T55" fmla="*/ 6 h 12"/>
                  <a:gd name="T56" fmla="*/ 1 w 24"/>
                  <a:gd name="T57" fmla="*/ 6 h 12"/>
                  <a:gd name="T58" fmla="*/ 4 w 24"/>
                  <a:gd name="T59" fmla="*/ 7 h 12"/>
                  <a:gd name="T60" fmla="*/ 5 w 24"/>
                  <a:gd name="T61" fmla="*/ 7 h 12"/>
                  <a:gd name="T62" fmla="*/ 6 w 24"/>
                  <a:gd name="T63" fmla="*/ 8 h 12"/>
                  <a:gd name="T64" fmla="*/ 5 w 24"/>
                  <a:gd name="T65" fmla="*/ 9 h 12"/>
                  <a:gd name="T66" fmla="*/ 4 w 24"/>
                  <a:gd name="T67" fmla="*/ 10 h 12"/>
                  <a:gd name="T68" fmla="*/ 7 w 24"/>
                  <a:gd name="T69" fmla="*/ 10 h 12"/>
                  <a:gd name="T70" fmla="*/ 11 w 24"/>
                  <a:gd name="T71" fmla="*/ 11 h 12"/>
                  <a:gd name="T72" fmla="*/ 15 w 24"/>
                  <a:gd name="T73" fmla="*/ 10 h 12"/>
                  <a:gd name="T74" fmla="*/ 17 w 24"/>
                  <a:gd name="T75" fmla="*/ 10 h 12"/>
                  <a:gd name="T76" fmla="*/ 20 w 24"/>
                  <a:gd name="T7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" h="12">
                    <a:moveTo>
                      <a:pt x="20" y="8"/>
                    </a:moveTo>
                    <a:cubicBezTo>
                      <a:pt x="22" y="8"/>
                      <a:pt x="21" y="7"/>
                      <a:pt x="22" y="7"/>
                    </a:cubicBezTo>
                    <a:cubicBezTo>
                      <a:pt x="23" y="7"/>
                      <a:pt x="23" y="6"/>
                      <a:pt x="24" y="5"/>
                    </a:cubicBezTo>
                    <a:cubicBezTo>
                      <a:pt x="24" y="5"/>
                      <a:pt x="23" y="4"/>
                      <a:pt x="23" y="4"/>
                    </a:cubicBezTo>
                    <a:cubicBezTo>
                      <a:pt x="22" y="4"/>
                      <a:pt x="21" y="3"/>
                      <a:pt x="21" y="2"/>
                    </a:cubicBezTo>
                    <a:cubicBezTo>
                      <a:pt x="22" y="2"/>
                      <a:pt x="21" y="1"/>
                      <a:pt x="21" y="1"/>
                    </a:cubicBezTo>
                    <a:cubicBezTo>
                      <a:pt x="21" y="1"/>
                      <a:pt x="20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17" y="2"/>
                      <a:pt x="16" y="1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1"/>
                      <a:pt x="14" y="1"/>
                      <a:pt x="14" y="2"/>
                    </a:cubicBezTo>
                    <a:cubicBezTo>
                      <a:pt x="14" y="2"/>
                      <a:pt x="13" y="2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3"/>
                      <a:pt x="11" y="3"/>
                      <a:pt x="10" y="2"/>
                    </a:cubicBezTo>
                    <a:cubicBezTo>
                      <a:pt x="9" y="1"/>
                      <a:pt x="9" y="2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8" y="3"/>
                      <a:pt x="8" y="4"/>
                      <a:pt x="7" y="4"/>
                    </a:cubicBezTo>
                    <a:cubicBezTo>
                      <a:pt x="7" y="5"/>
                      <a:pt x="6" y="3"/>
                      <a:pt x="7" y="3"/>
                    </a:cubicBezTo>
                    <a:cubicBezTo>
                      <a:pt x="8" y="2"/>
                      <a:pt x="4" y="0"/>
                      <a:pt x="3" y="0"/>
                    </a:cubicBezTo>
                    <a:cubicBezTo>
                      <a:pt x="2" y="0"/>
                      <a:pt x="3" y="1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1"/>
                      <a:pt x="2" y="1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3" y="4"/>
                      <a:pt x="5" y="4"/>
                      <a:pt x="5" y="4"/>
                    </a:cubicBezTo>
                    <a:cubicBezTo>
                      <a:pt x="6" y="5"/>
                      <a:pt x="4" y="5"/>
                      <a:pt x="5" y="5"/>
                    </a:cubicBezTo>
                    <a:cubicBezTo>
                      <a:pt x="5" y="6"/>
                      <a:pt x="5" y="6"/>
                      <a:pt x="4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7"/>
                      <a:pt x="4" y="6"/>
                      <a:pt x="4" y="7"/>
                    </a:cubicBezTo>
                    <a:cubicBezTo>
                      <a:pt x="4" y="7"/>
                      <a:pt x="4" y="8"/>
                      <a:pt x="5" y="7"/>
                    </a:cubicBezTo>
                    <a:cubicBezTo>
                      <a:pt x="6" y="7"/>
                      <a:pt x="5" y="8"/>
                      <a:pt x="6" y="8"/>
                    </a:cubicBezTo>
                    <a:cubicBezTo>
                      <a:pt x="6" y="8"/>
                      <a:pt x="6" y="9"/>
                      <a:pt x="5" y="9"/>
                    </a:cubicBezTo>
                    <a:cubicBezTo>
                      <a:pt x="4" y="9"/>
                      <a:pt x="3" y="9"/>
                      <a:pt x="4" y="10"/>
                    </a:cubicBezTo>
                    <a:cubicBezTo>
                      <a:pt x="4" y="10"/>
                      <a:pt x="6" y="10"/>
                      <a:pt x="7" y="10"/>
                    </a:cubicBezTo>
                    <a:cubicBezTo>
                      <a:pt x="8" y="9"/>
                      <a:pt x="9" y="11"/>
                      <a:pt x="11" y="11"/>
                    </a:cubicBezTo>
                    <a:cubicBezTo>
                      <a:pt x="12" y="12"/>
                      <a:pt x="14" y="11"/>
                      <a:pt x="15" y="10"/>
                    </a:cubicBezTo>
                    <a:cubicBezTo>
                      <a:pt x="15" y="10"/>
                      <a:pt x="17" y="10"/>
                      <a:pt x="17" y="10"/>
                    </a:cubicBezTo>
                    <a:cubicBezTo>
                      <a:pt x="18" y="9"/>
                      <a:pt x="19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54" name="Freeform 133"/>
              <p:cNvSpPr>
                <a:spLocks/>
              </p:cNvSpPr>
              <p:nvPr/>
            </p:nvSpPr>
            <p:spPr bwMode="auto">
              <a:xfrm>
                <a:off x="2980" y="1696"/>
                <a:ext cx="41" cy="46"/>
              </a:xfrm>
              <a:custGeom>
                <a:avLst/>
                <a:gdLst>
                  <a:gd name="T0" fmla="*/ 9 w 10"/>
                  <a:gd name="T1" fmla="*/ 3 h 11"/>
                  <a:gd name="T2" fmla="*/ 8 w 10"/>
                  <a:gd name="T3" fmla="*/ 2 h 11"/>
                  <a:gd name="T4" fmla="*/ 7 w 10"/>
                  <a:gd name="T5" fmla="*/ 3 h 11"/>
                  <a:gd name="T6" fmla="*/ 5 w 10"/>
                  <a:gd name="T7" fmla="*/ 3 h 11"/>
                  <a:gd name="T8" fmla="*/ 6 w 10"/>
                  <a:gd name="T9" fmla="*/ 1 h 11"/>
                  <a:gd name="T10" fmla="*/ 6 w 10"/>
                  <a:gd name="T11" fmla="*/ 0 h 11"/>
                  <a:gd name="T12" fmla="*/ 6 w 10"/>
                  <a:gd name="T13" fmla="*/ 0 h 11"/>
                  <a:gd name="T14" fmla="*/ 4 w 10"/>
                  <a:gd name="T15" fmla="*/ 0 h 11"/>
                  <a:gd name="T16" fmla="*/ 5 w 10"/>
                  <a:gd name="T17" fmla="*/ 1 h 11"/>
                  <a:gd name="T18" fmla="*/ 3 w 10"/>
                  <a:gd name="T19" fmla="*/ 2 h 11"/>
                  <a:gd name="T20" fmla="*/ 1 w 10"/>
                  <a:gd name="T21" fmla="*/ 2 h 11"/>
                  <a:gd name="T22" fmla="*/ 1 w 10"/>
                  <a:gd name="T23" fmla="*/ 4 h 11"/>
                  <a:gd name="T24" fmla="*/ 2 w 10"/>
                  <a:gd name="T25" fmla="*/ 6 h 11"/>
                  <a:gd name="T26" fmla="*/ 1 w 10"/>
                  <a:gd name="T27" fmla="*/ 7 h 11"/>
                  <a:gd name="T28" fmla="*/ 0 w 10"/>
                  <a:gd name="T29" fmla="*/ 9 h 11"/>
                  <a:gd name="T30" fmla="*/ 2 w 10"/>
                  <a:gd name="T31" fmla="*/ 11 h 11"/>
                  <a:gd name="T32" fmla="*/ 6 w 10"/>
                  <a:gd name="T33" fmla="*/ 9 h 11"/>
                  <a:gd name="T34" fmla="*/ 9 w 10"/>
                  <a:gd name="T35" fmla="*/ 9 h 11"/>
                  <a:gd name="T36" fmla="*/ 9 w 10"/>
                  <a:gd name="T37" fmla="*/ 3 h 11"/>
                  <a:gd name="T38" fmla="*/ 9 w 10"/>
                  <a:gd name="T3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11">
                    <a:moveTo>
                      <a:pt x="9" y="3"/>
                    </a:moveTo>
                    <a:cubicBezTo>
                      <a:pt x="8" y="3"/>
                      <a:pt x="8" y="3"/>
                      <a:pt x="8" y="2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7" y="3"/>
                      <a:pt x="6" y="3"/>
                      <a:pt x="5" y="3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0" y="3"/>
                      <a:pt x="2" y="3"/>
                      <a:pt x="1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3" y="6"/>
                      <a:pt x="1" y="7"/>
                      <a:pt x="1" y="7"/>
                    </a:cubicBezTo>
                    <a:cubicBezTo>
                      <a:pt x="1" y="8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" y="11"/>
                      <a:pt x="5" y="10"/>
                      <a:pt x="6" y="9"/>
                    </a:cubicBezTo>
                    <a:cubicBezTo>
                      <a:pt x="7" y="8"/>
                      <a:pt x="8" y="9"/>
                      <a:pt x="9" y="9"/>
                    </a:cubicBezTo>
                    <a:cubicBezTo>
                      <a:pt x="10" y="8"/>
                      <a:pt x="9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55" name="Freeform 134"/>
              <p:cNvSpPr>
                <a:spLocks noEditPoints="1"/>
              </p:cNvSpPr>
              <p:nvPr/>
            </p:nvSpPr>
            <p:spPr bwMode="auto">
              <a:xfrm>
                <a:off x="3001" y="1617"/>
                <a:ext cx="91" cy="142"/>
              </a:xfrm>
              <a:custGeom>
                <a:avLst/>
                <a:gdLst>
                  <a:gd name="T0" fmla="*/ 1 w 22"/>
                  <a:gd name="T1" fmla="*/ 19 h 34"/>
                  <a:gd name="T2" fmla="*/ 0 w 22"/>
                  <a:gd name="T3" fmla="*/ 22 h 34"/>
                  <a:gd name="T4" fmla="*/ 3 w 22"/>
                  <a:gd name="T5" fmla="*/ 21 h 34"/>
                  <a:gd name="T6" fmla="*/ 5 w 22"/>
                  <a:gd name="T7" fmla="*/ 21 h 34"/>
                  <a:gd name="T8" fmla="*/ 22 w 22"/>
                  <a:gd name="T9" fmla="*/ 27 h 34"/>
                  <a:gd name="T10" fmla="*/ 19 w 22"/>
                  <a:gd name="T11" fmla="*/ 25 h 34"/>
                  <a:gd name="T12" fmla="*/ 18 w 22"/>
                  <a:gd name="T13" fmla="*/ 23 h 34"/>
                  <a:gd name="T14" fmla="*/ 15 w 22"/>
                  <a:gd name="T15" fmla="*/ 18 h 34"/>
                  <a:gd name="T16" fmla="*/ 11 w 22"/>
                  <a:gd name="T17" fmla="*/ 16 h 34"/>
                  <a:gd name="T18" fmla="*/ 14 w 22"/>
                  <a:gd name="T19" fmla="*/ 11 h 34"/>
                  <a:gd name="T20" fmla="*/ 9 w 22"/>
                  <a:gd name="T21" fmla="*/ 10 h 34"/>
                  <a:gd name="T22" fmla="*/ 11 w 22"/>
                  <a:gd name="T23" fmla="*/ 7 h 34"/>
                  <a:gd name="T24" fmla="*/ 8 w 22"/>
                  <a:gd name="T25" fmla="*/ 8 h 34"/>
                  <a:gd name="T26" fmla="*/ 5 w 22"/>
                  <a:gd name="T27" fmla="*/ 11 h 34"/>
                  <a:gd name="T28" fmla="*/ 3 w 22"/>
                  <a:gd name="T29" fmla="*/ 11 h 34"/>
                  <a:gd name="T30" fmla="*/ 4 w 22"/>
                  <a:gd name="T31" fmla="*/ 14 h 34"/>
                  <a:gd name="T32" fmla="*/ 3 w 22"/>
                  <a:gd name="T33" fmla="*/ 17 h 34"/>
                  <a:gd name="T34" fmla="*/ 6 w 22"/>
                  <a:gd name="T35" fmla="*/ 17 h 34"/>
                  <a:gd name="T36" fmla="*/ 7 w 22"/>
                  <a:gd name="T37" fmla="*/ 17 h 34"/>
                  <a:gd name="T38" fmla="*/ 10 w 22"/>
                  <a:gd name="T39" fmla="*/ 19 h 34"/>
                  <a:gd name="T40" fmla="*/ 11 w 22"/>
                  <a:gd name="T41" fmla="*/ 21 h 34"/>
                  <a:gd name="T42" fmla="*/ 11 w 22"/>
                  <a:gd name="T43" fmla="*/ 24 h 34"/>
                  <a:gd name="T44" fmla="*/ 8 w 22"/>
                  <a:gd name="T45" fmla="*/ 25 h 34"/>
                  <a:gd name="T46" fmla="*/ 9 w 22"/>
                  <a:gd name="T47" fmla="*/ 27 h 34"/>
                  <a:gd name="T48" fmla="*/ 8 w 22"/>
                  <a:gd name="T49" fmla="*/ 29 h 34"/>
                  <a:gd name="T50" fmla="*/ 11 w 22"/>
                  <a:gd name="T51" fmla="*/ 30 h 34"/>
                  <a:gd name="T52" fmla="*/ 9 w 22"/>
                  <a:gd name="T53" fmla="*/ 31 h 34"/>
                  <a:gd name="T54" fmla="*/ 8 w 22"/>
                  <a:gd name="T55" fmla="*/ 33 h 34"/>
                  <a:gd name="T56" fmla="*/ 10 w 22"/>
                  <a:gd name="T57" fmla="*/ 33 h 34"/>
                  <a:gd name="T58" fmla="*/ 14 w 22"/>
                  <a:gd name="T59" fmla="*/ 32 h 34"/>
                  <a:gd name="T60" fmla="*/ 18 w 22"/>
                  <a:gd name="T61" fmla="*/ 32 h 34"/>
                  <a:gd name="T62" fmla="*/ 20 w 22"/>
                  <a:gd name="T63" fmla="*/ 30 h 34"/>
                  <a:gd name="T64" fmla="*/ 22 w 22"/>
                  <a:gd name="T65" fmla="*/ 27 h 34"/>
                  <a:gd name="T66" fmla="*/ 4 w 22"/>
                  <a:gd name="T67" fmla="*/ 8 h 34"/>
                  <a:gd name="T68" fmla="*/ 15 w 22"/>
                  <a:gd name="T69" fmla="*/ 3 h 34"/>
                  <a:gd name="T70" fmla="*/ 15 w 22"/>
                  <a:gd name="T71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4">
                    <a:moveTo>
                      <a:pt x="4" y="19"/>
                    </a:moveTo>
                    <a:cubicBezTo>
                      <a:pt x="3" y="18"/>
                      <a:pt x="2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1" y="22"/>
                      <a:pt x="2" y="22"/>
                      <a:pt x="2" y="22"/>
                    </a:cubicBezTo>
                    <a:cubicBezTo>
                      <a:pt x="2" y="21"/>
                      <a:pt x="2" y="20"/>
                      <a:pt x="3" y="21"/>
                    </a:cubicBezTo>
                    <a:cubicBezTo>
                      <a:pt x="3" y="22"/>
                      <a:pt x="3" y="22"/>
                      <a:pt x="4" y="22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0"/>
                      <a:pt x="5" y="19"/>
                      <a:pt x="4" y="19"/>
                    </a:cubicBezTo>
                    <a:close/>
                    <a:moveTo>
                      <a:pt x="22" y="27"/>
                    </a:moveTo>
                    <a:cubicBezTo>
                      <a:pt x="22" y="26"/>
                      <a:pt x="20" y="25"/>
                      <a:pt x="20" y="26"/>
                    </a:cubicBezTo>
                    <a:cubicBezTo>
                      <a:pt x="19" y="26"/>
                      <a:pt x="19" y="26"/>
                      <a:pt x="19" y="25"/>
                    </a:cubicBezTo>
                    <a:cubicBezTo>
                      <a:pt x="18" y="25"/>
                      <a:pt x="19" y="24"/>
                      <a:pt x="19" y="24"/>
                    </a:cubicBezTo>
                    <a:cubicBezTo>
                      <a:pt x="18" y="24"/>
                      <a:pt x="18" y="23"/>
                      <a:pt x="18" y="23"/>
                    </a:cubicBezTo>
                    <a:cubicBezTo>
                      <a:pt x="18" y="23"/>
                      <a:pt x="17" y="21"/>
                      <a:pt x="16" y="20"/>
                    </a:cubicBezTo>
                    <a:cubicBezTo>
                      <a:pt x="15" y="20"/>
                      <a:pt x="15" y="18"/>
                      <a:pt x="15" y="18"/>
                    </a:cubicBezTo>
                    <a:cubicBezTo>
                      <a:pt x="15" y="17"/>
                      <a:pt x="14" y="17"/>
                      <a:pt x="13" y="16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1" y="16"/>
                      <a:pt x="11" y="15"/>
                      <a:pt x="12" y="15"/>
                    </a:cubicBezTo>
                    <a:cubicBezTo>
                      <a:pt x="13" y="14"/>
                      <a:pt x="14" y="11"/>
                      <a:pt x="14" y="11"/>
                    </a:cubicBezTo>
                    <a:cubicBezTo>
                      <a:pt x="14" y="10"/>
                      <a:pt x="10" y="10"/>
                      <a:pt x="10" y="11"/>
                    </a:cubicBezTo>
                    <a:cubicBezTo>
                      <a:pt x="9" y="11"/>
                      <a:pt x="8" y="10"/>
                      <a:pt x="9" y="10"/>
                    </a:cubicBezTo>
                    <a:cubicBezTo>
                      <a:pt x="9" y="10"/>
                      <a:pt x="11" y="9"/>
                      <a:pt x="11" y="8"/>
                    </a:cubicBezTo>
                    <a:cubicBezTo>
                      <a:pt x="11" y="8"/>
                      <a:pt x="11" y="7"/>
                      <a:pt x="11" y="7"/>
                    </a:cubicBezTo>
                    <a:cubicBezTo>
                      <a:pt x="10" y="6"/>
                      <a:pt x="10" y="7"/>
                      <a:pt x="10" y="8"/>
                    </a:cubicBezTo>
                    <a:cubicBezTo>
                      <a:pt x="10" y="8"/>
                      <a:pt x="9" y="8"/>
                      <a:pt x="8" y="8"/>
                    </a:cubicBezTo>
                    <a:cubicBezTo>
                      <a:pt x="7" y="8"/>
                      <a:pt x="6" y="9"/>
                      <a:pt x="6" y="10"/>
                    </a:cubicBezTo>
                    <a:cubicBezTo>
                      <a:pt x="6" y="10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3" y="12"/>
                      <a:pt x="4" y="12"/>
                      <a:pt x="5" y="13"/>
                    </a:cubicBezTo>
                    <a:cubicBezTo>
                      <a:pt x="6" y="13"/>
                      <a:pt x="4" y="13"/>
                      <a:pt x="4" y="14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5" y="16"/>
                      <a:pt x="3" y="16"/>
                      <a:pt x="3" y="17"/>
                    </a:cubicBezTo>
                    <a:cubicBezTo>
                      <a:pt x="3" y="17"/>
                      <a:pt x="5" y="16"/>
                      <a:pt x="5" y="16"/>
                    </a:cubicBezTo>
                    <a:cubicBezTo>
                      <a:pt x="6" y="16"/>
                      <a:pt x="5" y="18"/>
                      <a:pt x="6" y="17"/>
                    </a:cubicBezTo>
                    <a:cubicBezTo>
                      <a:pt x="7" y="17"/>
                      <a:pt x="7" y="16"/>
                      <a:pt x="7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8"/>
                      <a:pt x="7" y="19"/>
                      <a:pt x="7" y="20"/>
                    </a:cubicBezTo>
                    <a:cubicBezTo>
                      <a:pt x="7" y="20"/>
                      <a:pt x="9" y="20"/>
                      <a:pt x="10" y="19"/>
                    </a:cubicBezTo>
                    <a:cubicBezTo>
                      <a:pt x="11" y="18"/>
                      <a:pt x="11" y="19"/>
                      <a:pt x="10" y="20"/>
                    </a:cubicBezTo>
                    <a:cubicBezTo>
                      <a:pt x="10" y="20"/>
                      <a:pt x="10" y="21"/>
                      <a:pt x="11" y="21"/>
                    </a:cubicBezTo>
                    <a:cubicBezTo>
                      <a:pt x="11" y="21"/>
                      <a:pt x="12" y="22"/>
                      <a:pt x="11" y="22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1" y="25"/>
                      <a:pt x="9" y="24"/>
                      <a:pt x="9" y="24"/>
                    </a:cubicBezTo>
                    <a:cubicBezTo>
                      <a:pt x="9" y="24"/>
                      <a:pt x="8" y="24"/>
                      <a:pt x="8" y="25"/>
                    </a:cubicBezTo>
                    <a:cubicBezTo>
                      <a:pt x="8" y="25"/>
                      <a:pt x="7" y="25"/>
                      <a:pt x="8" y="26"/>
                    </a:cubicBezTo>
                    <a:cubicBezTo>
                      <a:pt x="8" y="26"/>
                      <a:pt x="9" y="26"/>
                      <a:pt x="9" y="27"/>
                    </a:cubicBezTo>
                    <a:cubicBezTo>
                      <a:pt x="9" y="27"/>
                      <a:pt x="8" y="28"/>
                      <a:pt x="7" y="28"/>
                    </a:cubicBezTo>
                    <a:cubicBezTo>
                      <a:pt x="5" y="29"/>
                      <a:pt x="7" y="30"/>
                      <a:pt x="8" y="29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10" y="29"/>
                      <a:pt x="10" y="30"/>
                      <a:pt x="11" y="30"/>
                    </a:cubicBezTo>
                    <a:cubicBezTo>
                      <a:pt x="12" y="29"/>
                      <a:pt x="12" y="30"/>
                      <a:pt x="11" y="30"/>
                    </a:cubicBezTo>
                    <a:cubicBezTo>
                      <a:pt x="11" y="31"/>
                      <a:pt x="10" y="30"/>
                      <a:pt x="9" y="31"/>
                    </a:cubicBezTo>
                    <a:cubicBezTo>
                      <a:pt x="8" y="31"/>
                      <a:pt x="6" y="34"/>
                      <a:pt x="6" y="34"/>
                    </a:cubicBezTo>
                    <a:cubicBezTo>
                      <a:pt x="6" y="34"/>
                      <a:pt x="7" y="34"/>
                      <a:pt x="8" y="33"/>
                    </a:cubicBezTo>
                    <a:cubicBezTo>
                      <a:pt x="9" y="33"/>
                      <a:pt x="9" y="33"/>
                      <a:pt x="9" y="34"/>
                    </a:cubicBezTo>
                    <a:cubicBezTo>
                      <a:pt x="10" y="34"/>
                      <a:pt x="10" y="32"/>
                      <a:pt x="10" y="33"/>
                    </a:cubicBezTo>
                    <a:cubicBezTo>
                      <a:pt x="11" y="33"/>
                      <a:pt x="11" y="32"/>
                      <a:pt x="12" y="32"/>
                    </a:cubicBezTo>
                    <a:cubicBezTo>
                      <a:pt x="13" y="32"/>
                      <a:pt x="13" y="32"/>
                      <a:pt x="14" y="32"/>
                    </a:cubicBezTo>
                    <a:cubicBezTo>
                      <a:pt x="14" y="32"/>
                      <a:pt x="15" y="32"/>
                      <a:pt x="15" y="32"/>
                    </a:cubicBezTo>
                    <a:cubicBezTo>
                      <a:pt x="16" y="32"/>
                      <a:pt x="17" y="32"/>
                      <a:pt x="18" y="32"/>
                    </a:cubicBezTo>
                    <a:cubicBezTo>
                      <a:pt x="19" y="32"/>
                      <a:pt x="21" y="31"/>
                      <a:pt x="21" y="31"/>
                    </a:cubicBezTo>
                    <a:cubicBezTo>
                      <a:pt x="21" y="30"/>
                      <a:pt x="21" y="30"/>
                      <a:pt x="20" y="30"/>
                    </a:cubicBezTo>
                    <a:cubicBezTo>
                      <a:pt x="19" y="30"/>
                      <a:pt x="20" y="29"/>
                      <a:pt x="20" y="29"/>
                    </a:cubicBezTo>
                    <a:cubicBezTo>
                      <a:pt x="21" y="28"/>
                      <a:pt x="22" y="28"/>
                      <a:pt x="22" y="27"/>
                    </a:cubicBezTo>
                    <a:close/>
                    <a:moveTo>
                      <a:pt x="2" y="10"/>
                    </a:moveTo>
                    <a:cubicBezTo>
                      <a:pt x="3" y="10"/>
                      <a:pt x="4" y="9"/>
                      <a:pt x="4" y="8"/>
                    </a:cubicBezTo>
                    <a:cubicBezTo>
                      <a:pt x="3" y="8"/>
                      <a:pt x="2" y="10"/>
                      <a:pt x="2" y="10"/>
                    </a:cubicBezTo>
                    <a:close/>
                    <a:moveTo>
                      <a:pt x="15" y="3"/>
                    </a:moveTo>
                    <a:cubicBezTo>
                      <a:pt x="16" y="3"/>
                      <a:pt x="16" y="0"/>
                      <a:pt x="15" y="1"/>
                    </a:cubicBezTo>
                    <a:cubicBezTo>
                      <a:pt x="15" y="1"/>
                      <a:pt x="15" y="3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56" name="Freeform 135"/>
              <p:cNvSpPr>
                <a:spLocks noEditPoints="1"/>
              </p:cNvSpPr>
              <p:nvPr/>
            </p:nvSpPr>
            <p:spPr bwMode="auto">
              <a:xfrm>
                <a:off x="3001" y="1617"/>
                <a:ext cx="91" cy="142"/>
              </a:xfrm>
              <a:custGeom>
                <a:avLst/>
                <a:gdLst>
                  <a:gd name="T0" fmla="*/ 1 w 22"/>
                  <a:gd name="T1" fmla="*/ 19 h 34"/>
                  <a:gd name="T2" fmla="*/ 0 w 22"/>
                  <a:gd name="T3" fmla="*/ 22 h 34"/>
                  <a:gd name="T4" fmla="*/ 3 w 22"/>
                  <a:gd name="T5" fmla="*/ 21 h 34"/>
                  <a:gd name="T6" fmla="*/ 5 w 22"/>
                  <a:gd name="T7" fmla="*/ 21 h 34"/>
                  <a:gd name="T8" fmla="*/ 22 w 22"/>
                  <a:gd name="T9" fmla="*/ 27 h 34"/>
                  <a:gd name="T10" fmla="*/ 19 w 22"/>
                  <a:gd name="T11" fmla="*/ 25 h 34"/>
                  <a:gd name="T12" fmla="*/ 18 w 22"/>
                  <a:gd name="T13" fmla="*/ 23 h 34"/>
                  <a:gd name="T14" fmla="*/ 15 w 22"/>
                  <a:gd name="T15" fmla="*/ 18 h 34"/>
                  <a:gd name="T16" fmla="*/ 11 w 22"/>
                  <a:gd name="T17" fmla="*/ 16 h 34"/>
                  <a:gd name="T18" fmla="*/ 14 w 22"/>
                  <a:gd name="T19" fmla="*/ 11 h 34"/>
                  <a:gd name="T20" fmla="*/ 9 w 22"/>
                  <a:gd name="T21" fmla="*/ 10 h 34"/>
                  <a:gd name="T22" fmla="*/ 11 w 22"/>
                  <a:gd name="T23" fmla="*/ 7 h 34"/>
                  <a:gd name="T24" fmla="*/ 8 w 22"/>
                  <a:gd name="T25" fmla="*/ 8 h 34"/>
                  <a:gd name="T26" fmla="*/ 5 w 22"/>
                  <a:gd name="T27" fmla="*/ 11 h 34"/>
                  <a:gd name="T28" fmla="*/ 3 w 22"/>
                  <a:gd name="T29" fmla="*/ 11 h 34"/>
                  <a:gd name="T30" fmla="*/ 4 w 22"/>
                  <a:gd name="T31" fmla="*/ 14 h 34"/>
                  <a:gd name="T32" fmla="*/ 3 w 22"/>
                  <a:gd name="T33" fmla="*/ 17 h 34"/>
                  <a:gd name="T34" fmla="*/ 6 w 22"/>
                  <a:gd name="T35" fmla="*/ 17 h 34"/>
                  <a:gd name="T36" fmla="*/ 7 w 22"/>
                  <a:gd name="T37" fmla="*/ 17 h 34"/>
                  <a:gd name="T38" fmla="*/ 10 w 22"/>
                  <a:gd name="T39" fmla="*/ 19 h 34"/>
                  <a:gd name="T40" fmla="*/ 11 w 22"/>
                  <a:gd name="T41" fmla="*/ 21 h 34"/>
                  <a:gd name="T42" fmla="*/ 11 w 22"/>
                  <a:gd name="T43" fmla="*/ 24 h 34"/>
                  <a:gd name="T44" fmla="*/ 8 w 22"/>
                  <a:gd name="T45" fmla="*/ 25 h 34"/>
                  <a:gd name="T46" fmla="*/ 9 w 22"/>
                  <a:gd name="T47" fmla="*/ 27 h 34"/>
                  <a:gd name="T48" fmla="*/ 8 w 22"/>
                  <a:gd name="T49" fmla="*/ 29 h 34"/>
                  <a:gd name="T50" fmla="*/ 11 w 22"/>
                  <a:gd name="T51" fmla="*/ 30 h 34"/>
                  <a:gd name="T52" fmla="*/ 9 w 22"/>
                  <a:gd name="T53" fmla="*/ 31 h 34"/>
                  <a:gd name="T54" fmla="*/ 8 w 22"/>
                  <a:gd name="T55" fmla="*/ 33 h 34"/>
                  <a:gd name="T56" fmla="*/ 10 w 22"/>
                  <a:gd name="T57" fmla="*/ 33 h 34"/>
                  <a:gd name="T58" fmla="*/ 14 w 22"/>
                  <a:gd name="T59" fmla="*/ 32 h 34"/>
                  <a:gd name="T60" fmla="*/ 18 w 22"/>
                  <a:gd name="T61" fmla="*/ 32 h 34"/>
                  <a:gd name="T62" fmla="*/ 20 w 22"/>
                  <a:gd name="T63" fmla="*/ 30 h 34"/>
                  <a:gd name="T64" fmla="*/ 22 w 22"/>
                  <a:gd name="T65" fmla="*/ 27 h 34"/>
                  <a:gd name="T66" fmla="*/ 4 w 22"/>
                  <a:gd name="T67" fmla="*/ 8 h 34"/>
                  <a:gd name="T68" fmla="*/ 15 w 22"/>
                  <a:gd name="T69" fmla="*/ 3 h 34"/>
                  <a:gd name="T70" fmla="*/ 15 w 22"/>
                  <a:gd name="T71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4">
                    <a:moveTo>
                      <a:pt x="4" y="19"/>
                    </a:moveTo>
                    <a:cubicBezTo>
                      <a:pt x="3" y="18"/>
                      <a:pt x="2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1" y="22"/>
                      <a:pt x="2" y="22"/>
                      <a:pt x="2" y="22"/>
                    </a:cubicBezTo>
                    <a:cubicBezTo>
                      <a:pt x="2" y="21"/>
                      <a:pt x="2" y="20"/>
                      <a:pt x="3" y="21"/>
                    </a:cubicBezTo>
                    <a:cubicBezTo>
                      <a:pt x="3" y="22"/>
                      <a:pt x="3" y="22"/>
                      <a:pt x="4" y="22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0"/>
                      <a:pt x="5" y="19"/>
                      <a:pt x="4" y="19"/>
                    </a:cubicBezTo>
                    <a:close/>
                    <a:moveTo>
                      <a:pt x="22" y="27"/>
                    </a:moveTo>
                    <a:cubicBezTo>
                      <a:pt x="22" y="26"/>
                      <a:pt x="20" y="25"/>
                      <a:pt x="20" y="26"/>
                    </a:cubicBezTo>
                    <a:cubicBezTo>
                      <a:pt x="19" y="26"/>
                      <a:pt x="19" y="26"/>
                      <a:pt x="19" y="25"/>
                    </a:cubicBezTo>
                    <a:cubicBezTo>
                      <a:pt x="18" y="25"/>
                      <a:pt x="19" y="24"/>
                      <a:pt x="19" y="24"/>
                    </a:cubicBezTo>
                    <a:cubicBezTo>
                      <a:pt x="18" y="24"/>
                      <a:pt x="18" y="23"/>
                      <a:pt x="18" y="23"/>
                    </a:cubicBezTo>
                    <a:cubicBezTo>
                      <a:pt x="18" y="23"/>
                      <a:pt x="17" y="21"/>
                      <a:pt x="16" y="20"/>
                    </a:cubicBezTo>
                    <a:cubicBezTo>
                      <a:pt x="15" y="20"/>
                      <a:pt x="15" y="18"/>
                      <a:pt x="15" y="18"/>
                    </a:cubicBezTo>
                    <a:cubicBezTo>
                      <a:pt x="15" y="17"/>
                      <a:pt x="14" y="17"/>
                      <a:pt x="13" y="16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1" y="16"/>
                      <a:pt x="11" y="15"/>
                      <a:pt x="12" y="15"/>
                    </a:cubicBezTo>
                    <a:cubicBezTo>
                      <a:pt x="13" y="14"/>
                      <a:pt x="14" y="11"/>
                      <a:pt x="14" y="11"/>
                    </a:cubicBezTo>
                    <a:cubicBezTo>
                      <a:pt x="14" y="10"/>
                      <a:pt x="10" y="10"/>
                      <a:pt x="10" y="11"/>
                    </a:cubicBezTo>
                    <a:cubicBezTo>
                      <a:pt x="9" y="11"/>
                      <a:pt x="8" y="10"/>
                      <a:pt x="9" y="10"/>
                    </a:cubicBezTo>
                    <a:cubicBezTo>
                      <a:pt x="9" y="10"/>
                      <a:pt x="11" y="9"/>
                      <a:pt x="11" y="8"/>
                    </a:cubicBezTo>
                    <a:cubicBezTo>
                      <a:pt x="11" y="8"/>
                      <a:pt x="11" y="7"/>
                      <a:pt x="11" y="7"/>
                    </a:cubicBezTo>
                    <a:cubicBezTo>
                      <a:pt x="10" y="6"/>
                      <a:pt x="10" y="7"/>
                      <a:pt x="10" y="8"/>
                    </a:cubicBezTo>
                    <a:cubicBezTo>
                      <a:pt x="10" y="8"/>
                      <a:pt x="9" y="8"/>
                      <a:pt x="8" y="8"/>
                    </a:cubicBezTo>
                    <a:cubicBezTo>
                      <a:pt x="7" y="8"/>
                      <a:pt x="6" y="9"/>
                      <a:pt x="6" y="10"/>
                    </a:cubicBezTo>
                    <a:cubicBezTo>
                      <a:pt x="6" y="10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3" y="12"/>
                      <a:pt x="4" y="12"/>
                      <a:pt x="5" y="13"/>
                    </a:cubicBezTo>
                    <a:cubicBezTo>
                      <a:pt x="6" y="13"/>
                      <a:pt x="4" y="13"/>
                      <a:pt x="4" y="14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5" y="16"/>
                      <a:pt x="3" y="16"/>
                      <a:pt x="3" y="17"/>
                    </a:cubicBezTo>
                    <a:cubicBezTo>
                      <a:pt x="3" y="17"/>
                      <a:pt x="5" y="16"/>
                      <a:pt x="5" y="16"/>
                    </a:cubicBezTo>
                    <a:cubicBezTo>
                      <a:pt x="6" y="16"/>
                      <a:pt x="5" y="18"/>
                      <a:pt x="6" y="17"/>
                    </a:cubicBezTo>
                    <a:cubicBezTo>
                      <a:pt x="7" y="17"/>
                      <a:pt x="7" y="16"/>
                      <a:pt x="7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8"/>
                      <a:pt x="7" y="19"/>
                      <a:pt x="7" y="20"/>
                    </a:cubicBezTo>
                    <a:cubicBezTo>
                      <a:pt x="7" y="20"/>
                      <a:pt x="9" y="20"/>
                      <a:pt x="10" y="19"/>
                    </a:cubicBezTo>
                    <a:cubicBezTo>
                      <a:pt x="11" y="18"/>
                      <a:pt x="11" y="19"/>
                      <a:pt x="10" y="20"/>
                    </a:cubicBezTo>
                    <a:cubicBezTo>
                      <a:pt x="10" y="20"/>
                      <a:pt x="10" y="21"/>
                      <a:pt x="11" y="21"/>
                    </a:cubicBezTo>
                    <a:cubicBezTo>
                      <a:pt x="11" y="21"/>
                      <a:pt x="12" y="22"/>
                      <a:pt x="11" y="22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1" y="25"/>
                      <a:pt x="9" y="24"/>
                      <a:pt x="9" y="24"/>
                    </a:cubicBezTo>
                    <a:cubicBezTo>
                      <a:pt x="9" y="24"/>
                      <a:pt x="8" y="24"/>
                      <a:pt x="8" y="25"/>
                    </a:cubicBezTo>
                    <a:cubicBezTo>
                      <a:pt x="8" y="25"/>
                      <a:pt x="7" y="25"/>
                      <a:pt x="8" y="26"/>
                    </a:cubicBezTo>
                    <a:cubicBezTo>
                      <a:pt x="8" y="26"/>
                      <a:pt x="9" y="26"/>
                      <a:pt x="9" y="27"/>
                    </a:cubicBezTo>
                    <a:cubicBezTo>
                      <a:pt x="9" y="27"/>
                      <a:pt x="8" y="28"/>
                      <a:pt x="7" y="28"/>
                    </a:cubicBezTo>
                    <a:cubicBezTo>
                      <a:pt x="5" y="29"/>
                      <a:pt x="7" y="30"/>
                      <a:pt x="8" y="29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10" y="29"/>
                      <a:pt x="10" y="30"/>
                      <a:pt x="11" y="30"/>
                    </a:cubicBezTo>
                    <a:cubicBezTo>
                      <a:pt x="12" y="29"/>
                      <a:pt x="12" y="30"/>
                      <a:pt x="11" y="30"/>
                    </a:cubicBezTo>
                    <a:cubicBezTo>
                      <a:pt x="11" y="31"/>
                      <a:pt x="10" y="30"/>
                      <a:pt x="9" y="31"/>
                    </a:cubicBezTo>
                    <a:cubicBezTo>
                      <a:pt x="8" y="31"/>
                      <a:pt x="6" y="34"/>
                      <a:pt x="6" y="34"/>
                    </a:cubicBezTo>
                    <a:cubicBezTo>
                      <a:pt x="6" y="34"/>
                      <a:pt x="7" y="34"/>
                      <a:pt x="8" y="33"/>
                    </a:cubicBezTo>
                    <a:cubicBezTo>
                      <a:pt x="9" y="33"/>
                      <a:pt x="9" y="33"/>
                      <a:pt x="9" y="34"/>
                    </a:cubicBezTo>
                    <a:cubicBezTo>
                      <a:pt x="10" y="34"/>
                      <a:pt x="10" y="32"/>
                      <a:pt x="10" y="33"/>
                    </a:cubicBezTo>
                    <a:cubicBezTo>
                      <a:pt x="11" y="33"/>
                      <a:pt x="11" y="32"/>
                      <a:pt x="12" y="32"/>
                    </a:cubicBezTo>
                    <a:cubicBezTo>
                      <a:pt x="13" y="32"/>
                      <a:pt x="13" y="32"/>
                      <a:pt x="14" y="32"/>
                    </a:cubicBezTo>
                    <a:cubicBezTo>
                      <a:pt x="14" y="32"/>
                      <a:pt x="15" y="32"/>
                      <a:pt x="15" y="32"/>
                    </a:cubicBezTo>
                    <a:cubicBezTo>
                      <a:pt x="16" y="32"/>
                      <a:pt x="17" y="32"/>
                      <a:pt x="18" y="32"/>
                    </a:cubicBezTo>
                    <a:cubicBezTo>
                      <a:pt x="19" y="32"/>
                      <a:pt x="21" y="31"/>
                      <a:pt x="21" y="31"/>
                    </a:cubicBezTo>
                    <a:cubicBezTo>
                      <a:pt x="21" y="30"/>
                      <a:pt x="21" y="30"/>
                      <a:pt x="20" y="30"/>
                    </a:cubicBezTo>
                    <a:cubicBezTo>
                      <a:pt x="19" y="30"/>
                      <a:pt x="20" y="29"/>
                      <a:pt x="20" y="29"/>
                    </a:cubicBezTo>
                    <a:cubicBezTo>
                      <a:pt x="21" y="28"/>
                      <a:pt x="22" y="28"/>
                      <a:pt x="22" y="27"/>
                    </a:cubicBezTo>
                    <a:close/>
                    <a:moveTo>
                      <a:pt x="2" y="10"/>
                    </a:moveTo>
                    <a:cubicBezTo>
                      <a:pt x="3" y="10"/>
                      <a:pt x="4" y="9"/>
                      <a:pt x="4" y="8"/>
                    </a:cubicBezTo>
                    <a:cubicBezTo>
                      <a:pt x="3" y="8"/>
                      <a:pt x="2" y="10"/>
                      <a:pt x="2" y="10"/>
                    </a:cubicBezTo>
                    <a:close/>
                    <a:moveTo>
                      <a:pt x="15" y="3"/>
                    </a:moveTo>
                    <a:cubicBezTo>
                      <a:pt x="16" y="3"/>
                      <a:pt x="16" y="0"/>
                      <a:pt x="15" y="1"/>
                    </a:cubicBezTo>
                    <a:cubicBezTo>
                      <a:pt x="15" y="1"/>
                      <a:pt x="15" y="3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57" name="Freeform 136"/>
              <p:cNvSpPr>
                <a:spLocks noEditPoints="1"/>
              </p:cNvSpPr>
              <p:nvPr/>
            </p:nvSpPr>
            <p:spPr bwMode="auto">
              <a:xfrm>
                <a:off x="3150" y="1659"/>
                <a:ext cx="42" cy="41"/>
              </a:xfrm>
              <a:custGeom>
                <a:avLst/>
                <a:gdLst>
                  <a:gd name="T0" fmla="*/ 5 w 10"/>
                  <a:gd name="T1" fmla="*/ 4 h 10"/>
                  <a:gd name="T2" fmla="*/ 5 w 10"/>
                  <a:gd name="T3" fmla="*/ 3 h 10"/>
                  <a:gd name="T4" fmla="*/ 5 w 10"/>
                  <a:gd name="T5" fmla="*/ 1 h 10"/>
                  <a:gd name="T6" fmla="*/ 4 w 10"/>
                  <a:gd name="T7" fmla="*/ 2 h 10"/>
                  <a:gd name="T8" fmla="*/ 2 w 10"/>
                  <a:gd name="T9" fmla="*/ 2 h 10"/>
                  <a:gd name="T10" fmla="*/ 3 w 10"/>
                  <a:gd name="T11" fmla="*/ 3 h 10"/>
                  <a:gd name="T12" fmla="*/ 1 w 10"/>
                  <a:gd name="T13" fmla="*/ 3 h 10"/>
                  <a:gd name="T14" fmla="*/ 0 w 10"/>
                  <a:gd name="T15" fmla="*/ 4 h 10"/>
                  <a:gd name="T16" fmla="*/ 0 w 10"/>
                  <a:gd name="T17" fmla="*/ 7 h 10"/>
                  <a:gd name="T18" fmla="*/ 1 w 10"/>
                  <a:gd name="T19" fmla="*/ 9 h 10"/>
                  <a:gd name="T20" fmla="*/ 1 w 10"/>
                  <a:gd name="T21" fmla="*/ 10 h 10"/>
                  <a:gd name="T22" fmla="*/ 3 w 10"/>
                  <a:gd name="T23" fmla="*/ 10 h 10"/>
                  <a:gd name="T24" fmla="*/ 4 w 10"/>
                  <a:gd name="T25" fmla="*/ 10 h 10"/>
                  <a:gd name="T26" fmla="*/ 3 w 10"/>
                  <a:gd name="T27" fmla="*/ 9 h 10"/>
                  <a:gd name="T28" fmla="*/ 4 w 10"/>
                  <a:gd name="T29" fmla="*/ 9 h 10"/>
                  <a:gd name="T30" fmla="*/ 6 w 10"/>
                  <a:gd name="T31" fmla="*/ 9 h 10"/>
                  <a:gd name="T32" fmla="*/ 5 w 10"/>
                  <a:gd name="T33" fmla="*/ 7 h 10"/>
                  <a:gd name="T34" fmla="*/ 4 w 10"/>
                  <a:gd name="T35" fmla="*/ 7 h 10"/>
                  <a:gd name="T36" fmla="*/ 5 w 10"/>
                  <a:gd name="T37" fmla="*/ 6 h 10"/>
                  <a:gd name="T38" fmla="*/ 6 w 10"/>
                  <a:gd name="T39" fmla="*/ 5 h 10"/>
                  <a:gd name="T40" fmla="*/ 5 w 10"/>
                  <a:gd name="T41" fmla="*/ 4 h 10"/>
                  <a:gd name="T42" fmla="*/ 10 w 10"/>
                  <a:gd name="T43" fmla="*/ 6 h 10"/>
                  <a:gd name="T44" fmla="*/ 9 w 10"/>
                  <a:gd name="T45" fmla="*/ 7 h 10"/>
                  <a:gd name="T46" fmla="*/ 9 w 10"/>
                  <a:gd name="T47" fmla="*/ 6 h 10"/>
                  <a:gd name="T48" fmla="*/ 7 w 10"/>
                  <a:gd name="T49" fmla="*/ 7 h 10"/>
                  <a:gd name="T50" fmla="*/ 8 w 10"/>
                  <a:gd name="T51" fmla="*/ 9 h 10"/>
                  <a:gd name="T52" fmla="*/ 7 w 10"/>
                  <a:gd name="T53" fmla="*/ 9 h 10"/>
                  <a:gd name="T54" fmla="*/ 8 w 10"/>
                  <a:gd name="T55" fmla="*/ 10 h 10"/>
                  <a:gd name="T56" fmla="*/ 10 w 10"/>
                  <a:gd name="T57" fmla="*/ 8 h 10"/>
                  <a:gd name="T58" fmla="*/ 10 w 10"/>
                  <a:gd name="T5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" h="10">
                    <a:moveTo>
                      <a:pt x="5" y="4"/>
                    </a:move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6" y="1"/>
                      <a:pt x="5" y="1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1" y="2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3" y="8"/>
                      <a:pt x="4" y="8"/>
                      <a:pt x="4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8"/>
                      <a:pt x="6" y="7"/>
                      <a:pt x="5" y="7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5" y="5"/>
                      <a:pt x="6" y="6"/>
                      <a:pt x="6" y="5"/>
                    </a:cubicBezTo>
                    <a:cubicBezTo>
                      <a:pt x="6" y="5"/>
                      <a:pt x="5" y="4"/>
                      <a:pt x="5" y="4"/>
                    </a:cubicBezTo>
                    <a:close/>
                    <a:moveTo>
                      <a:pt x="10" y="6"/>
                    </a:moveTo>
                    <a:cubicBezTo>
                      <a:pt x="10" y="6"/>
                      <a:pt x="10" y="7"/>
                      <a:pt x="9" y="7"/>
                    </a:cubicBezTo>
                    <a:cubicBezTo>
                      <a:pt x="9" y="7"/>
                      <a:pt x="9" y="5"/>
                      <a:pt x="9" y="6"/>
                    </a:cubicBezTo>
                    <a:cubicBezTo>
                      <a:pt x="8" y="7"/>
                      <a:pt x="8" y="6"/>
                      <a:pt x="7" y="7"/>
                    </a:cubicBezTo>
                    <a:cubicBezTo>
                      <a:pt x="7" y="8"/>
                      <a:pt x="8" y="8"/>
                      <a:pt x="8" y="9"/>
                    </a:cubicBezTo>
                    <a:cubicBezTo>
                      <a:pt x="8" y="9"/>
                      <a:pt x="8" y="9"/>
                      <a:pt x="7" y="9"/>
                    </a:cubicBezTo>
                    <a:cubicBezTo>
                      <a:pt x="7" y="9"/>
                      <a:pt x="7" y="10"/>
                      <a:pt x="8" y="10"/>
                    </a:cubicBezTo>
                    <a:cubicBezTo>
                      <a:pt x="9" y="10"/>
                      <a:pt x="10" y="9"/>
                      <a:pt x="10" y="8"/>
                    </a:cubicBezTo>
                    <a:cubicBezTo>
                      <a:pt x="9" y="8"/>
                      <a:pt x="10" y="6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58" name="Freeform 137"/>
              <p:cNvSpPr>
                <a:spLocks noEditPoints="1"/>
              </p:cNvSpPr>
              <p:nvPr/>
            </p:nvSpPr>
            <p:spPr bwMode="auto">
              <a:xfrm>
                <a:off x="3179" y="1492"/>
                <a:ext cx="117" cy="200"/>
              </a:xfrm>
              <a:custGeom>
                <a:avLst/>
                <a:gdLst>
                  <a:gd name="T0" fmla="*/ 27 w 28"/>
                  <a:gd name="T1" fmla="*/ 10 h 48"/>
                  <a:gd name="T2" fmla="*/ 26 w 28"/>
                  <a:gd name="T3" fmla="*/ 6 h 48"/>
                  <a:gd name="T4" fmla="*/ 23 w 28"/>
                  <a:gd name="T5" fmla="*/ 2 h 48"/>
                  <a:gd name="T6" fmla="*/ 19 w 28"/>
                  <a:gd name="T7" fmla="*/ 2 h 48"/>
                  <a:gd name="T8" fmla="*/ 16 w 28"/>
                  <a:gd name="T9" fmla="*/ 2 h 48"/>
                  <a:gd name="T10" fmla="*/ 13 w 28"/>
                  <a:gd name="T11" fmla="*/ 4 h 48"/>
                  <a:gd name="T12" fmla="*/ 11 w 28"/>
                  <a:gd name="T13" fmla="*/ 7 h 48"/>
                  <a:gd name="T14" fmla="*/ 9 w 28"/>
                  <a:gd name="T15" fmla="*/ 10 h 48"/>
                  <a:gd name="T16" fmla="*/ 7 w 28"/>
                  <a:gd name="T17" fmla="*/ 12 h 48"/>
                  <a:gd name="T18" fmla="*/ 6 w 28"/>
                  <a:gd name="T19" fmla="*/ 16 h 48"/>
                  <a:gd name="T20" fmla="*/ 6 w 28"/>
                  <a:gd name="T21" fmla="*/ 19 h 48"/>
                  <a:gd name="T22" fmla="*/ 3 w 28"/>
                  <a:gd name="T23" fmla="*/ 20 h 48"/>
                  <a:gd name="T24" fmla="*/ 2 w 28"/>
                  <a:gd name="T25" fmla="*/ 25 h 48"/>
                  <a:gd name="T26" fmla="*/ 4 w 28"/>
                  <a:gd name="T27" fmla="*/ 29 h 48"/>
                  <a:gd name="T28" fmla="*/ 3 w 28"/>
                  <a:gd name="T29" fmla="*/ 31 h 48"/>
                  <a:gd name="T30" fmla="*/ 2 w 28"/>
                  <a:gd name="T31" fmla="*/ 33 h 48"/>
                  <a:gd name="T32" fmla="*/ 1 w 28"/>
                  <a:gd name="T33" fmla="*/ 37 h 48"/>
                  <a:gd name="T34" fmla="*/ 0 w 28"/>
                  <a:gd name="T35" fmla="*/ 37 h 48"/>
                  <a:gd name="T36" fmla="*/ 2 w 28"/>
                  <a:gd name="T37" fmla="*/ 41 h 48"/>
                  <a:gd name="T38" fmla="*/ 3 w 28"/>
                  <a:gd name="T39" fmla="*/ 45 h 48"/>
                  <a:gd name="T40" fmla="*/ 4 w 28"/>
                  <a:gd name="T41" fmla="*/ 48 h 48"/>
                  <a:gd name="T42" fmla="*/ 7 w 28"/>
                  <a:gd name="T43" fmla="*/ 46 h 48"/>
                  <a:gd name="T44" fmla="*/ 9 w 28"/>
                  <a:gd name="T45" fmla="*/ 46 h 48"/>
                  <a:gd name="T46" fmla="*/ 11 w 28"/>
                  <a:gd name="T47" fmla="*/ 45 h 48"/>
                  <a:gd name="T48" fmla="*/ 12 w 28"/>
                  <a:gd name="T49" fmla="*/ 43 h 48"/>
                  <a:gd name="T50" fmla="*/ 12 w 28"/>
                  <a:gd name="T51" fmla="*/ 38 h 48"/>
                  <a:gd name="T52" fmla="*/ 15 w 28"/>
                  <a:gd name="T53" fmla="*/ 35 h 48"/>
                  <a:gd name="T54" fmla="*/ 14 w 28"/>
                  <a:gd name="T55" fmla="*/ 31 h 48"/>
                  <a:gd name="T56" fmla="*/ 13 w 28"/>
                  <a:gd name="T57" fmla="*/ 28 h 48"/>
                  <a:gd name="T58" fmla="*/ 14 w 28"/>
                  <a:gd name="T59" fmla="*/ 24 h 48"/>
                  <a:gd name="T60" fmla="*/ 17 w 28"/>
                  <a:gd name="T61" fmla="*/ 21 h 48"/>
                  <a:gd name="T62" fmla="*/ 22 w 28"/>
                  <a:gd name="T63" fmla="*/ 18 h 48"/>
                  <a:gd name="T64" fmla="*/ 23 w 28"/>
                  <a:gd name="T65" fmla="*/ 14 h 48"/>
                  <a:gd name="T66" fmla="*/ 26 w 28"/>
                  <a:gd name="T67" fmla="*/ 12 h 48"/>
                  <a:gd name="T68" fmla="*/ 27 w 28"/>
                  <a:gd name="T69" fmla="*/ 11 h 48"/>
                  <a:gd name="T70" fmla="*/ 15 w 28"/>
                  <a:gd name="T71" fmla="*/ 4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" h="48">
                    <a:moveTo>
                      <a:pt x="27" y="11"/>
                    </a:moveTo>
                    <a:cubicBezTo>
                      <a:pt x="27" y="11"/>
                      <a:pt x="26" y="10"/>
                      <a:pt x="27" y="10"/>
                    </a:cubicBezTo>
                    <a:cubicBezTo>
                      <a:pt x="27" y="10"/>
                      <a:pt x="28" y="9"/>
                      <a:pt x="27" y="8"/>
                    </a:cubicBezTo>
                    <a:cubicBezTo>
                      <a:pt x="26" y="8"/>
                      <a:pt x="27" y="7"/>
                      <a:pt x="26" y="6"/>
                    </a:cubicBezTo>
                    <a:cubicBezTo>
                      <a:pt x="26" y="6"/>
                      <a:pt x="26" y="5"/>
                      <a:pt x="26" y="4"/>
                    </a:cubicBezTo>
                    <a:cubicBezTo>
                      <a:pt x="26" y="3"/>
                      <a:pt x="24" y="3"/>
                      <a:pt x="23" y="2"/>
                    </a:cubicBezTo>
                    <a:cubicBezTo>
                      <a:pt x="22" y="2"/>
                      <a:pt x="22" y="1"/>
                      <a:pt x="21" y="0"/>
                    </a:cubicBezTo>
                    <a:cubicBezTo>
                      <a:pt x="20" y="0"/>
                      <a:pt x="19" y="1"/>
                      <a:pt x="19" y="2"/>
                    </a:cubicBezTo>
                    <a:cubicBezTo>
                      <a:pt x="19" y="3"/>
                      <a:pt x="18" y="3"/>
                      <a:pt x="18" y="2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2"/>
                      <a:pt x="15" y="3"/>
                      <a:pt x="15" y="4"/>
                    </a:cubicBezTo>
                    <a:cubicBezTo>
                      <a:pt x="15" y="4"/>
                      <a:pt x="14" y="4"/>
                      <a:pt x="13" y="4"/>
                    </a:cubicBezTo>
                    <a:cubicBezTo>
                      <a:pt x="13" y="4"/>
                      <a:pt x="12" y="5"/>
                      <a:pt x="12" y="6"/>
                    </a:cubicBezTo>
                    <a:cubicBezTo>
                      <a:pt x="12" y="6"/>
                      <a:pt x="11" y="7"/>
                      <a:pt x="11" y="7"/>
                    </a:cubicBezTo>
                    <a:cubicBezTo>
                      <a:pt x="11" y="8"/>
                      <a:pt x="11" y="8"/>
                      <a:pt x="10" y="8"/>
                    </a:cubicBezTo>
                    <a:cubicBezTo>
                      <a:pt x="10" y="9"/>
                      <a:pt x="10" y="10"/>
                      <a:pt x="9" y="10"/>
                    </a:cubicBezTo>
                    <a:cubicBezTo>
                      <a:pt x="9" y="10"/>
                      <a:pt x="10" y="11"/>
                      <a:pt x="9" y="11"/>
                    </a:cubicBezTo>
                    <a:cubicBezTo>
                      <a:pt x="8" y="12"/>
                      <a:pt x="8" y="11"/>
                      <a:pt x="7" y="12"/>
                    </a:cubicBezTo>
                    <a:cubicBezTo>
                      <a:pt x="7" y="12"/>
                      <a:pt x="7" y="13"/>
                      <a:pt x="7" y="14"/>
                    </a:cubicBezTo>
                    <a:cubicBezTo>
                      <a:pt x="7" y="15"/>
                      <a:pt x="6" y="16"/>
                      <a:pt x="6" y="16"/>
                    </a:cubicBezTo>
                    <a:cubicBezTo>
                      <a:pt x="5" y="17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19"/>
                      <a:pt x="5" y="19"/>
                      <a:pt x="5" y="19"/>
                    </a:cubicBezTo>
                    <a:cubicBezTo>
                      <a:pt x="4" y="19"/>
                      <a:pt x="3" y="19"/>
                      <a:pt x="3" y="20"/>
                    </a:cubicBezTo>
                    <a:cubicBezTo>
                      <a:pt x="2" y="21"/>
                      <a:pt x="2" y="22"/>
                      <a:pt x="2" y="23"/>
                    </a:cubicBezTo>
                    <a:cubicBezTo>
                      <a:pt x="3" y="23"/>
                      <a:pt x="2" y="24"/>
                      <a:pt x="2" y="25"/>
                    </a:cubicBezTo>
                    <a:cubicBezTo>
                      <a:pt x="3" y="26"/>
                      <a:pt x="2" y="26"/>
                      <a:pt x="2" y="27"/>
                    </a:cubicBezTo>
                    <a:cubicBezTo>
                      <a:pt x="2" y="28"/>
                      <a:pt x="4" y="28"/>
                      <a:pt x="4" y="29"/>
                    </a:cubicBezTo>
                    <a:cubicBezTo>
                      <a:pt x="4" y="29"/>
                      <a:pt x="3" y="30"/>
                      <a:pt x="3" y="30"/>
                    </a:cubicBezTo>
                    <a:cubicBezTo>
                      <a:pt x="2" y="30"/>
                      <a:pt x="3" y="31"/>
                      <a:pt x="3" y="31"/>
                    </a:cubicBezTo>
                    <a:cubicBezTo>
                      <a:pt x="3" y="31"/>
                      <a:pt x="3" y="32"/>
                      <a:pt x="3" y="33"/>
                    </a:cubicBezTo>
                    <a:cubicBezTo>
                      <a:pt x="3" y="33"/>
                      <a:pt x="1" y="33"/>
                      <a:pt x="2" y="33"/>
                    </a:cubicBezTo>
                    <a:cubicBezTo>
                      <a:pt x="2" y="34"/>
                      <a:pt x="1" y="35"/>
                      <a:pt x="1" y="35"/>
                    </a:cubicBezTo>
                    <a:cubicBezTo>
                      <a:pt x="1" y="36"/>
                      <a:pt x="1" y="37"/>
                      <a:pt x="1" y="37"/>
                    </a:cubicBezTo>
                    <a:cubicBezTo>
                      <a:pt x="1" y="36"/>
                      <a:pt x="0" y="36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2" y="40"/>
                      <a:pt x="1" y="40"/>
                      <a:pt x="2" y="41"/>
                    </a:cubicBezTo>
                    <a:cubicBezTo>
                      <a:pt x="2" y="42"/>
                      <a:pt x="2" y="43"/>
                      <a:pt x="3" y="43"/>
                    </a:cubicBezTo>
                    <a:cubicBezTo>
                      <a:pt x="4" y="44"/>
                      <a:pt x="4" y="44"/>
                      <a:pt x="3" y="45"/>
                    </a:cubicBezTo>
                    <a:cubicBezTo>
                      <a:pt x="3" y="46"/>
                      <a:pt x="4" y="45"/>
                      <a:pt x="4" y="46"/>
                    </a:cubicBezTo>
                    <a:cubicBezTo>
                      <a:pt x="4" y="46"/>
                      <a:pt x="4" y="47"/>
                      <a:pt x="4" y="48"/>
                    </a:cubicBezTo>
                    <a:cubicBezTo>
                      <a:pt x="4" y="48"/>
                      <a:pt x="5" y="48"/>
                      <a:pt x="6" y="48"/>
                    </a:cubicBezTo>
                    <a:cubicBezTo>
                      <a:pt x="7" y="48"/>
                      <a:pt x="7" y="47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7" y="45"/>
                      <a:pt x="8" y="45"/>
                      <a:pt x="9" y="46"/>
                    </a:cubicBezTo>
                    <a:cubicBezTo>
                      <a:pt x="10" y="46"/>
                      <a:pt x="10" y="45"/>
                      <a:pt x="10" y="45"/>
                    </a:cubicBezTo>
                    <a:cubicBezTo>
                      <a:pt x="10" y="44"/>
                      <a:pt x="11" y="45"/>
                      <a:pt x="11" y="45"/>
                    </a:cubicBezTo>
                    <a:cubicBezTo>
                      <a:pt x="11" y="45"/>
                      <a:pt x="12" y="44"/>
                      <a:pt x="12" y="43"/>
                    </a:cubicBezTo>
                    <a:cubicBezTo>
                      <a:pt x="13" y="42"/>
                      <a:pt x="12" y="42"/>
                      <a:pt x="12" y="43"/>
                    </a:cubicBezTo>
                    <a:cubicBezTo>
                      <a:pt x="11" y="44"/>
                      <a:pt x="11" y="42"/>
                      <a:pt x="12" y="41"/>
                    </a:cubicBezTo>
                    <a:cubicBezTo>
                      <a:pt x="12" y="41"/>
                      <a:pt x="12" y="39"/>
                      <a:pt x="12" y="38"/>
                    </a:cubicBezTo>
                    <a:cubicBezTo>
                      <a:pt x="12" y="38"/>
                      <a:pt x="12" y="37"/>
                      <a:pt x="13" y="37"/>
                    </a:cubicBezTo>
                    <a:cubicBezTo>
                      <a:pt x="14" y="37"/>
                      <a:pt x="15" y="36"/>
                      <a:pt x="15" y="35"/>
                    </a:cubicBezTo>
                    <a:cubicBezTo>
                      <a:pt x="15" y="35"/>
                      <a:pt x="16" y="34"/>
                      <a:pt x="16" y="33"/>
                    </a:cubicBezTo>
                    <a:cubicBezTo>
                      <a:pt x="16" y="33"/>
                      <a:pt x="15" y="31"/>
                      <a:pt x="14" y="31"/>
                    </a:cubicBezTo>
                    <a:cubicBezTo>
                      <a:pt x="14" y="31"/>
                      <a:pt x="13" y="31"/>
                      <a:pt x="13" y="30"/>
                    </a:cubicBezTo>
                    <a:cubicBezTo>
                      <a:pt x="13" y="30"/>
                      <a:pt x="13" y="29"/>
                      <a:pt x="13" y="28"/>
                    </a:cubicBezTo>
                    <a:cubicBezTo>
                      <a:pt x="12" y="27"/>
                      <a:pt x="13" y="27"/>
                      <a:pt x="13" y="26"/>
                    </a:cubicBezTo>
                    <a:cubicBezTo>
                      <a:pt x="13" y="25"/>
                      <a:pt x="13" y="24"/>
                      <a:pt x="14" y="24"/>
                    </a:cubicBezTo>
                    <a:cubicBezTo>
                      <a:pt x="15" y="24"/>
                      <a:pt x="14" y="23"/>
                      <a:pt x="15" y="23"/>
                    </a:cubicBezTo>
                    <a:cubicBezTo>
                      <a:pt x="16" y="23"/>
                      <a:pt x="16" y="22"/>
                      <a:pt x="17" y="21"/>
                    </a:cubicBezTo>
                    <a:cubicBezTo>
                      <a:pt x="17" y="21"/>
                      <a:pt x="17" y="21"/>
                      <a:pt x="19" y="20"/>
                    </a:cubicBezTo>
                    <a:cubicBezTo>
                      <a:pt x="20" y="20"/>
                      <a:pt x="22" y="18"/>
                      <a:pt x="22" y="18"/>
                    </a:cubicBezTo>
                    <a:cubicBezTo>
                      <a:pt x="22" y="17"/>
                      <a:pt x="21" y="16"/>
                      <a:pt x="22" y="16"/>
                    </a:cubicBezTo>
                    <a:cubicBezTo>
                      <a:pt x="23" y="15"/>
                      <a:pt x="22" y="14"/>
                      <a:pt x="23" y="14"/>
                    </a:cubicBez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2"/>
                      <a:pt x="25" y="13"/>
                      <a:pt x="26" y="12"/>
                    </a:cubicBezTo>
                    <a:cubicBezTo>
                      <a:pt x="27" y="12"/>
                      <a:pt x="27" y="12"/>
                      <a:pt x="28" y="12"/>
                    </a:cubicBezTo>
                    <a:cubicBezTo>
                      <a:pt x="28" y="12"/>
                      <a:pt x="27" y="11"/>
                      <a:pt x="27" y="11"/>
                    </a:cubicBezTo>
                    <a:close/>
                    <a:moveTo>
                      <a:pt x="16" y="40"/>
                    </a:moveTo>
                    <a:cubicBezTo>
                      <a:pt x="15" y="40"/>
                      <a:pt x="14" y="43"/>
                      <a:pt x="15" y="43"/>
                    </a:cubicBezTo>
                    <a:cubicBezTo>
                      <a:pt x="15" y="43"/>
                      <a:pt x="17" y="40"/>
                      <a:pt x="16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59" name="Freeform 138"/>
              <p:cNvSpPr>
                <a:spLocks noEditPoints="1"/>
              </p:cNvSpPr>
              <p:nvPr/>
            </p:nvSpPr>
            <p:spPr bwMode="auto">
              <a:xfrm>
                <a:off x="3275" y="1634"/>
                <a:ext cx="58" cy="29"/>
              </a:xfrm>
              <a:custGeom>
                <a:avLst/>
                <a:gdLst>
                  <a:gd name="T0" fmla="*/ 13 w 14"/>
                  <a:gd name="T1" fmla="*/ 2 h 7"/>
                  <a:gd name="T2" fmla="*/ 13 w 14"/>
                  <a:gd name="T3" fmla="*/ 0 h 7"/>
                  <a:gd name="T4" fmla="*/ 13 w 14"/>
                  <a:gd name="T5" fmla="*/ 1 h 7"/>
                  <a:gd name="T6" fmla="*/ 8 w 14"/>
                  <a:gd name="T7" fmla="*/ 0 h 7"/>
                  <a:gd name="T8" fmla="*/ 4 w 14"/>
                  <a:gd name="T9" fmla="*/ 1 h 7"/>
                  <a:gd name="T10" fmla="*/ 3 w 14"/>
                  <a:gd name="T11" fmla="*/ 2 h 7"/>
                  <a:gd name="T12" fmla="*/ 3 w 14"/>
                  <a:gd name="T13" fmla="*/ 4 h 7"/>
                  <a:gd name="T14" fmla="*/ 5 w 14"/>
                  <a:gd name="T15" fmla="*/ 4 h 7"/>
                  <a:gd name="T16" fmla="*/ 5 w 14"/>
                  <a:gd name="T17" fmla="*/ 5 h 7"/>
                  <a:gd name="T18" fmla="*/ 5 w 14"/>
                  <a:gd name="T19" fmla="*/ 5 h 7"/>
                  <a:gd name="T20" fmla="*/ 8 w 14"/>
                  <a:gd name="T21" fmla="*/ 5 h 7"/>
                  <a:gd name="T22" fmla="*/ 10 w 14"/>
                  <a:gd name="T23" fmla="*/ 7 h 7"/>
                  <a:gd name="T24" fmla="*/ 12 w 14"/>
                  <a:gd name="T25" fmla="*/ 7 h 7"/>
                  <a:gd name="T26" fmla="*/ 12 w 14"/>
                  <a:gd name="T27" fmla="*/ 6 h 7"/>
                  <a:gd name="T28" fmla="*/ 13 w 14"/>
                  <a:gd name="T29" fmla="*/ 5 h 7"/>
                  <a:gd name="T30" fmla="*/ 12 w 14"/>
                  <a:gd name="T31" fmla="*/ 4 h 7"/>
                  <a:gd name="T32" fmla="*/ 12 w 14"/>
                  <a:gd name="T33" fmla="*/ 3 h 7"/>
                  <a:gd name="T34" fmla="*/ 13 w 14"/>
                  <a:gd name="T35" fmla="*/ 2 h 7"/>
                  <a:gd name="T36" fmla="*/ 1 w 14"/>
                  <a:gd name="T37" fmla="*/ 3 h 7"/>
                  <a:gd name="T38" fmla="*/ 0 w 14"/>
                  <a:gd name="T39" fmla="*/ 5 h 7"/>
                  <a:gd name="T40" fmla="*/ 2 w 14"/>
                  <a:gd name="T41" fmla="*/ 4 h 7"/>
                  <a:gd name="T42" fmla="*/ 1 w 14"/>
                  <a:gd name="T43" fmla="*/ 3 h 7"/>
                  <a:gd name="T44" fmla="*/ 2 w 14"/>
                  <a:gd name="T45" fmla="*/ 3 h 7"/>
                  <a:gd name="T46" fmla="*/ 1 w 14"/>
                  <a:gd name="T47" fmla="*/ 3 h 7"/>
                  <a:gd name="T48" fmla="*/ 2 w 14"/>
                  <a:gd name="T4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7">
                    <a:moveTo>
                      <a:pt x="13" y="2"/>
                    </a:moveTo>
                    <a:cubicBezTo>
                      <a:pt x="13" y="1"/>
                      <a:pt x="14" y="1"/>
                      <a:pt x="1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0" y="0"/>
                      <a:pt x="8" y="0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4" y="2"/>
                      <a:pt x="2" y="2"/>
                      <a:pt x="3" y="2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4" y="4"/>
                      <a:pt x="4" y="5"/>
                      <a:pt x="5" y="4"/>
                    </a:cubicBezTo>
                    <a:cubicBezTo>
                      <a:pt x="5" y="4"/>
                      <a:pt x="6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7" y="5"/>
                      <a:pt x="8" y="5"/>
                    </a:cubicBezTo>
                    <a:cubicBezTo>
                      <a:pt x="8" y="6"/>
                      <a:pt x="9" y="7"/>
                      <a:pt x="10" y="7"/>
                    </a:cubicBezTo>
                    <a:cubicBezTo>
                      <a:pt x="10" y="7"/>
                      <a:pt x="11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2" y="6"/>
                      <a:pt x="13" y="6"/>
                      <a:pt x="13" y="5"/>
                    </a:cubicBezTo>
                    <a:cubicBezTo>
                      <a:pt x="12" y="5"/>
                      <a:pt x="12" y="5"/>
                      <a:pt x="12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12" y="3"/>
                      <a:pt x="12" y="3"/>
                      <a:pt x="13" y="2"/>
                    </a:cubicBezTo>
                    <a:close/>
                    <a:moveTo>
                      <a:pt x="1" y="3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2" y="4"/>
                      <a:pt x="2" y="4"/>
                    </a:cubicBezTo>
                    <a:cubicBezTo>
                      <a:pt x="3" y="4"/>
                      <a:pt x="2" y="3"/>
                      <a:pt x="1" y="3"/>
                    </a:cubicBezTo>
                    <a:close/>
                    <a:moveTo>
                      <a:pt x="2" y="3"/>
                    </a:moveTo>
                    <a:cubicBezTo>
                      <a:pt x="2" y="2"/>
                      <a:pt x="0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60" name="Freeform 139"/>
              <p:cNvSpPr>
                <a:spLocks/>
              </p:cNvSpPr>
              <p:nvPr/>
            </p:nvSpPr>
            <p:spPr bwMode="auto">
              <a:xfrm>
                <a:off x="3379" y="2220"/>
                <a:ext cx="74" cy="92"/>
              </a:xfrm>
              <a:custGeom>
                <a:avLst/>
                <a:gdLst>
                  <a:gd name="T0" fmla="*/ 16 w 18"/>
                  <a:gd name="T1" fmla="*/ 5 h 22"/>
                  <a:gd name="T2" fmla="*/ 17 w 18"/>
                  <a:gd name="T3" fmla="*/ 3 h 22"/>
                  <a:gd name="T4" fmla="*/ 18 w 18"/>
                  <a:gd name="T5" fmla="*/ 2 h 22"/>
                  <a:gd name="T6" fmla="*/ 17 w 18"/>
                  <a:gd name="T7" fmla="*/ 2 h 22"/>
                  <a:gd name="T8" fmla="*/ 16 w 18"/>
                  <a:gd name="T9" fmla="*/ 2 h 22"/>
                  <a:gd name="T10" fmla="*/ 14 w 18"/>
                  <a:gd name="T11" fmla="*/ 2 h 22"/>
                  <a:gd name="T12" fmla="*/ 13 w 18"/>
                  <a:gd name="T13" fmla="*/ 3 h 22"/>
                  <a:gd name="T14" fmla="*/ 10 w 18"/>
                  <a:gd name="T15" fmla="*/ 3 h 22"/>
                  <a:gd name="T16" fmla="*/ 7 w 18"/>
                  <a:gd name="T17" fmla="*/ 1 h 22"/>
                  <a:gd name="T18" fmla="*/ 5 w 18"/>
                  <a:gd name="T19" fmla="*/ 1 h 22"/>
                  <a:gd name="T20" fmla="*/ 4 w 18"/>
                  <a:gd name="T21" fmla="*/ 0 h 22"/>
                  <a:gd name="T22" fmla="*/ 3 w 18"/>
                  <a:gd name="T23" fmla="*/ 0 h 22"/>
                  <a:gd name="T24" fmla="*/ 1 w 18"/>
                  <a:gd name="T25" fmla="*/ 1 h 22"/>
                  <a:gd name="T26" fmla="*/ 1 w 18"/>
                  <a:gd name="T27" fmla="*/ 2 h 22"/>
                  <a:gd name="T28" fmla="*/ 2 w 18"/>
                  <a:gd name="T29" fmla="*/ 2 h 22"/>
                  <a:gd name="T30" fmla="*/ 2 w 18"/>
                  <a:gd name="T31" fmla="*/ 4 h 22"/>
                  <a:gd name="T32" fmla="*/ 3 w 18"/>
                  <a:gd name="T33" fmla="*/ 5 h 22"/>
                  <a:gd name="T34" fmla="*/ 3 w 18"/>
                  <a:gd name="T35" fmla="*/ 7 h 22"/>
                  <a:gd name="T36" fmla="*/ 1 w 18"/>
                  <a:gd name="T37" fmla="*/ 9 h 22"/>
                  <a:gd name="T38" fmla="*/ 0 w 18"/>
                  <a:gd name="T39" fmla="*/ 11 h 22"/>
                  <a:gd name="T40" fmla="*/ 2 w 18"/>
                  <a:gd name="T41" fmla="*/ 11 h 22"/>
                  <a:gd name="T42" fmla="*/ 0 w 18"/>
                  <a:gd name="T43" fmla="*/ 13 h 22"/>
                  <a:gd name="T44" fmla="*/ 0 w 18"/>
                  <a:gd name="T45" fmla="*/ 13 h 22"/>
                  <a:gd name="T46" fmla="*/ 9 w 18"/>
                  <a:gd name="T47" fmla="*/ 18 h 22"/>
                  <a:gd name="T48" fmla="*/ 9 w 18"/>
                  <a:gd name="T49" fmla="*/ 19 h 22"/>
                  <a:gd name="T50" fmla="*/ 12 w 18"/>
                  <a:gd name="T51" fmla="*/ 22 h 22"/>
                  <a:gd name="T52" fmla="*/ 14 w 18"/>
                  <a:gd name="T53" fmla="*/ 17 h 22"/>
                  <a:gd name="T54" fmla="*/ 16 w 18"/>
                  <a:gd name="T55" fmla="*/ 16 h 22"/>
                  <a:gd name="T56" fmla="*/ 17 w 18"/>
                  <a:gd name="T57" fmla="*/ 15 h 22"/>
                  <a:gd name="T58" fmla="*/ 17 w 18"/>
                  <a:gd name="T59" fmla="*/ 14 h 22"/>
                  <a:gd name="T60" fmla="*/ 16 w 18"/>
                  <a:gd name="T61" fmla="*/ 13 h 22"/>
                  <a:gd name="T62" fmla="*/ 16 w 18"/>
                  <a:gd name="T6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22">
                    <a:moveTo>
                      <a:pt x="16" y="5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2" y="3"/>
                      <a:pt x="10" y="3"/>
                      <a:pt x="10" y="3"/>
                    </a:cubicBezTo>
                    <a:cubicBezTo>
                      <a:pt x="9" y="3"/>
                      <a:pt x="8" y="2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2" y="8"/>
                      <a:pt x="2" y="9"/>
                      <a:pt x="1" y="9"/>
                    </a:cubicBezTo>
                    <a:cubicBezTo>
                      <a:pt x="1" y="9"/>
                      <a:pt x="1" y="10"/>
                      <a:pt x="0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2"/>
                      <a:pt x="0" y="12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10" y="20"/>
                      <a:pt x="12" y="22"/>
                    </a:cubicBez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6" y="15"/>
                      <a:pt x="16" y="16"/>
                      <a:pt x="17" y="15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6" y="13"/>
                      <a:pt x="16" y="13"/>
                      <a:pt x="16" y="13"/>
                    </a:cubicBezTo>
                    <a:lnTo>
                      <a:pt x="1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61" name="Freeform 140"/>
              <p:cNvSpPr>
                <a:spLocks/>
              </p:cNvSpPr>
              <p:nvPr/>
            </p:nvSpPr>
            <p:spPr bwMode="auto">
              <a:xfrm>
                <a:off x="3341" y="2229"/>
                <a:ext cx="50" cy="50"/>
              </a:xfrm>
              <a:custGeom>
                <a:avLst/>
                <a:gdLst>
                  <a:gd name="T0" fmla="*/ 11 w 12"/>
                  <a:gd name="T1" fmla="*/ 2 h 12"/>
                  <a:gd name="T2" fmla="*/ 11 w 12"/>
                  <a:gd name="T3" fmla="*/ 0 h 12"/>
                  <a:gd name="T4" fmla="*/ 10 w 12"/>
                  <a:gd name="T5" fmla="*/ 0 h 12"/>
                  <a:gd name="T6" fmla="*/ 9 w 12"/>
                  <a:gd name="T7" fmla="*/ 0 h 12"/>
                  <a:gd name="T8" fmla="*/ 7 w 12"/>
                  <a:gd name="T9" fmla="*/ 0 h 12"/>
                  <a:gd name="T10" fmla="*/ 6 w 12"/>
                  <a:gd name="T11" fmla="*/ 1 h 12"/>
                  <a:gd name="T12" fmla="*/ 4 w 12"/>
                  <a:gd name="T13" fmla="*/ 0 h 12"/>
                  <a:gd name="T14" fmla="*/ 3 w 12"/>
                  <a:gd name="T15" fmla="*/ 1 h 12"/>
                  <a:gd name="T16" fmla="*/ 3 w 12"/>
                  <a:gd name="T17" fmla="*/ 3 h 12"/>
                  <a:gd name="T18" fmla="*/ 3 w 12"/>
                  <a:gd name="T19" fmla="*/ 4 h 12"/>
                  <a:gd name="T20" fmla="*/ 3 w 12"/>
                  <a:gd name="T21" fmla="*/ 5 h 12"/>
                  <a:gd name="T22" fmla="*/ 2 w 12"/>
                  <a:gd name="T23" fmla="*/ 6 h 12"/>
                  <a:gd name="T24" fmla="*/ 1 w 12"/>
                  <a:gd name="T25" fmla="*/ 7 h 12"/>
                  <a:gd name="T26" fmla="*/ 0 w 12"/>
                  <a:gd name="T27" fmla="*/ 8 h 12"/>
                  <a:gd name="T28" fmla="*/ 0 w 12"/>
                  <a:gd name="T29" fmla="*/ 10 h 12"/>
                  <a:gd name="T30" fmla="*/ 0 w 12"/>
                  <a:gd name="T31" fmla="*/ 12 h 12"/>
                  <a:gd name="T32" fmla="*/ 1 w 12"/>
                  <a:gd name="T33" fmla="*/ 12 h 12"/>
                  <a:gd name="T34" fmla="*/ 3 w 12"/>
                  <a:gd name="T35" fmla="*/ 11 h 12"/>
                  <a:gd name="T36" fmla="*/ 5 w 12"/>
                  <a:gd name="T37" fmla="*/ 11 h 12"/>
                  <a:gd name="T38" fmla="*/ 6 w 12"/>
                  <a:gd name="T39" fmla="*/ 9 h 12"/>
                  <a:gd name="T40" fmla="*/ 9 w 12"/>
                  <a:gd name="T41" fmla="*/ 9 h 12"/>
                  <a:gd name="T42" fmla="*/ 10 w 12"/>
                  <a:gd name="T43" fmla="*/ 7 h 12"/>
                  <a:gd name="T44" fmla="*/ 12 w 12"/>
                  <a:gd name="T45" fmla="*/ 5 h 12"/>
                  <a:gd name="T46" fmla="*/ 12 w 12"/>
                  <a:gd name="T47" fmla="*/ 3 h 12"/>
                  <a:gd name="T48" fmla="*/ 11 w 12"/>
                  <a:gd name="T4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" h="12">
                    <a:moveTo>
                      <a:pt x="11" y="2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8" y="1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3" y="1"/>
                      <a:pt x="3" y="2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0" y="7"/>
                      <a:pt x="1" y="8"/>
                      <a:pt x="0" y="8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" y="12"/>
                      <a:pt x="3" y="11"/>
                      <a:pt x="3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7" y="8"/>
                      <a:pt x="9" y="8"/>
                      <a:pt x="9" y="9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7"/>
                      <a:pt x="11" y="6"/>
                      <a:pt x="12" y="5"/>
                    </a:cubicBezTo>
                    <a:cubicBezTo>
                      <a:pt x="12" y="4"/>
                      <a:pt x="12" y="3"/>
                      <a:pt x="12" y="3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62" name="Freeform 141"/>
              <p:cNvSpPr>
                <a:spLocks/>
              </p:cNvSpPr>
              <p:nvPr/>
            </p:nvSpPr>
            <p:spPr bwMode="auto">
              <a:xfrm>
                <a:off x="3586" y="1813"/>
                <a:ext cx="162" cy="95"/>
              </a:xfrm>
              <a:custGeom>
                <a:avLst/>
                <a:gdLst>
                  <a:gd name="T0" fmla="*/ 38 w 39"/>
                  <a:gd name="T1" fmla="*/ 13 h 23"/>
                  <a:gd name="T2" fmla="*/ 35 w 39"/>
                  <a:gd name="T3" fmla="*/ 11 h 23"/>
                  <a:gd name="T4" fmla="*/ 33 w 39"/>
                  <a:gd name="T5" fmla="*/ 11 h 23"/>
                  <a:gd name="T6" fmla="*/ 31 w 39"/>
                  <a:gd name="T7" fmla="*/ 11 h 23"/>
                  <a:gd name="T8" fmla="*/ 29 w 39"/>
                  <a:gd name="T9" fmla="*/ 13 h 23"/>
                  <a:gd name="T10" fmla="*/ 28 w 39"/>
                  <a:gd name="T11" fmla="*/ 13 h 23"/>
                  <a:gd name="T12" fmla="*/ 26 w 39"/>
                  <a:gd name="T13" fmla="*/ 12 h 23"/>
                  <a:gd name="T14" fmla="*/ 24 w 39"/>
                  <a:gd name="T15" fmla="*/ 11 h 23"/>
                  <a:gd name="T16" fmla="*/ 23 w 39"/>
                  <a:gd name="T17" fmla="*/ 9 h 23"/>
                  <a:gd name="T18" fmla="*/ 22 w 39"/>
                  <a:gd name="T19" fmla="*/ 7 h 23"/>
                  <a:gd name="T20" fmla="*/ 21 w 39"/>
                  <a:gd name="T21" fmla="*/ 6 h 23"/>
                  <a:gd name="T22" fmla="*/ 16 w 39"/>
                  <a:gd name="T23" fmla="*/ 5 h 23"/>
                  <a:gd name="T24" fmla="*/ 13 w 39"/>
                  <a:gd name="T25" fmla="*/ 6 h 23"/>
                  <a:gd name="T26" fmla="*/ 11 w 39"/>
                  <a:gd name="T27" fmla="*/ 3 h 23"/>
                  <a:gd name="T28" fmla="*/ 10 w 39"/>
                  <a:gd name="T29" fmla="*/ 4 h 23"/>
                  <a:gd name="T30" fmla="*/ 7 w 39"/>
                  <a:gd name="T31" fmla="*/ 3 h 23"/>
                  <a:gd name="T32" fmla="*/ 7 w 39"/>
                  <a:gd name="T33" fmla="*/ 0 h 23"/>
                  <a:gd name="T34" fmla="*/ 6 w 39"/>
                  <a:gd name="T35" fmla="*/ 3 h 23"/>
                  <a:gd name="T36" fmla="*/ 6 w 39"/>
                  <a:gd name="T37" fmla="*/ 0 h 23"/>
                  <a:gd name="T38" fmla="*/ 0 w 39"/>
                  <a:gd name="T39" fmla="*/ 1 h 23"/>
                  <a:gd name="T40" fmla="*/ 0 w 39"/>
                  <a:gd name="T41" fmla="*/ 11 h 23"/>
                  <a:gd name="T42" fmla="*/ 0 w 39"/>
                  <a:gd name="T43" fmla="*/ 11 h 23"/>
                  <a:gd name="T44" fmla="*/ 2 w 39"/>
                  <a:gd name="T45" fmla="*/ 12 h 23"/>
                  <a:gd name="T46" fmla="*/ 2 w 39"/>
                  <a:gd name="T47" fmla="*/ 10 h 23"/>
                  <a:gd name="T48" fmla="*/ 4 w 39"/>
                  <a:gd name="T49" fmla="*/ 9 h 23"/>
                  <a:gd name="T50" fmla="*/ 5 w 39"/>
                  <a:gd name="T51" fmla="*/ 8 h 23"/>
                  <a:gd name="T52" fmla="*/ 6 w 39"/>
                  <a:gd name="T53" fmla="*/ 8 h 23"/>
                  <a:gd name="T54" fmla="*/ 7 w 39"/>
                  <a:gd name="T55" fmla="*/ 8 h 23"/>
                  <a:gd name="T56" fmla="*/ 9 w 39"/>
                  <a:gd name="T57" fmla="*/ 9 h 23"/>
                  <a:gd name="T58" fmla="*/ 10 w 39"/>
                  <a:gd name="T59" fmla="*/ 11 h 23"/>
                  <a:gd name="T60" fmla="*/ 13 w 39"/>
                  <a:gd name="T61" fmla="*/ 12 h 23"/>
                  <a:gd name="T62" fmla="*/ 14 w 39"/>
                  <a:gd name="T63" fmla="*/ 13 h 23"/>
                  <a:gd name="T64" fmla="*/ 15 w 39"/>
                  <a:gd name="T65" fmla="*/ 15 h 23"/>
                  <a:gd name="T66" fmla="*/ 17 w 39"/>
                  <a:gd name="T67" fmla="*/ 17 h 23"/>
                  <a:gd name="T68" fmla="*/ 20 w 39"/>
                  <a:gd name="T69" fmla="*/ 18 h 23"/>
                  <a:gd name="T70" fmla="*/ 22 w 39"/>
                  <a:gd name="T71" fmla="*/ 20 h 23"/>
                  <a:gd name="T72" fmla="*/ 24 w 39"/>
                  <a:gd name="T73" fmla="*/ 20 h 23"/>
                  <a:gd name="T74" fmla="*/ 24 w 39"/>
                  <a:gd name="T75" fmla="*/ 22 h 23"/>
                  <a:gd name="T76" fmla="*/ 24 w 39"/>
                  <a:gd name="T77" fmla="*/ 22 h 23"/>
                  <a:gd name="T78" fmla="*/ 26 w 39"/>
                  <a:gd name="T79" fmla="*/ 22 h 23"/>
                  <a:gd name="T80" fmla="*/ 27 w 39"/>
                  <a:gd name="T81" fmla="*/ 23 h 23"/>
                  <a:gd name="T82" fmla="*/ 28 w 39"/>
                  <a:gd name="T83" fmla="*/ 20 h 23"/>
                  <a:gd name="T84" fmla="*/ 28 w 39"/>
                  <a:gd name="T85" fmla="*/ 18 h 23"/>
                  <a:gd name="T86" fmla="*/ 26 w 39"/>
                  <a:gd name="T87" fmla="*/ 17 h 23"/>
                  <a:gd name="T88" fmla="*/ 28 w 39"/>
                  <a:gd name="T89" fmla="*/ 16 h 23"/>
                  <a:gd name="T90" fmla="*/ 29 w 39"/>
                  <a:gd name="T91" fmla="*/ 15 h 23"/>
                  <a:gd name="T92" fmla="*/ 30 w 39"/>
                  <a:gd name="T93" fmla="*/ 14 h 23"/>
                  <a:gd name="T94" fmla="*/ 32 w 39"/>
                  <a:gd name="T95" fmla="*/ 13 h 23"/>
                  <a:gd name="T96" fmla="*/ 33 w 39"/>
                  <a:gd name="T97" fmla="*/ 13 h 23"/>
                  <a:gd name="T98" fmla="*/ 33 w 39"/>
                  <a:gd name="T99" fmla="*/ 15 h 23"/>
                  <a:gd name="T100" fmla="*/ 35 w 39"/>
                  <a:gd name="T101" fmla="*/ 14 h 23"/>
                  <a:gd name="T102" fmla="*/ 37 w 39"/>
                  <a:gd name="T103" fmla="*/ 14 h 23"/>
                  <a:gd name="T104" fmla="*/ 38 w 39"/>
                  <a:gd name="T105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" h="23">
                    <a:moveTo>
                      <a:pt x="38" y="13"/>
                    </a:moveTo>
                    <a:cubicBezTo>
                      <a:pt x="37" y="12"/>
                      <a:pt x="35" y="11"/>
                      <a:pt x="35" y="11"/>
                    </a:cubicBezTo>
                    <a:cubicBezTo>
                      <a:pt x="35" y="12"/>
                      <a:pt x="34" y="12"/>
                      <a:pt x="33" y="11"/>
                    </a:cubicBezTo>
                    <a:cubicBezTo>
                      <a:pt x="33" y="11"/>
                      <a:pt x="33" y="10"/>
                      <a:pt x="31" y="11"/>
                    </a:cubicBezTo>
                    <a:cubicBezTo>
                      <a:pt x="30" y="11"/>
                      <a:pt x="29" y="12"/>
                      <a:pt x="29" y="13"/>
                    </a:cubicBezTo>
                    <a:cubicBezTo>
                      <a:pt x="29" y="13"/>
                      <a:pt x="28" y="14"/>
                      <a:pt x="28" y="13"/>
                    </a:cubicBezTo>
                    <a:cubicBezTo>
                      <a:pt x="28" y="12"/>
                      <a:pt x="27" y="12"/>
                      <a:pt x="26" y="12"/>
                    </a:cubicBezTo>
                    <a:cubicBezTo>
                      <a:pt x="25" y="12"/>
                      <a:pt x="24" y="12"/>
                      <a:pt x="24" y="11"/>
                    </a:cubicBezTo>
                    <a:cubicBezTo>
                      <a:pt x="24" y="11"/>
                      <a:pt x="23" y="10"/>
                      <a:pt x="23" y="9"/>
                    </a:cubicBezTo>
                    <a:cubicBezTo>
                      <a:pt x="23" y="8"/>
                      <a:pt x="23" y="7"/>
                      <a:pt x="22" y="7"/>
                    </a:cubicBezTo>
                    <a:cubicBezTo>
                      <a:pt x="22" y="7"/>
                      <a:pt x="21" y="6"/>
                      <a:pt x="21" y="6"/>
                    </a:cubicBezTo>
                    <a:cubicBezTo>
                      <a:pt x="20" y="6"/>
                      <a:pt x="17" y="6"/>
                      <a:pt x="16" y="5"/>
                    </a:cubicBezTo>
                    <a:cubicBezTo>
                      <a:pt x="16" y="5"/>
                      <a:pt x="14" y="6"/>
                      <a:pt x="13" y="6"/>
                    </a:cubicBezTo>
                    <a:cubicBezTo>
                      <a:pt x="13" y="5"/>
                      <a:pt x="12" y="3"/>
                      <a:pt x="11" y="3"/>
                    </a:cubicBezTo>
                    <a:cubicBezTo>
                      <a:pt x="11" y="3"/>
                      <a:pt x="11" y="3"/>
                      <a:pt x="10" y="4"/>
                    </a:cubicBezTo>
                    <a:cubicBezTo>
                      <a:pt x="9" y="5"/>
                      <a:pt x="7" y="5"/>
                      <a:pt x="7" y="3"/>
                    </a:cubicBezTo>
                    <a:cubicBezTo>
                      <a:pt x="8" y="2"/>
                      <a:pt x="8" y="0"/>
                      <a:pt x="7" y="0"/>
                    </a:cubicBezTo>
                    <a:cubicBezTo>
                      <a:pt x="6" y="0"/>
                      <a:pt x="7" y="3"/>
                      <a:pt x="6" y="3"/>
                    </a:cubicBezTo>
                    <a:cubicBezTo>
                      <a:pt x="6" y="3"/>
                      <a:pt x="6" y="1"/>
                      <a:pt x="6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3" y="12"/>
                      <a:pt x="2" y="11"/>
                      <a:pt x="2" y="10"/>
                    </a:cubicBezTo>
                    <a:cubicBezTo>
                      <a:pt x="2" y="10"/>
                      <a:pt x="3" y="9"/>
                      <a:pt x="4" y="9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7" y="8"/>
                      <a:pt x="7" y="8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10" y="9"/>
                      <a:pt x="10" y="11"/>
                      <a:pt x="10" y="11"/>
                    </a:cubicBezTo>
                    <a:cubicBezTo>
                      <a:pt x="10" y="12"/>
                      <a:pt x="13" y="12"/>
                      <a:pt x="13" y="12"/>
                    </a:cubicBezTo>
                    <a:cubicBezTo>
                      <a:pt x="14" y="12"/>
                      <a:pt x="14" y="13"/>
                      <a:pt x="14" y="13"/>
                    </a:cubicBezTo>
                    <a:cubicBezTo>
                      <a:pt x="14" y="14"/>
                      <a:pt x="15" y="15"/>
                      <a:pt x="15" y="15"/>
                    </a:cubicBezTo>
                    <a:cubicBezTo>
                      <a:pt x="15" y="15"/>
                      <a:pt x="17" y="16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20"/>
                      <a:pt x="22" y="20"/>
                    </a:cubicBezTo>
                    <a:cubicBezTo>
                      <a:pt x="23" y="20"/>
                      <a:pt x="24" y="20"/>
                      <a:pt x="24" y="20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1"/>
                      <a:pt x="26" y="22"/>
                      <a:pt x="26" y="22"/>
                    </a:cubicBezTo>
                    <a:cubicBezTo>
                      <a:pt x="26" y="22"/>
                      <a:pt x="27" y="23"/>
                      <a:pt x="27" y="23"/>
                    </a:cubicBezTo>
                    <a:cubicBezTo>
                      <a:pt x="27" y="21"/>
                      <a:pt x="27" y="21"/>
                      <a:pt x="28" y="20"/>
                    </a:cubicBezTo>
                    <a:cubicBezTo>
                      <a:pt x="29" y="20"/>
                      <a:pt x="28" y="19"/>
                      <a:pt x="28" y="18"/>
                    </a:cubicBezTo>
                    <a:cubicBezTo>
                      <a:pt x="28" y="18"/>
                      <a:pt x="26" y="17"/>
                      <a:pt x="26" y="17"/>
                    </a:cubicBezTo>
                    <a:cubicBezTo>
                      <a:pt x="26" y="16"/>
                      <a:pt x="28" y="16"/>
                      <a:pt x="28" y="16"/>
                    </a:cubicBezTo>
                    <a:cubicBezTo>
                      <a:pt x="29" y="16"/>
                      <a:pt x="29" y="15"/>
                      <a:pt x="29" y="15"/>
                    </a:cubicBezTo>
                    <a:cubicBezTo>
                      <a:pt x="30" y="15"/>
                      <a:pt x="30" y="14"/>
                      <a:pt x="30" y="14"/>
                    </a:cubicBezTo>
                    <a:cubicBezTo>
                      <a:pt x="30" y="13"/>
                      <a:pt x="31" y="14"/>
                      <a:pt x="32" y="13"/>
                    </a:cubicBezTo>
                    <a:cubicBezTo>
                      <a:pt x="32" y="13"/>
                      <a:pt x="33" y="12"/>
                      <a:pt x="33" y="13"/>
                    </a:cubicBezTo>
                    <a:cubicBezTo>
                      <a:pt x="34" y="13"/>
                      <a:pt x="33" y="14"/>
                      <a:pt x="33" y="15"/>
                    </a:cubicBezTo>
                    <a:cubicBezTo>
                      <a:pt x="34" y="15"/>
                      <a:pt x="35" y="14"/>
                      <a:pt x="35" y="14"/>
                    </a:cubicBezTo>
                    <a:cubicBezTo>
                      <a:pt x="35" y="14"/>
                      <a:pt x="37" y="15"/>
                      <a:pt x="37" y="14"/>
                    </a:cubicBezTo>
                    <a:cubicBezTo>
                      <a:pt x="38" y="13"/>
                      <a:pt x="39" y="14"/>
                      <a:pt x="38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63" name="Freeform 142"/>
              <p:cNvSpPr>
                <a:spLocks noEditPoints="1"/>
              </p:cNvSpPr>
              <p:nvPr/>
            </p:nvSpPr>
            <p:spPr bwMode="auto">
              <a:xfrm>
                <a:off x="3121" y="1280"/>
                <a:ext cx="237" cy="375"/>
              </a:xfrm>
              <a:custGeom>
                <a:avLst/>
                <a:gdLst>
                  <a:gd name="T0" fmla="*/ 54 w 57"/>
                  <a:gd name="T1" fmla="*/ 47 h 90"/>
                  <a:gd name="T2" fmla="*/ 54 w 57"/>
                  <a:gd name="T3" fmla="*/ 45 h 90"/>
                  <a:gd name="T4" fmla="*/ 51 w 57"/>
                  <a:gd name="T5" fmla="*/ 44 h 90"/>
                  <a:gd name="T6" fmla="*/ 47 w 57"/>
                  <a:gd name="T7" fmla="*/ 44 h 90"/>
                  <a:gd name="T8" fmla="*/ 46 w 57"/>
                  <a:gd name="T9" fmla="*/ 44 h 90"/>
                  <a:gd name="T10" fmla="*/ 42 w 57"/>
                  <a:gd name="T11" fmla="*/ 44 h 90"/>
                  <a:gd name="T12" fmla="*/ 40 w 57"/>
                  <a:gd name="T13" fmla="*/ 47 h 90"/>
                  <a:gd name="T14" fmla="*/ 40 w 57"/>
                  <a:gd name="T15" fmla="*/ 44 h 90"/>
                  <a:gd name="T16" fmla="*/ 36 w 57"/>
                  <a:gd name="T17" fmla="*/ 47 h 90"/>
                  <a:gd name="T18" fmla="*/ 34 w 57"/>
                  <a:gd name="T19" fmla="*/ 47 h 90"/>
                  <a:gd name="T20" fmla="*/ 32 w 57"/>
                  <a:gd name="T21" fmla="*/ 47 h 90"/>
                  <a:gd name="T22" fmla="*/ 29 w 57"/>
                  <a:gd name="T23" fmla="*/ 49 h 90"/>
                  <a:gd name="T24" fmla="*/ 27 w 57"/>
                  <a:gd name="T25" fmla="*/ 51 h 90"/>
                  <a:gd name="T26" fmla="*/ 25 w 57"/>
                  <a:gd name="T27" fmla="*/ 52 h 90"/>
                  <a:gd name="T28" fmla="*/ 22 w 57"/>
                  <a:gd name="T29" fmla="*/ 53 h 90"/>
                  <a:gd name="T30" fmla="*/ 21 w 57"/>
                  <a:gd name="T31" fmla="*/ 55 h 90"/>
                  <a:gd name="T32" fmla="*/ 25 w 57"/>
                  <a:gd name="T33" fmla="*/ 55 h 90"/>
                  <a:gd name="T34" fmla="*/ 22 w 57"/>
                  <a:gd name="T35" fmla="*/ 57 h 90"/>
                  <a:gd name="T36" fmla="*/ 17 w 57"/>
                  <a:gd name="T37" fmla="*/ 62 h 90"/>
                  <a:gd name="T38" fmla="*/ 14 w 57"/>
                  <a:gd name="T39" fmla="*/ 67 h 90"/>
                  <a:gd name="T40" fmla="*/ 11 w 57"/>
                  <a:gd name="T41" fmla="*/ 71 h 90"/>
                  <a:gd name="T42" fmla="*/ 7 w 57"/>
                  <a:gd name="T43" fmla="*/ 73 h 90"/>
                  <a:gd name="T44" fmla="*/ 3 w 57"/>
                  <a:gd name="T45" fmla="*/ 76 h 90"/>
                  <a:gd name="T46" fmla="*/ 1 w 57"/>
                  <a:gd name="T47" fmla="*/ 79 h 90"/>
                  <a:gd name="T48" fmla="*/ 0 w 57"/>
                  <a:gd name="T49" fmla="*/ 83 h 90"/>
                  <a:gd name="T50" fmla="*/ 2 w 57"/>
                  <a:gd name="T51" fmla="*/ 84 h 90"/>
                  <a:gd name="T52" fmla="*/ 2 w 57"/>
                  <a:gd name="T53" fmla="*/ 86 h 90"/>
                  <a:gd name="T54" fmla="*/ 4 w 57"/>
                  <a:gd name="T55" fmla="*/ 90 h 90"/>
                  <a:gd name="T56" fmla="*/ 13 w 57"/>
                  <a:gd name="T57" fmla="*/ 85 h 90"/>
                  <a:gd name="T58" fmla="*/ 15 w 57"/>
                  <a:gd name="T59" fmla="*/ 86 h 90"/>
                  <a:gd name="T60" fmla="*/ 17 w 57"/>
                  <a:gd name="T61" fmla="*/ 81 h 90"/>
                  <a:gd name="T62" fmla="*/ 16 w 57"/>
                  <a:gd name="T63" fmla="*/ 74 h 90"/>
                  <a:gd name="T64" fmla="*/ 20 w 57"/>
                  <a:gd name="T65" fmla="*/ 69 h 90"/>
                  <a:gd name="T66" fmla="*/ 23 w 57"/>
                  <a:gd name="T67" fmla="*/ 62 h 90"/>
                  <a:gd name="T68" fmla="*/ 26 w 57"/>
                  <a:gd name="T69" fmla="*/ 57 h 90"/>
                  <a:gd name="T70" fmla="*/ 32 w 57"/>
                  <a:gd name="T71" fmla="*/ 53 h 90"/>
                  <a:gd name="T72" fmla="*/ 36 w 57"/>
                  <a:gd name="T73" fmla="*/ 50 h 90"/>
                  <a:gd name="T74" fmla="*/ 44 w 57"/>
                  <a:gd name="T75" fmla="*/ 53 h 90"/>
                  <a:gd name="T76" fmla="*/ 49 w 57"/>
                  <a:gd name="T77" fmla="*/ 48 h 90"/>
                  <a:gd name="T78" fmla="*/ 54 w 57"/>
                  <a:gd name="T79" fmla="*/ 50 h 90"/>
                  <a:gd name="T80" fmla="*/ 16 w 57"/>
                  <a:gd name="T81" fmla="*/ 6 h 90"/>
                  <a:gd name="T82" fmla="*/ 21 w 57"/>
                  <a:gd name="T83" fmla="*/ 10 h 90"/>
                  <a:gd name="T84" fmla="*/ 25 w 57"/>
                  <a:gd name="T85" fmla="*/ 10 h 90"/>
                  <a:gd name="T86" fmla="*/ 26 w 57"/>
                  <a:gd name="T87" fmla="*/ 13 h 90"/>
                  <a:gd name="T88" fmla="*/ 22 w 57"/>
                  <a:gd name="T89" fmla="*/ 17 h 90"/>
                  <a:gd name="T90" fmla="*/ 26 w 57"/>
                  <a:gd name="T91" fmla="*/ 19 h 90"/>
                  <a:gd name="T92" fmla="*/ 31 w 57"/>
                  <a:gd name="T93" fmla="*/ 10 h 90"/>
                  <a:gd name="T94" fmla="*/ 35 w 57"/>
                  <a:gd name="T95" fmla="*/ 12 h 90"/>
                  <a:gd name="T96" fmla="*/ 41 w 57"/>
                  <a:gd name="T97" fmla="*/ 15 h 90"/>
                  <a:gd name="T98" fmla="*/ 39 w 57"/>
                  <a:gd name="T99" fmla="*/ 12 h 90"/>
                  <a:gd name="T100" fmla="*/ 34 w 57"/>
                  <a:gd name="T101" fmla="*/ 8 h 90"/>
                  <a:gd name="T102" fmla="*/ 29 w 57"/>
                  <a:gd name="T103" fmla="*/ 5 h 90"/>
                  <a:gd name="T104" fmla="*/ 25 w 57"/>
                  <a:gd name="T105" fmla="*/ 2 h 90"/>
                  <a:gd name="T106" fmla="*/ 23 w 57"/>
                  <a:gd name="T107" fmla="*/ 5 h 90"/>
                  <a:gd name="T108" fmla="*/ 18 w 57"/>
                  <a:gd name="T109" fmla="*/ 5 h 90"/>
                  <a:gd name="T110" fmla="*/ 15 w 57"/>
                  <a:gd name="T111" fmla="*/ 4 h 90"/>
                  <a:gd name="T112" fmla="*/ 14 w 57"/>
                  <a:gd name="T113" fmla="*/ 10 h 90"/>
                  <a:gd name="T114" fmla="*/ 14 w 57"/>
                  <a:gd name="T115" fmla="*/ 10 h 90"/>
                  <a:gd name="T116" fmla="*/ 33 w 57"/>
                  <a:gd name="T117" fmla="*/ 5 h 90"/>
                  <a:gd name="T118" fmla="*/ 46 w 57"/>
                  <a:gd name="T119" fmla="*/ 5 h 90"/>
                  <a:gd name="T120" fmla="*/ 40 w 57"/>
                  <a:gd name="T121" fmla="*/ 2 h 90"/>
                  <a:gd name="T122" fmla="*/ 35 w 57"/>
                  <a:gd name="T123" fmla="*/ 1 h 90"/>
                  <a:gd name="T124" fmla="*/ 31 w 57"/>
                  <a:gd name="T125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" h="90">
                    <a:moveTo>
                      <a:pt x="55" y="48"/>
                    </a:moveTo>
                    <a:cubicBezTo>
                      <a:pt x="55" y="49"/>
                      <a:pt x="54" y="49"/>
                      <a:pt x="54" y="48"/>
                    </a:cubicBezTo>
                    <a:cubicBezTo>
                      <a:pt x="54" y="48"/>
                      <a:pt x="53" y="47"/>
                      <a:pt x="53" y="47"/>
                    </a:cubicBezTo>
                    <a:cubicBezTo>
                      <a:pt x="53" y="47"/>
                      <a:pt x="54" y="47"/>
                      <a:pt x="54" y="47"/>
                    </a:cubicBezTo>
                    <a:cubicBezTo>
                      <a:pt x="55" y="48"/>
                      <a:pt x="55" y="47"/>
                      <a:pt x="56" y="47"/>
                    </a:cubicBezTo>
                    <a:cubicBezTo>
                      <a:pt x="56" y="46"/>
                      <a:pt x="57" y="47"/>
                      <a:pt x="57" y="46"/>
                    </a:cubicBezTo>
                    <a:cubicBezTo>
                      <a:pt x="57" y="46"/>
                      <a:pt x="56" y="45"/>
                      <a:pt x="56" y="45"/>
                    </a:cubicBezTo>
                    <a:cubicBezTo>
                      <a:pt x="56" y="45"/>
                      <a:pt x="55" y="44"/>
                      <a:pt x="54" y="45"/>
                    </a:cubicBezTo>
                    <a:cubicBezTo>
                      <a:pt x="54" y="45"/>
                      <a:pt x="53" y="44"/>
                      <a:pt x="53" y="44"/>
                    </a:cubicBezTo>
                    <a:cubicBezTo>
                      <a:pt x="53" y="44"/>
                      <a:pt x="51" y="44"/>
                      <a:pt x="51" y="45"/>
                    </a:cubicBezTo>
                    <a:cubicBezTo>
                      <a:pt x="51" y="46"/>
                      <a:pt x="51" y="46"/>
                      <a:pt x="51" y="45"/>
                    </a:cubicBezTo>
                    <a:cubicBezTo>
                      <a:pt x="51" y="45"/>
                      <a:pt x="50" y="44"/>
                      <a:pt x="51" y="44"/>
                    </a:cubicBezTo>
                    <a:cubicBezTo>
                      <a:pt x="52" y="44"/>
                      <a:pt x="51" y="43"/>
                      <a:pt x="50" y="43"/>
                    </a:cubicBezTo>
                    <a:cubicBezTo>
                      <a:pt x="49" y="43"/>
                      <a:pt x="48" y="44"/>
                      <a:pt x="49" y="44"/>
                    </a:cubicBezTo>
                    <a:cubicBezTo>
                      <a:pt x="49" y="44"/>
                      <a:pt x="48" y="46"/>
                      <a:pt x="47" y="46"/>
                    </a:cubicBezTo>
                    <a:cubicBezTo>
                      <a:pt x="47" y="46"/>
                      <a:pt x="48" y="45"/>
                      <a:pt x="47" y="44"/>
                    </a:cubicBezTo>
                    <a:cubicBezTo>
                      <a:pt x="47" y="43"/>
                      <a:pt x="47" y="44"/>
                      <a:pt x="46" y="45"/>
                    </a:cubicBezTo>
                    <a:cubicBezTo>
                      <a:pt x="45" y="46"/>
                      <a:pt x="44" y="47"/>
                      <a:pt x="44" y="47"/>
                    </a:cubicBezTo>
                    <a:cubicBezTo>
                      <a:pt x="43" y="47"/>
                      <a:pt x="44" y="46"/>
                      <a:pt x="44" y="45"/>
                    </a:cubicBezTo>
                    <a:cubicBezTo>
                      <a:pt x="45" y="45"/>
                      <a:pt x="45" y="44"/>
                      <a:pt x="46" y="44"/>
                    </a:cubicBezTo>
                    <a:cubicBezTo>
                      <a:pt x="46" y="44"/>
                      <a:pt x="46" y="43"/>
                      <a:pt x="46" y="43"/>
                    </a:cubicBezTo>
                    <a:cubicBezTo>
                      <a:pt x="45" y="43"/>
                      <a:pt x="45" y="44"/>
                      <a:pt x="44" y="44"/>
                    </a:cubicBezTo>
                    <a:cubicBezTo>
                      <a:pt x="44" y="44"/>
                      <a:pt x="43" y="43"/>
                      <a:pt x="43" y="44"/>
                    </a:cubicBezTo>
                    <a:cubicBezTo>
                      <a:pt x="43" y="44"/>
                      <a:pt x="42" y="44"/>
                      <a:pt x="42" y="44"/>
                    </a:cubicBezTo>
                    <a:cubicBezTo>
                      <a:pt x="43" y="45"/>
                      <a:pt x="42" y="45"/>
                      <a:pt x="42" y="45"/>
                    </a:cubicBezTo>
                    <a:cubicBezTo>
                      <a:pt x="42" y="44"/>
                      <a:pt x="41" y="45"/>
                      <a:pt x="40" y="45"/>
                    </a:cubicBezTo>
                    <a:cubicBezTo>
                      <a:pt x="40" y="46"/>
                      <a:pt x="39" y="46"/>
                      <a:pt x="40" y="46"/>
                    </a:cubicBezTo>
                    <a:cubicBezTo>
                      <a:pt x="40" y="46"/>
                      <a:pt x="40" y="47"/>
                      <a:pt x="40" y="47"/>
                    </a:cubicBezTo>
                    <a:cubicBezTo>
                      <a:pt x="39" y="48"/>
                      <a:pt x="39" y="46"/>
                      <a:pt x="39" y="46"/>
                    </a:cubicBezTo>
                    <a:cubicBezTo>
                      <a:pt x="38" y="46"/>
                      <a:pt x="39" y="45"/>
                      <a:pt x="39" y="45"/>
                    </a:cubicBezTo>
                    <a:cubicBezTo>
                      <a:pt x="40" y="45"/>
                      <a:pt x="40" y="44"/>
                      <a:pt x="40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5"/>
                      <a:pt x="39" y="45"/>
                      <a:pt x="38" y="45"/>
                    </a:cubicBezTo>
                    <a:cubicBezTo>
                      <a:pt x="37" y="45"/>
                      <a:pt x="37" y="46"/>
                      <a:pt x="38" y="46"/>
                    </a:cubicBezTo>
                    <a:cubicBezTo>
                      <a:pt x="39" y="47"/>
                      <a:pt x="38" y="47"/>
                      <a:pt x="37" y="46"/>
                    </a:cubicBezTo>
                    <a:cubicBezTo>
                      <a:pt x="37" y="46"/>
                      <a:pt x="36" y="46"/>
                      <a:pt x="36" y="47"/>
                    </a:cubicBezTo>
                    <a:cubicBezTo>
                      <a:pt x="35" y="47"/>
                      <a:pt x="37" y="47"/>
                      <a:pt x="37" y="48"/>
                    </a:cubicBezTo>
                    <a:cubicBezTo>
                      <a:pt x="37" y="48"/>
                      <a:pt x="36" y="47"/>
                      <a:pt x="36" y="48"/>
                    </a:cubicBezTo>
                    <a:cubicBezTo>
                      <a:pt x="36" y="48"/>
                      <a:pt x="35" y="47"/>
                      <a:pt x="35" y="47"/>
                    </a:cubicBezTo>
                    <a:cubicBezTo>
                      <a:pt x="35" y="46"/>
                      <a:pt x="33" y="47"/>
                      <a:pt x="34" y="47"/>
                    </a:cubicBezTo>
                    <a:cubicBezTo>
                      <a:pt x="35" y="47"/>
                      <a:pt x="34" y="48"/>
                      <a:pt x="34" y="49"/>
                    </a:cubicBezTo>
                    <a:cubicBezTo>
                      <a:pt x="34" y="49"/>
                      <a:pt x="34" y="49"/>
                      <a:pt x="34" y="48"/>
                    </a:cubicBezTo>
                    <a:cubicBezTo>
                      <a:pt x="34" y="48"/>
                      <a:pt x="33" y="48"/>
                      <a:pt x="32" y="48"/>
                    </a:cubicBezTo>
                    <a:cubicBezTo>
                      <a:pt x="32" y="48"/>
                      <a:pt x="33" y="47"/>
                      <a:pt x="32" y="47"/>
                    </a:cubicBezTo>
                    <a:cubicBezTo>
                      <a:pt x="32" y="46"/>
                      <a:pt x="31" y="47"/>
                      <a:pt x="31" y="47"/>
                    </a:cubicBezTo>
                    <a:cubicBezTo>
                      <a:pt x="30" y="47"/>
                      <a:pt x="30" y="47"/>
                      <a:pt x="30" y="48"/>
                    </a:cubicBezTo>
                    <a:cubicBezTo>
                      <a:pt x="31" y="48"/>
                      <a:pt x="31" y="49"/>
                      <a:pt x="30" y="49"/>
                    </a:cubicBezTo>
                    <a:cubicBezTo>
                      <a:pt x="29" y="48"/>
                      <a:pt x="29" y="49"/>
                      <a:pt x="29" y="49"/>
                    </a:cubicBezTo>
                    <a:cubicBezTo>
                      <a:pt x="29" y="50"/>
                      <a:pt x="29" y="50"/>
                      <a:pt x="28" y="49"/>
                    </a:cubicBezTo>
                    <a:cubicBezTo>
                      <a:pt x="28" y="49"/>
                      <a:pt x="27" y="49"/>
                      <a:pt x="27" y="49"/>
                    </a:cubicBezTo>
                    <a:cubicBezTo>
                      <a:pt x="27" y="50"/>
                      <a:pt x="26" y="50"/>
                      <a:pt x="26" y="51"/>
                    </a:cubicBezTo>
                    <a:cubicBezTo>
                      <a:pt x="26" y="51"/>
                      <a:pt x="27" y="51"/>
                      <a:pt x="27" y="51"/>
                    </a:cubicBezTo>
                    <a:cubicBezTo>
                      <a:pt x="28" y="51"/>
                      <a:pt x="27" y="51"/>
                      <a:pt x="28" y="52"/>
                    </a:cubicBezTo>
                    <a:cubicBezTo>
                      <a:pt x="28" y="52"/>
                      <a:pt x="28" y="53"/>
                      <a:pt x="27" y="52"/>
                    </a:cubicBezTo>
                    <a:cubicBezTo>
                      <a:pt x="27" y="52"/>
                      <a:pt x="26" y="52"/>
                      <a:pt x="26" y="52"/>
                    </a:cubicBezTo>
                    <a:cubicBezTo>
                      <a:pt x="26" y="53"/>
                      <a:pt x="26" y="52"/>
                      <a:pt x="25" y="52"/>
                    </a:cubicBezTo>
                    <a:cubicBezTo>
                      <a:pt x="25" y="51"/>
                      <a:pt x="24" y="53"/>
                      <a:pt x="24" y="52"/>
                    </a:cubicBezTo>
                    <a:cubicBezTo>
                      <a:pt x="24" y="52"/>
                      <a:pt x="25" y="51"/>
                      <a:pt x="25" y="50"/>
                    </a:cubicBezTo>
                    <a:cubicBezTo>
                      <a:pt x="24" y="50"/>
                      <a:pt x="24" y="51"/>
                      <a:pt x="23" y="52"/>
                    </a:cubicBezTo>
                    <a:cubicBezTo>
                      <a:pt x="22" y="52"/>
                      <a:pt x="21" y="52"/>
                      <a:pt x="22" y="53"/>
                    </a:cubicBezTo>
                    <a:cubicBezTo>
                      <a:pt x="22" y="53"/>
                      <a:pt x="21" y="53"/>
                      <a:pt x="21" y="54"/>
                    </a:cubicBezTo>
                    <a:cubicBezTo>
                      <a:pt x="21" y="54"/>
                      <a:pt x="19" y="55"/>
                      <a:pt x="18" y="55"/>
                    </a:cubicBezTo>
                    <a:cubicBezTo>
                      <a:pt x="17" y="56"/>
                      <a:pt x="18" y="56"/>
                      <a:pt x="19" y="55"/>
                    </a:cubicBezTo>
                    <a:cubicBezTo>
                      <a:pt x="19" y="55"/>
                      <a:pt x="20" y="55"/>
                      <a:pt x="21" y="55"/>
                    </a:cubicBezTo>
                    <a:cubicBezTo>
                      <a:pt x="21" y="54"/>
                      <a:pt x="22" y="54"/>
                      <a:pt x="23" y="54"/>
                    </a:cubicBezTo>
                    <a:cubicBezTo>
                      <a:pt x="23" y="54"/>
                      <a:pt x="24" y="54"/>
                      <a:pt x="24" y="54"/>
                    </a:cubicBezTo>
                    <a:cubicBezTo>
                      <a:pt x="24" y="53"/>
                      <a:pt x="25" y="53"/>
                      <a:pt x="25" y="53"/>
                    </a:cubicBezTo>
                    <a:cubicBezTo>
                      <a:pt x="26" y="54"/>
                      <a:pt x="25" y="54"/>
                      <a:pt x="25" y="55"/>
                    </a:cubicBezTo>
                    <a:cubicBezTo>
                      <a:pt x="26" y="55"/>
                      <a:pt x="25" y="55"/>
                      <a:pt x="25" y="55"/>
                    </a:cubicBezTo>
                    <a:cubicBezTo>
                      <a:pt x="25" y="55"/>
                      <a:pt x="24" y="54"/>
                      <a:pt x="24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2" y="56"/>
                      <a:pt x="22" y="56"/>
                      <a:pt x="22" y="57"/>
                    </a:cubicBezTo>
                    <a:cubicBezTo>
                      <a:pt x="22" y="58"/>
                      <a:pt x="21" y="57"/>
                      <a:pt x="21" y="58"/>
                    </a:cubicBezTo>
                    <a:cubicBezTo>
                      <a:pt x="21" y="58"/>
                      <a:pt x="20" y="60"/>
                      <a:pt x="19" y="61"/>
                    </a:cubicBezTo>
                    <a:cubicBezTo>
                      <a:pt x="18" y="61"/>
                      <a:pt x="19" y="62"/>
                      <a:pt x="19" y="62"/>
                    </a:cubicBezTo>
                    <a:cubicBezTo>
                      <a:pt x="18" y="63"/>
                      <a:pt x="17" y="62"/>
                      <a:pt x="17" y="62"/>
                    </a:cubicBezTo>
                    <a:cubicBezTo>
                      <a:pt x="16" y="63"/>
                      <a:pt x="17" y="64"/>
                      <a:pt x="17" y="65"/>
                    </a:cubicBezTo>
                    <a:cubicBezTo>
                      <a:pt x="16" y="65"/>
                      <a:pt x="17" y="66"/>
                      <a:pt x="17" y="66"/>
                    </a:cubicBezTo>
                    <a:cubicBezTo>
                      <a:pt x="17" y="67"/>
                      <a:pt x="15" y="66"/>
                      <a:pt x="15" y="66"/>
                    </a:cubicBezTo>
                    <a:cubicBezTo>
                      <a:pt x="15" y="67"/>
                      <a:pt x="14" y="67"/>
                      <a:pt x="14" y="67"/>
                    </a:cubicBezTo>
                    <a:cubicBezTo>
                      <a:pt x="13" y="67"/>
                      <a:pt x="14" y="68"/>
                      <a:pt x="15" y="68"/>
                    </a:cubicBezTo>
                    <a:cubicBezTo>
                      <a:pt x="15" y="69"/>
                      <a:pt x="14" y="69"/>
                      <a:pt x="14" y="68"/>
                    </a:cubicBezTo>
                    <a:cubicBezTo>
                      <a:pt x="14" y="68"/>
                      <a:pt x="13" y="69"/>
                      <a:pt x="12" y="69"/>
                    </a:cubicBezTo>
                    <a:cubicBezTo>
                      <a:pt x="11" y="70"/>
                      <a:pt x="12" y="71"/>
                      <a:pt x="11" y="71"/>
                    </a:cubicBezTo>
                    <a:cubicBezTo>
                      <a:pt x="10" y="71"/>
                      <a:pt x="10" y="72"/>
                      <a:pt x="10" y="72"/>
                    </a:cubicBezTo>
                    <a:cubicBezTo>
                      <a:pt x="9" y="73"/>
                      <a:pt x="9" y="71"/>
                      <a:pt x="9" y="71"/>
                    </a:cubicBezTo>
                    <a:cubicBezTo>
                      <a:pt x="8" y="71"/>
                      <a:pt x="8" y="72"/>
                      <a:pt x="8" y="73"/>
                    </a:cubicBezTo>
                    <a:cubicBezTo>
                      <a:pt x="9" y="73"/>
                      <a:pt x="8" y="73"/>
                      <a:pt x="7" y="73"/>
                    </a:cubicBezTo>
                    <a:cubicBezTo>
                      <a:pt x="7" y="74"/>
                      <a:pt x="5" y="74"/>
                      <a:pt x="5" y="74"/>
                    </a:cubicBezTo>
                    <a:cubicBezTo>
                      <a:pt x="5" y="75"/>
                      <a:pt x="6" y="75"/>
                      <a:pt x="6" y="75"/>
                    </a:cubicBezTo>
                    <a:cubicBezTo>
                      <a:pt x="6" y="75"/>
                      <a:pt x="5" y="75"/>
                      <a:pt x="4" y="75"/>
                    </a:cubicBezTo>
                    <a:cubicBezTo>
                      <a:pt x="4" y="75"/>
                      <a:pt x="4" y="76"/>
                      <a:pt x="3" y="76"/>
                    </a:cubicBezTo>
                    <a:cubicBezTo>
                      <a:pt x="2" y="76"/>
                      <a:pt x="2" y="76"/>
                      <a:pt x="2" y="77"/>
                    </a:cubicBezTo>
                    <a:cubicBezTo>
                      <a:pt x="2" y="77"/>
                      <a:pt x="2" y="77"/>
                      <a:pt x="1" y="77"/>
                    </a:cubicBezTo>
                    <a:cubicBezTo>
                      <a:pt x="1" y="77"/>
                      <a:pt x="0" y="77"/>
                      <a:pt x="0" y="78"/>
                    </a:cubicBezTo>
                    <a:cubicBezTo>
                      <a:pt x="0" y="79"/>
                      <a:pt x="1" y="79"/>
                      <a:pt x="1" y="79"/>
                    </a:cubicBezTo>
                    <a:cubicBezTo>
                      <a:pt x="1" y="79"/>
                      <a:pt x="0" y="80"/>
                      <a:pt x="1" y="80"/>
                    </a:cubicBezTo>
                    <a:cubicBezTo>
                      <a:pt x="1" y="80"/>
                      <a:pt x="1" y="81"/>
                      <a:pt x="1" y="81"/>
                    </a:cubicBezTo>
                    <a:cubicBezTo>
                      <a:pt x="0" y="81"/>
                      <a:pt x="0" y="81"/>
                      <a:pt x="1" y="82"/>
                    </a:cubicBezTo>
                    <a:cubicBezTo>
                      <a:pt x="1" y="82"/>
                      <a:pt x="0" y="82"/>
                      <a:pt x="0" y="83"/>
                    </a:cubicBezTo>
                    <a:cubicBezTo>
                      <a:pt x="1" y="84"/>
                      <a:pt x="1" y="83"/>
                      <a:pt x="2" y="83"/>
                    </a:cubicBezTo>
                    <a:cubicBezTo>
                      <a:pt x="2" y="84"/>
                      <a:pt x="2" y="84"/>
                      <a:pt x="3" y="83"/>
                    </a:cubicBezTo>
                    <a:cubicBezTo>
                      <a:pt x="4" y="82"/>
                      <a:pt x="4" y="84"/>
                      <a:pt x="4" y="84"/>
                    </a:cubicBezTo>
                    <a:cubicBezTo>
                      <a:pt x="3" y="84"/>
                      <a:pt x="2" y="84"/>
                      <a:pt x="2" y="84"/>
                    </a:cubicBezTo>
                    <a:cubicBezTo>
                      <a:pt x="2" y="85"/>
                      <a:pt x="1" y="85"/>
                      <a:pt x="1" y="84"/>
                    </a:cubicBezTo>
                    <a:cubicBezTo>
                      <a:pt x="2" y="84"/>
                      <a:pt x="0" y="84"/>
                      <a:pt x="1" y="85"/>
                    </a:cubicBezTo>
                    <a:cubicBezTo>
                      <a:pt x="1" y="85"/>
                      <a:pt x="1" y="86"/>
                      <a:pt x="1" y="86"/>
                    </a:cubicBezTo>
                    <a:cubicBezTo>
                      <a:pt x="1" y="87"/>
                      <a:pt x="1" y="87"/>
                      <a:pt x="2" y="86"/>
                    </a:cubicBezTo>
                    <a:cubicBezTo>
                      <a:pt x="2" y="85"/>
                      <a:pt x="3" y="86"/>
                      <a:pt x="3" y="86"/>
                    </a:cubicBezTo>
                    <a:cubicBezTo>
                      <a:pt x="3" y="87"/>
                      <a:pt x="2" y="86"/>
                      <a:pt x="2" y="87"/>
                    </a:cubicBezTo>
                    <a:cubicBezTo>
                      <a:pt x="2" y="88"/>
                      <a:pt x="2" y="87"/>
                      <a:pt x="2" y="88"/>
                    </a:cubicBezTo>
                    <a:cubicBezTo>
                      <a:pt x="1" y="88"/>
                      <a:pt x="3" y="89"/>
                      <a:pt x="4" y="90"/>
                    </a:cubicBezTo>
                    <a:cubicBezTo>
                      <a:pt x="4" y="90"/>
                      <a:pt x="5" y="90"/>
                      <a:pt x="6" y="90"/>
                    </a:cubicBezTo>
                    <a:cubicBezTo>
                      <a:pt x="8" y="90"/>
                      <a:pt x="10" y="88"/>
                      <a:pt x="11" y="87"/>
                    </a:cubicBezTo>
                    <a:cubicBezTo>
                      <a:pt x="11" y="87"/>
                      <a:pt x="12" y="87"/>
                      <a:pt x="12" y="87"/>
                    </a:cubicBezTo>
                    <a:cubicBezTo>
                      <a:pt x="13" y="87"/>
                      <a:pt x="12" y="85"/>
                      <a:pt x="13" y="85"/>
                    </a:cubicBezTo>
                    <a:cubicBezTo>
                      <a:pt x="13" y="85"/>
                      <a:pt x="13" y="86"/>
                      <a:pt x="14" y="87"/>
                    </a:cubicBezTo>
                    <a:cubicBezTo>
                      <a:pt x="14" y="87"/>
                      <a:pt x="14" y="87"/>
                      <a:pt x="14" y="88"/>
                    </a:cubicBezTo>
                    <a:cubicBezTo>
                      <a:pt x="14" y="87"/>
                      <a:pt x="15" y="87"/>
                      <a:pt x="15" y="88"/>
                    </a:cubicBezTo>
                    <a:cubicBezTo>
                      <a:pt x="15" y="88"/>
                      <a:pt x="15" y="87"/>
                      <a:pt x="15" y="86"/>
                    </a:cubicBezTo>
                    <a:cubicBezTo>
                      <a:pt x="15" y="86"/>
                      <a:pt x="16" y="85"/>
                      <a:pt x="16" y="84"/>
                    </a:cubicBezTo>
                    <a:cubicBezTo>
                      <a:pt x="15" y="84"/>
                      <a:pt x="17" y="84"/>
                      <a:pt x="17" y="84"/>
                    </a:cubicBezTo>
                    <a:cubicBezTo>
                      <a:pt x="17" y="83"/>
                      <a:pt x="17" y="82"/>
                      <a:pt x="17" y="82"/>
                    </a:cubicBezTo>
                    <a:cubicBezTo>
                      <a:pt x="17" y="82"/>
                      <a:pt x="16" y="81"/>
                      <a:pt x="17" y="81"/>
                    </a:cubicBezTo>
                    <a:cubicBezTo>
                      <a:pt x="17" y="81"/>
                      <a:pt x="18" y="80"/>
                      <a:pt x="18" y="80"/>
                    </a:cubicBezTo>
                    <a:cubicBezTo>
                      <a:pt x="18" y="79"/>
                      <a:pt x="16" y="79"/>
                      <a:pt x="16" y="78"/>
                    </a:cubicBezTo>
                    <a:cubicBezTo>
                      <a:pt x="16" y="77"/>
                      <a:pt x="17" y="77"/>
                      <a:pt x="16" y="76"/>
                    </a:cubicBezTo>
                    <a:cubicBezTo>
                      <a:pt x="16" y="75"/>
                      <a:pt x="17" y="74"/>
                      <a:pt x="16" y="74"/>
                    </a:cubicBezTo>
                    <a:cubicBezTo>
                      <a:pt x="16" y="73"/>
                      <a:pt x="16" y="72"/>
                      <a:pt x="17" y="71"/>
                    </a:cubicBezTo>
                    <a:cubicBezTo>
                      <a:pt x="17" y="70"/>
                      <a:pt x="18" y="70"/>
                      <a:pt x="19" y="70"/>
                    </a:cubicBezTo>
                    <a:cubicBezTo>
                      <a:pt x="19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68"/>
                      <a:pt x="19" y="68"/>
                      <a:pt x="20" y="67"/>
                    </a:cubicBezTo>
                    <a:cubicBezTo>
                      <a:pt x="20" y="67"/>
                      <a:pt x="21" y="66"/>
                      <a:pt x="21" y="65"/>
                    </a:cubicBezTo>
                    <a:cubicBezTo>
                      <a:pt x="21" y="64"/>
                      <a:pt x="21" y="63"/>
                      <a:pt x="21" y="63"/>
                    </a:cubicBezTo>
                    <a:cubicBezTo>
                      <a:pt x="22" y="62"/>
                      <a:pt x="22" y="63"/>
                      <a:pt x="23" y="62"/>
                    </a:cubicBezTo>
                    <a:cubicBezTo>
                      <a:pt x="24" y="62"/>
                      <a:pt x="23" y="61"/>
                      <a:pt x="23" y="61"/>
                    </a:cubicBezTo>
                    <a:cubicBezTo>
                      <a:pt x="24" y="61"/>
                      <a:pt x="24" y="60"/>
                      <a:pt x="24" y="59"/>
                    </a:cubicBezTo>
                    <a:cubicBezTo>
                      <a:pt x="25" y="59"/>
                      <a:pt x="25" y="59"/>
                      <a:pt x="25" y="58"/>
                    </a:cubicBezTo>
                    <a:cubicBezTo>
                      <a:pt x="25" y="58"/>
                      <a:pt x="26" y="57"/>
                      <a:pt x="26" y="57"/>
                    </a:cubicBezTo>
                    <a:cubicBezTo>
                      <a:pt x="26" y="56"/>
                      <a:pt x="27" y="55"/>
                      <a:pt x="27" y="55"/>
                    </a:cubicBezTo>
                    <a:cubicBezTo>
                      <a:pt x="28" y="55"/>
                      <a:pt x="29" y="55"/>
                      <a:pt x="29" y="55"/>
                    </a:cubicBezTo>
                    <a:cubicBezTo>
                      <a:pt x="29" y="54"/>
                      <a:pt x="29" y="53"/>
                      <a:pt x="30" y="53"/>
                    </a:cubicBezTo>
                    <a:cubicBezTo>
                      <a:pt x="30" y="53"/>
                      <a:pt x="31" y="53"/>
                      <a:pt x="32" y="53"/>
                    </a:cubicBezTo>
                    <a:cubicBezTo>
                      <a:pt x="32" y="54"/>
                      <a:pt x="33" y="54"/>
                      <a:pt x="33" y="53"/>
                    </a:cubicBezTo>
                    <a:cubicBezTo>
                      <a:pt x="33" y="52"/>
                      <a:pt x="34" y="51"/>
                      <a:pt x="35" y="51"/>
                    </a:cubicBezTo>
                    <a:cubicBezTo>
                      <a:pt x="35" y="51"/>
                      <a:pt x="35" y="51"/>
                      <a:pt x="35" y="52"/>
                    </a:cubicBezTo>
                    <a:cubicBezTo>
                      <a:pt x="35" y="51"/>
                      <a:pt x="36" y="50"/>
                      <a:pt x="36" y="50"/>
                    </a:cubicBezTo>
                    <a:cubicBezTo>
                      <a:pt x="37" y="51"/>
                      <a:pt x="38" y="52"/>
                      <a:pt x="39" y="52"/>
                    </a:cubicBezTo>
                    <a:cubicBezTo>
                      <a:pt x="40" y="52"/>
                      <a:pt x="41" y="53"/>
                      <a:pt x="41" y="52"/>
                    </a:cubicBezTo>
                    <a:cubicBezTo>
                      <a:pt x="41" y="52"/>
                      <a:pt x="42" y="53"/>
                      <a:pt x="43" y="52"/>
                    </a:cubicBezTo>
                    <a:cubicBezTo>
                      <a:pt x="43" y="52"/>
                      <a:pt x="43" y="54"/>
                      <a:pt x="44" y="53"/>
                    </a:cubicBezTo>
                    <a:cubicBezTo>
                      <a:pt x="45" y="52"/>
                      <a:pt x="44" y="51"/>
                      <a:pt x="45" y="51"/>
                    </a:cubicBezTo>
                    <a:cubicBezTo>
                      <a:pt x="46" y="52"/>
                      <a:pt x="45" y="50"/>
                      <a:pt x="45" y="50"/>
                    </a:cubicBezTo>
                    <a:cubicBezTo>
                      <a:pt x="45" y="49"/>
                      <a:pt x="47" y="49"/>
                      <a:pt x="47" y="48"/>
                    </a:cubicBezTo>
                    <a:cubicBezTo>
                      <a:pt x="47" y="47"/>
                      <a:pt x="49" y="48"/>
                      <a:pt x="49" y="48"/>
                    </a:cubicBezTo>
                    <a:cubicBezTo>
                      <a:pt x="49" y="47"/>
                      <a:pt x="50" y="47"/>
                      <a:pt x="51" y="48"/>
                    </a:cubicBezTo>
                    <a:cubicBezTo>
                      <a:pt x="51" y="48"/>
                      <a:pt x="53" y="49"/>
                      <a:pt x="53" y="49"/>
                    </a:cubicBezTo>
                    <a:cubicBezTo>
                      <a:pt x="53" y="49"/>
                      <a:pt x="53" y="50"/>
                      <a:pt x="53" y="50"/>
                    </a:cubicBezTo>
                    <a:cubicBezTo>
                      <a:pt x="53" y="50"/>
                      <a:pt x="54" y="50"/>
                      <a:pt x="54" y="50"/>
                    </a:cubicBezTo>
                    <a:cubicBezTo>
                      <a:pt x="55" y="50"/>
                      <a:pt x="55" y="49"/>
                      <a:pt x="56" y="49"/>
                    </a:cubicBezTo>
                    <a:cubicBezTo>
                      <a:pt x="56" y="49"/>
                      <a:pt x="57" y="49"/>
                      <a:pt x="57" y="48"/>
                    </a:cubicBezTo>
                    <a:cubicBezTo>
                      <a:pt x="56" y="48"/>
                      <a:pt x="55" y="48"/>
                      <a:pt x="55" y="48"/>
                    </a:cubicBezTo>
                    <a:close/>
                    <a:moveTo>
                      <a:pt x="16" y="6"/>
                    </a:moveTo>
                    <a:cubicBezTo>
                      <a:pt x="17" y="7"/>
                      <a:pt x="15" y="8"/>
                      <a:pt x="15" y="9"/>
                    </a:cubicBezTo>
                    <a:cubicBezTo>
                      <a:pt x="14" y="10"/>
                      <a:pt x="16" y="10"/>
                      <a:pt x="17" y="11"/>
                    </a:cubicBezTo>
                    <a:cubicBezTo>
                      <a:pt x="18" y="12"/>
                      <a:pt x="19" y="12"/>
                      <a:pt x="20" y="11"/>
                    </a:cubicBezTo>
                    <a:cubicBezTo>
                      <a:pt x="21" y="11"/>
                      <a:pt x="20" y="9"/>
                      <a:pt x="21" y="10"/>
                    </a:cubicBezTo>
                    <a:cubicBezTo>
                      <a:pt x="22" y="10"/>
                      <a:pt x="22" y="9"/>
                      <a:pt x="22" y="9"/>
                    </a:cubicBezTo>
                    <a:cubicBezTo>
                      <a:pt x="23" y="8"/>
                      <a:pt x="23" y="9"/>
                      <a:pt x="22" y="10"/>
                    </a:cubicBezTo>
                    <a:cubicBezTo>
                      <a:pt x="22" y="11"/>
                      <a:pt x="23" y="10"/>
                      <a:pt x="24" y="10"/>
                    </a:cubicBezTo>
                    <a:cubicBezTo>
                      <a:pt x="25" y="9"/>
                      <a:pt x="25" y="10"/>
                      <a:pt x="25" y="10"/>
                    </a:cubicBezTo>
                    <a:cubicBezTo>
                      <a:pt x="25" y="11"/>
                      <a:pt x="23" y="11"/>
                      <a:pt x="23" y="12"/>
                    </a:cubicBezTo>
                    <a:cubicBezTo>
                      <a:pt x="22" y="13"/>
                      <a:pt x="20" y="12"/>
                      <a:pt x="19" y="13"/>
                    </a:cubicBezTo>
                    <a:cubicBezTo>
                      <a:pt x="18" y="14"/>
                      <a:pt x="20" y="14"/>
                      <a:pt x="21" y="14"/>
                    </a:cubicBezTo>
                    <a:cubicBezTo>
                      <a:pt x="22" y="13"/>
                      <a:pt x="25" y="13"/>
                      <a:pt x="26" y="13"/>
                    </a:cubicBezTo>
                    <a:cubicBezTo>
                      <a:pt x="26" y="14"/>
                      <a:pt x="25" y="14"/>
                      <a:pt x="24" y="14"/>
                    </a:cubicBezTo>
                    <a:cubicBezTo>
                      <a:pt x="22" y="14"/>
                      <a:pt x="22" y="14"/>
                      <a:pt x="22" y="15"/>
                    </a:cubicBezTo>
                    <a:cubicBezTo>
                      <a:pt x="22" y="15"/>
                      <a:pt x="20" y="14"/>
                      <a:pt x="19" y="15"/>
                    </a:cubicBezTo>
                    <a:cubicBezTo>
                      <a:pt x="19" y="16"/>
                      <a:pt x="21" y="16"/>
                      <a:pt x="22" y="17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4" y="17"/>
                      <a:pt x="23" y="18"/>
                      <a:pt x="23" y="18"/>
                    </a:cubicBezTo>
                    <a:cubicBezTo>
                      <a:pt x="23" y="18"/>
                      <a:pt x="24" y="19"/>
                      <a:pt x="25" y="19"/>
                    </a:cubicBezTo>
                    <a:cubicBezTo>
                      <a:pt x="25" y="20"/>
                      <a:pt x="26" y="19"/>
                      <a:pt x="26" y="19"/>
                    </a:cubicBezTo>
                    <a:cubicBezTo>
                      <a:pt x="26" y="18"/>
                      <a:pt x="27" y="15"/>
                      <a:pt x="29" y="15"/>
                    </a:cubicBezTo>
                    <a:cubicBezTo>
                      <a:pt x="30" y="14"/>
                      <a:pt x="29" y="14"/>
                      <a:pt x="29" y="13"/>
                    </a:cubicBezTo>
                    <a:cubicBezTo>
                      <a:pt x="30" y="12"/>
                      <a:pt x="31" y="13"/>
                      <a:pt x="30" y="12"/>
                    </a:cubicBezTo>
                    <a:cubicBezTo>
                      <a:pt x="30" y="11"/>
                      <a:pt x="30" y="11"/>
                      <a:pt x="31" y="10"/>
                    </a:cubicBezTo>
                    <a:cubicBezTo>
                      <a:pt x="32" y="9"/>
                      <a:pt x="33" y="10"/>
                      <a:pt x="34" y="9"/>
                    </a:cubicBezTo>
                    <a:cubicBezTo>
                      <a:pt x="35" y="9"/>
                      <a:pt x="36" y="10"/>
                      <a:pt x="34" y="10"/>
                    </a:cubicBezTo>
                    <a:cubicBezTo>
                      <a:pt x="33" y="10"/>
                      <a:pt x="34" y="11"/>
                      <a:pt x="35" y="11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6" y="12"/>
                      <a:pt x="36" y="13"/>
                      <a:pt x="35" y="14"/>
                    </a:cubicBezTo>
                    <a:cubicBezTo>
                      <a:pt x="34" y="15"/>
                      <a:pt x="35" y="15"/>
                      <a:pt x="37" y="15"/>
                    </a:cubicBezTo>
                    <a:cubicBezTo>
                      <a:pt x="39" y="14"/>
                      <a:pt x="38" y="15"/>
                      <a:pt x="38" y="16"/>
                    </a:cubicBezTo>
                    <a:cubicBezTo>
                      <a:pt x="39" y="16"/>
                      <a:pt x="40" y="16"/>
                      <a:pt x="41" y="15"/>
                    </a:cubicBezTo>
                    <a:cubicBezTo>
                      <a:pt x="42" y="14"/>
                      <a:pt x="43" y="14"/>
                      <a:pt x="43" y="13"/>
                    </a:cubicBezTo>
                    <a:cubicBezTo>
                      <a:pt x="43" y="13"/>
                      <a:pt x="42" y="13"/>
                      <a:pt x="42" y="13"/>
                    </a:cubicBezTo>
                    <a:cubicBezTo>
                      <a:pt x="41" y="13"/>
                      <a:pt x="39" y="13"/>
                      <a:pt x="40" y="13"/>
                    </a:cubicBezTo>
                    <a:cubicBezTo>
                      <a:pt x="40" y="12"/>
                      <a:pt x="40" y="12"/>
                      <a:pt x="39" y="12"/>
                    </a:cubicBezTo>
                    <a:cubicBezTo>
                      <a:pt x="38" y="12"/>
                      <a:pt x="37" y="11"/>
                      <a:pt x="38" y="11"/>
                    </a:cubicBezTo>
                    <a:cubicBezTo>
                      <a:pt x="38" y="11"/>
                      <a:pt x="37" y="10"/>
                      <a:pt x="36" y="10"/>
                    </a:cubicBezTo>
                    <a:cubicBezTo>
                      <a:pt x="36" y="10"/>
                      <a:pt x="36" y="9"/>
                      <a:pt x="36" y="8"/>
                    </a:cubicBezTo>
                    <a:cubicBezTo>
                      <a:pt x="36" y="8"/>
                      <a:pt x="34" y="8"/>
                      <a:pt x="34" y="8"/>
                    </a:cubicBezTo>
                    <a:cubicBezTo>
                      <a:pt x="35" y="7"/>
                      <a:pt x="34" y="7"/>
                      <a:pt x="33" y="7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6"/>
                      <a:pt x="31" y="7"/>
                      <a:pt x="30" y="7"/>
                    </a:cubicBezTo>
                    <a:cubicBezTo>
                      <a:pt x="30" y="7"/>
                      <a:pt x="30" y="5"/>
                      <a:pt x="29" y="5"/>
                    </a:cubicBezTo>
                    <a:cubicBezTo>
                      <a:pt x="29" y="4"/>
                      <a:pt x="28" y="6"/>
                      <a:pt x="28" y="6"/>
                    </a:cubicBezTo>
                    <a:cubicBezTo>
                      <a:pt x="27" y="6"/>
                      <a:pt x="28" y="5"/>
                      <a:pt x="28" y="4"/>
                    </a:cubicBezTo>
                    <a:cubicBezTo>
                      <a:pt x="28" y="3"/>
                      <a:pt x="26" y="3"/>
                      <a:pt x="26" y="3"/>
                    </a:cubicBezTo>
                    <a:cubicBezTo>
                      <a:pt x="26" y="4"/>
                      <a:pt x="25" y="2"/>
                      <a:pt x="25" y="2"/>
                    </a:cubicBezTo>
                    <a:cubicBezTo>
                      <a:pt x="24" y="2"/>
                      <a:pt x="25" y="3"/>
                      <a:pt x="24" y="3"/>
                    </a:cubicBezTo>
                    <a:cubicBezTo>
                      <a:pt x="24" y="3"/>
                      <a:pt x="23" y="4"/>
                      <a:pt x="24" y="4"/>
                    </a:cubicBezTo>
                    <a:cubicBezTo>
                      <a:pt x="25" y="5"/>
                      <a:pt x="25" y="7"/>
                      <a:pt x="25" y="8"/>
                    </a:cubicBezTo>
                    <a:cubicBezTo>
                      <a:pt x="25" y="8"/>
                      <a:pt x="23" y="6"/>
                      <a:pt x="23" y="5"/>
                    </a:cubicBezTo>
                    <a:cubicBezTo>
                      <a:pt x="23" y="4"/>
                      <a:pt x="22" y="3"/>
                      <a:pt x="21" y="4"/>
                    </a:cubicBezTo>
                    <a:cubicBezTo>
                      <a:pt x="21" y="5"/>
                      <a:pt x="20" y="5"/>
                      <a:pt x="20" y="6"/>
                    </a:cubicBezTo>
                    <a:cubicBezTo>
                      <a:pt x="21" y="6"/>
                      <a:pt x="20" y="7"/>
                      <a:pt x="20" y="6"/>
                    </a:cubicBezTo>
                    <a:cubicBezTo>
                      <a:pt x="20" y="5"/>
                      <a:pt x="19" y="5"/>
                      <a:pt x="18" y="5"/>
                    </a:cubicBezTo>
                    <a:cubicBezTo>
                      <a:pt x="18" y="5"/>
                      <a:pt x="19" y="4"/>
                      <a:pt x="20" y="4"/>
                    </a:cubicBezTo>
                    <a:cubicBezTo>
                      <a:pt x="21" y="4"/>
                      <a:pt x="19" y="3"/>
                      <a:pt x="19" y="3"/>
                    </a:cubicBezTo>
                    <a:cubicBezTo>
                      <a:pt x="18" y="4"/>
                      <a:pt x="17" y="3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3"/>
                      <a:pt x="14" y="5"/>
                      <a:pt x="14" y="4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14" y="8"/>
                      <a:pt x="15" y="6"/>
                      <a:pt x="16" y="6"/>
                    </a:cubicBezTo>
                    <a:close/>
                    <a:moveTo>
                      <a:pt x="14" y="10"/>
                    </a:moveTo>
                    <a:cubicBezTo>
                      <a:pt x="14" y="11"/>
                      <a:pt x="15" y="12"/>
                      <a:pt x="15" y="11"/>
                    </a:cubicBezTo>
                    <a:cubicBezTo>
                      <a:pt x="16" y="11"/>
                      <a:pt x="15" y="10"/>
                      <a:pt x="14" y="10"/>
                    </a:cubicBezTo>
                    <a:cubicBezTo>
                      <a:pt x="13" y="9"/>
                      <a:pt x="13" y="8"/>
                      <a:pt x="12" y="8"/>
                    </a:cubicBezTo>
                    <a:cubicBezTo>
                      <a:pt x="12" y="9"/>
                      <a:pt x="13" y="10"/>
                      <a:pt x="14" y="10"/>
                    </a:cubicBezTo>
                    <a:close/>
                    <a:moveTo>
                      <a:pt x="29" y="2"/>
                    </a:moveTo>
                    <a:cubicBezTo>
                      <a:pt x="30" y="3"/>
                      <a:pt x="29" y="3"/>
                      <a:pt x="29" y="3"/>
                    </a:cubicBezTo>
                    <a:cubicBezTo>
                      <a:pt x="31" y="5"/>
                      <a:pt x="36" y="3"/>
                      <a:pt x="37" y="4"/>
                    </a:cubicBezTo>
                    <a:cubicBezTo>
                      <a:pt x="38" y="4"/>
                      <a:pt x="32" y="5"/>
                      <a:pt x="33" y="5"/>
                    </a:cubicBezTo>
                    <a:cubicBezTo>
                      <a:pt x="33" y="6"/>
                      <a:pt x="37" y="6"/>
                      <a:pt x="38" y="6"/>
                    </a:cubicBezTo>
                    <a:cubicBezTo>
                      <a:pt x="38" y="5"/>
                      <a:pt x="39" y="7"/>
                      <a:pt x="40" y="7"/>
                    </a:cubicBezTo>
                    <a:cubicBezTo>
                      <a:pt x="42" y="7"/>
                      <a:pt x="42" y="6"/>
                      <a:pt x="43" y="6"/>
                    </a:cubicBezTo>
                    <a:cubicBezTo>
                      <a:pt x="44" y="6"/>
                      <a:pt x="46" y="5"/>
                      <a:pt x="46" y="5"/>
                    </a:cubicBezTo>
                    <a:cubicBezTo>
                      <a:pt x="46" y="4"/>
                      <a:pt x="49" y="3"/>
                      <a:pt x="49" y="2"/>
                    </a:cubicBezTo>
                    <a:cubicBezTo>
                      <a:pt x="49" y="1"/>
                      <a:pt x="45" y="2"/>
                      <a:pt x="44" y="2"/>
                    </a:cubicBezTo>
                    <a:cubicBezTo>
                      <a:pt x="44" y="1"/>
                      <a:pt x="42" y="0"/>
                      <a:pt x="41" y="1"/>
                    </a:cubicBezTo>
                    <a:cubicBezTo>
                      <a:pt x="41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  <a:cubicBezTo>
                      <a:pt x="37" y="1"/>
                      <a:pt x="39" y="2"/>
                      <a:pt x="38" y="3"/>
                    </a:cubicBezTo>
                    <a:cubicBezTo>
                      <a:pt x="38" y="3"/>
                      <a:pt x="37" y="2"/>
                      <a:pt x="37" y="2"/>
                    </a:cubicBezTo>
                    <a:cubicBezTo>
                      <a:pt x="36" y="1"/>
                      <a:pt x="35" y="2"/>
                      <a:pt x="35" y="1"/>
                    </a:cubicBezTo>
                    <a:cubicBezTo>
                      <a:pt x="35" y="1"/>
                      <a:pt x="33" y="0"/>
                      <a:pt x="32" y="0"/>
                    </a:cubicBezTo>
                    <a:cubicBezTo>
                      <a:pt x="32" y="0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0" y="1"/>
                      <a:pt x="31" y="1"/>
                      <a:pt x="31" y="2"/>
                    </a:cubicBezTo>
                    <a:cubicBezTo>
                      <a:pt x="31" y="2"/>
                      <a:pt x="30" y="1"/>
                      <a:pt x="29" y="1"/>
                    </a:cubicBezTo>
                    <a:cubicBezTo>
                      <a:pt x="29" y="1"/>
                      <a:pt x="29" y="1"/>
                      <a:pt x="28" y="1"/>
                    </a:cubicBezTo>
                    <a:cubicBezTo>
                      <a:pt x="28" y="2"/>
                      <a:pt x="29" y="2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64" name="Freeform 143"/>
              <p:cNvSpPr>
                <a:spLocks/>
              </p:cNvSpPr>
              <p:nvPr/>
            </p:nvSpPr>
            <p:spPr bwMode="auto">
              <a:xfrm>
                <a:off x="4799" y="1580"/>
                <a:ext cx="29" cy="12"/>
              </a:xfrm>
              <a:custGeom>
                <a:avLst/>
                <a:gdLst>
                  <a:gd name="T0" fmla="*/ 3 w 7"/>
                  <a:gd name="T1" fmla="*/ 1 h 3"/>
                  <a:gd name="T2" fmla="*/ 1 w 7"/>
                  <a:gd name="T3" fmla="*/ 1 h 3"/>
                  <a:gd name="T4" fmla="*/ 5 w 7"/>
                  <a:gd name="T5" fmla="*/ 2 h 3"/>
                  <a:gd name="T6" fmla="*/ 7 w 7"/>
                  <a:gd name="T7" fmla="*/ 2 h 3"/>
                  <a:gd name="T8" fmla="*/ 3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3" y="1"/>
                    </a:moveTo>
                    <a:cubicBezTo>
                      <a:pt x="3" y="1"/>
                      <a:pt x="0" y="1"/>
                      <a:pt x="1" y="1"/>
                    </a:cubicBezTo>
                    <a:cubicBezTo>
                      <a:pt x="1" y="2"/>
                      <a:pt x="4" y="2"/>
                      <a:pt x="5" y="2"/>
                    </a:cubicBezTo>
                    <a:cubicBezTo>
                      <a:pt x="6" y="3"/>
                      <a:pt x="7" y="2"/>
                      <a:pt x="7" y="2"/>
                    </a:cubicBezTo>
                    <a:cubicBezTo>
                      <a:pt x="7" y="1"/>
                      <a:pt x="4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65" name="Freeform 144"/>
              <p:cNvSpPr>
                <a:spLocks noEditPoints="1"/>
              </p:cNvSpPr>
              <p:nvPr/>
            </p:nvSpPr>
            <p:spPr bwMode="auto">
              <a:xfrm>
                <a:off x="4255" y="1813"/>
                <a:ext cx="158" cy="158"/>
              </a:xfrm>
              <a:custGeom>
                <a:avLst/>
                <a:gdLst>
                  <a:gd name="T0" fmla="*/ 34 w 38"/>
                  <a:gd name="T1" fmla="*/ 5 h 38"/>
                  <a:gd name="T2" fmla="*/ 27 w 38"/>
                  <a:gd name="T3" fmla="*/ 2 h 38"/>
                  <a:gd name="T4" fmla="*/ 27 w 38"/>
                  <a:gd name="T5" fmla="*/ 6 h 38"/>
                  <a:gd name="T6" fmla="*/ 24 w 38"/>
                  <a:gd name="T7" fmla="*/ 8 h 38"/>
                  <a:gd name="T8" fmla="*/ 24 w 38"/>
                  <a:gd name="T9" fmla="*/ 11 h 38"/>
                  <a:gd name="T10" fmla="*/ 26 w 38"/>
                  <a:gd name="T11" fmla="*/ 10 h 38"/>
                  <a:gd name="T12" fmla="*/ 26 w 38"/>
                  <a:gd name="T13" fmla="*/ 9 h 38"/>
                  <a:gd name="T14" fmla="*/ 31 w 38"/>
                  <a:gd name="T15" fmla="*/ 9 h 38"/>
                  <a:gd name="T16" fmla="*/ 35 w 38"/>
                  <a:gd name="T17" fmla="*/ 6 h 38"/>
                  <a:gd name="T18" fmla="*/ 36 w 38"/>
                  <a:gd name="T19" fmla="*/ 4 h 38"/>
                  <a:gd name="T20" fmla="*/ 23 w 38"/>
                  <a:gd name="T21" fmla="*/ 16 h 38"/>
                  <a:gd name="T22" fmla="*/ 21 w 38"/>
                  <a:gd name="T23" fmla="*/ 21 h 38"/>
                  <a:gd name="T24" fmla="*/ 17 w 38"/>
                  <a:gd name="T25" fmla="*/ 22 h 38"/>
                  <a:gd name="T26" fmla="*/ 14 w 38"/>
                  <a:gd name="T27" fmla="*/ 26 h 38"/>
                  <a:gd name="T28" fmla="*/ 10 w 38"/>
                  <a:gd name="T29" fmla="*/ 27 h 38"/>
                  <a:gd name="T30" fmla="*/ 4 w 38"/>
                  <a:gd name="T31" fmla="*/ 30 h 38"/>
                  <a:gd name="T32" fmla="*/ 6 w 38"/>
                  <a:gd name="T33" fmla="*/ 30 h 38"/>
                  <a:gd name="T34" fmla="*/ 13 w 38"/>
                  <a:gd name="T35" fmla="*/ 31 h 38"/>
                  <a:gd name="T36" fmla="*/ 16 w 38"/>
                  <a:gd name="T37" fmla="*/ 29 h 38"/>
                  <a:gd name="T38" fmla="*/ 20 w 38"/>
                  <a:gd name="T39" fmla="*/ 29 h 38"/>
                  <a:gd name="T40" fmla="*/ 22 w 38"/>
                  <a:gd name="T41" fmla="*/ 28 h 38"/>
                  <a:gd name="T42" fmla="*/ 25 w 38"/>
                  <a:gd name="T43" fmla="*/ 24 h 38"/>
                  <a:gd name="T44" fmla="*/ 28 w 38"/>
                  <a:gd name="T45" fmla="*/ 18 h 38"/>
                  <a:gd name="T46" fmla="*/ 24 w 38"/>
                  <a:gd name="T47" fmla="*/ 13 h 38"/>
                  <a:gd name="T48" fmla="*/ 7 w 38"/>
                  <a:gd name="T49" fmla="*/ 31 h 38"/>
                  <a:gd name="T50" fmla="*/ 8 w 38"/>
                  <a:gd name="T51" fmla="*/ 33 h 38"/>
                  <a:gd name="T52" fmla="*/ 12 w 38"/>
                  <a:gd name="T53" fmla="*/ 30 h 38"/>
                  <a:gd name="T54" fmla="*/ 5 w 38"/>
                  <a:gd name="T55" fmla="*/ 33 h 38"/>
                  <a:gd name="T56" fmla="*/ 1 w 38"/>
                  <a:gd name="T57" fmla="*/ 32 h 38"/>
                  <a:gd name="T58" fmla="*/ 2 w 38"/>
                  <a:gd name="T59" fmla="*/ 33 h 38"/>
                  <a:gd name="T60" fmla="*/ 3 w 38"/>
                  <a:gd name="T61" fmla="*/ 38 h 38"/>
                  <a:gd name="T62" fmla="*/ 5 w 38"/>
                  <a:gd name="T63" fmla="*/ 3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38">
                    <a:moveTo>
                      <a:pt x="36" y="4"/>
                    </a:moveTo>
                    <a:cubicBezTo>
                      <a:pt x="35" y="4"/>
                      <a:pt x="35" y="5"/>
                      <a:pt x="34" y="5"/>
                    </a:cubicBezTo>
                    <a:cubicBezTo>
                      <a:pt x="33" y="5"/>
                      <a:pt x="30" y="2"/>
                      <a:pt x="29" y="1"/>
                    </a:cubicBezTo>
                    <a:cubicBezTo>
                      <a:pt x="28" y="0"/>
                      <a:pt x="27" y="1"/>
                      <a:pt x="27" y="2"/>
                    </a:cubicBezTo>
                    <a:cubicBezTo>
                      <a:pt x="28" y="3"/>
                      <a:pt x="27" y="3"/>
                      <a:pt x="27" y="4"/>
                    </a:cubicBezTo>
                    <a:cubicBezTo>
                      <a:pt x="27" y="5"/>
                      <a:pt x="26" y="5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5" y="8"/>
                      <a:pt x="24" y="8"/>
                    </a:cubicBezTo>
                    <a:cubicBezTo>
                      <a:pt x="23" y="9"/>
                      <a:pt x="23" y="9"/>
                      <a:pt x="24" y="9"/>
                    </a:cubicBezTo>
                    <a:cubicBezTo>
                      <a:pt x="24" y="10"/>
                      <a:pt x="24" y="11"/>
                      <a:pt x="24" y="11"/>
                    </a:cubicBezTo>
                    <a:cubicBezTo>
                      <a:pt x="23" y="12"/>
                      <a:pt x="24" y="11"/>
                      <a:pt x="25" y="11"/>
                    </a:cubicBezTo>
                    <a:cubicBezTo>
                      <a:pt x="25" y="10"/>
                      <a:pt x="26" y="11"/>
                      <a:pt x="26" y="10"/>
                    </a:cubicBezTo>
                    <a:cubicBezTo>
                      <a:pt x="26" y="10"/>
                      <a:pt x="24" y="9"/>
                      <a:pt x="24" y="9"/>
                    </a:cubicBezTo>
                    <a:cubicBezTo>
                      <a:pt x="25" y="8"/>
                      <a:pt x="26" y="9"/>
                      <a:pt x="26" y="9"/>
                    </a:cubicBezTo>
                    <a:cubicBezTo>
                      <a:pt x="27" y="8"/>
                      <a:pt x="29" y="9"/>
                      <a:pt x="30" y="9"/>
                    </a:cubicBezTo>
                    <a:cubicBezTo>
                      <a:pt x="31" y="10"/>
                      <a:pt x="31" y="10"/>
                      <a:pt x="31" y="9"/>
                    </a:cubicBezTo>
                    <a:cubicBezTo>
                      <a:pt x="31" y="8"/>
                      <a:pt x="33" y="7"/>
                      <a:pt x="34" y="7"/>
                    </a:cubicBezTo>
                    <a:cubicBezTo>
                      <a:pt x="36" y="7"/>
                      <a:pt x="36" y="7"/>
                      <a:pt x="35" y="6"/>
                    </a:cubicBezTo>
                    <a:cubicBezTo>
                      <a:pt x="35" y="6"/>
                      <a:pt x="38" y="4"/>
                      <a:pt x="38" y="4"/>
                    </a:cubicBezTo>
                    <a:cubicBezTo>
                      <a:pt x="38" y="3"/>
                      <a:pt x="36" y="5"/>
                      <a:pt x="36" y="4"/>
                    </a:cubicBezTo>
                    <a:close/>
                    <a:moveTo>
                      <a:pt x="24" y="13"/>
                    </a:moveTo>
                    <a:cubicBezTo>
                      <a:pt x="23" y="13"/>
                      <a:pt x="23" y="16"/>
                      <a:pt x="23" y="16"/>
                    </a:cubicBezTo>
                    <a:cubicBezTo>
                      <a:pt x="24" y="17"/>
                      <a:pt x="22" y="18"/>
                      <a:pt x="22" y="19"/>
                    </a:cubicBezTo>
                    <a:cubicBezTo>
                      <a:pt x="22" y="20"/>
                      <a:pt x="21" y="20"/>
                      <a:pt x="21" y="21"/>
                    </a:cubicBezTo>
                    <a:cubicBezTo>
                      <a:pt x="21" y="22"/>
                      <a:pt x="20" y="22"/>
                      <a:pt x="19" y="23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8" y="21"/>
                      <a:pt x="16" y="22"/>
                      <a:pt x="16" y="24"/>
                    </a:cubicBezTo>
                    <a:cubicBezTo>
                      <a:pt x="16" y="25"/>
                      <a:pt x="14" y="25"/>
                      <a:pt x="14" y="26"/>
                    </a:cubicBezTo>
                    <a:cubicBezTo>
                      <a:pt x="15" y="27"/>
                      <a:pt x="13" y="27"/>
                      <a:pt x="13" y="26"/>
                    </a:cubicBezTo>
                    <a:cubicBezTo>
                      <a:pt x="13" y="26"/>
                      <a:pt x="12" y="26"/>
                      <a:pt x="10" y="27"/>
                    </a:cubicBezTo>
                    <a:cubicBezTo>
                      <a:pt x="9" y="27"/>
                      <a:pt x="8" y="26"/>
                      <a:pt x="7" y="27"/>
                    </a:cubicBezTo>
                    <a:cubicBezTo>
                      <a:pt x="6" y="28"/>
                      <a:pt x="5" y="29"/>
                      <a:pt x="4" y="30"/>
                    </a:cubicBezTo>
                    <a:cubicBezTo>
                      <a:pt x="3" y="30"/>
                      <a:pt x="3" y="31"/>
                      <a:pt x="4" y="31"/>
                    </a:cubicBezTo>
                    <a:cubicBezTo>
                      <a:pt x="5" y="30"/>
                      <a:pt x="6" y="31"/>
                      <a:pt x="6" y="30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4" y="29"/>
                      <a:pt x="13" y="30"/>
                      <a:pt x="13" y="31"/>
                    </a:cubicBezTo>
                    <a:cubicBezTo>
                      <a:pt x="13" y="32"/>
                      <a:pt x="14" y="32"/>
                      <a:pt x="15" y="31"/>
                    </a:cubicBezTo>
                    <a:cubicBezTo>
                      <a:pt x="16" y="30"/>
                      <a:pt x="17" y="30"/>
                      <a:pt x="16" y="29"/>
                    </a:cubicBezTo>
                    <a:cubicBezTo>
                      <a:pt x="15" y="29"/>
                      <a:pt x="16" y="28"/>
                      <a:pt x="17" y="29"/>
                    </a:cubicBezTo>
                    <a:cubicBezTo>
                      <a:pt x="17" y="30"/>
                      <a:pt x="19" y="30"/>
                      <a:pt x="20" y="29"/>
                    </a:cubicBezTo>
                    <a:cubicBezTo>
                      <a:pt x="20" y="28"/>
                      <a:pt x="20" y="29"/>
                      <a:pt x="21" y="29"/>
                    </a:cubicBezTo>
                    <a:cubicBezTo>
                      <a:pt x="22" y="29"/>
                      <a:pt x="22" y="27"/>
                      <a:pt x="22" y="28"/>
                    </a:cubicBezTo>
                    <a:cubicBezTo>
                      <a:pt x="23" y="28"/>
                      <a:pt x="24" y="28"/>
                      <a:pt x="25" y="27"/>
                    </a:cubicBezTo>
                    <a:cubicBezTo>
                      <a:pt x="25" y="26"/>
                      <a:pt x="25" y="25"/>
                      <a:pt x="25" y="24"/>
                    </a:cubicBezTo>
                    <a:cubicBezTo>
                      <a:pt x="26" y="23"/>
                      <a:pt x="26" y="22"/>
                      <a:pt x="26" y="21"/>
                    </a:cubicBezTo>
                    <a:cubicBezTo>
                      <a:pt x="25" y="20"/>
                      <a:pt x="27" y="19"/>
                      <a:pt x="28" y="18"/>
                    </a:cubicBezTo>
                    <a:cubicBezTo>
                      <a:pt x="29" y="17"/>
                      <a:pt x="27" y="14"/>
                      <a:pt x="27" y="12"/>
                    </a:cubicBezTo>
                    <a:cubicBezTo>
                      <a:pt x="27" y="11"/>
                      <a:pt x="24" y="13"/>
                      <a:pt x="24" y="13"/>
                    </a:cubicBezTo>
                    <a:close/>
                    <a:moveTo>
                      <a:pt x="9" y="30"/>
                    </a:moveTo>
                    <a:cubicBezTo>
                      <a:pt x="9" y="31"/>
                      <a:pt x="8" y="31"/>
                      <a:pt x="7" y="31"/>
                    </a:cubicBezTo>
                    <a:cubicBezTo>
                      <a:pt x="6" y="31"/>
                      <a:pt x="6" y="33"/>
                      <a:pt x="7" y="34"/>
                    </a:cubicBezTo>
                    <a:cubicBezTo>
                      <a:pt x="8" y="34"/>
                      <a:pt x="8" y="34"/>
                      <a:pt x="8" y="33"/>
                    </a:cubicBezTo>
                    <a:cubicBezTo>
                      <a:pt x="8" y="32"/>
                      <a:pt x="10" y="32"/>
                      <a:pt x="10" y="32"/>
                    </a:cubicBezTo>
                    <a:cubicBezTo>
                      <a:pt x="11" y="33"/>
                      <a:pt x="12" y="31"/>
                      <a:pt x="12" y="30"/>
                    </a:cubicBezTo>
                    <a:cubicBezTo>
                      <a:pt x="12" y="29"/>
                      <a:pt x="10" y="29"/>
                      <a:pt x="9" y="30"/>
                    </a:cubicBezTo>
                    <a:close/>
                    <a:moveTo>
                      <a:pt x="5" y="33"/>
                    </a:moveTo>
                    <a:cubicBezTo>
                      <a:pt x="5" y="32"/>
                      <a:pt x="4" y="32"/>
                      <a:pt x="3" y="32"/>
                    </a:cubicBezTo>
                    <a:cubicBezTo>
                      <a:pt x="3" y="31"/>
                      <a:pt x="2" y="31"/>
                      <a:pt x="1" y="32"/>
                    </a:cubicBezTo>
                    <a:cubicBezTo>
                      <a:pt x="0" y="33"/>
                      <a:pt x="0" y="33"/>
                      <a:pt x="0" y="34"/>
                    </a:cubicBezTo>
                    <a:cubicBezTo>
                      <a:pt x="1" y="34"/>
                      <a:pt x="1" y="34"/>
                      <a:pt x="2" y="33"/>
                    </a:cubicBezTo>
                    <a:cubicBezTo>
                      <a:pt x="2" y="32"/>
                      <a:pt x="3" y="34"/>
                      <a:pt x="2" y="35"/>
                    </a:cubicBezTo>
                    <a:cubicBezTo>
                      <a:pt x="1" y="36"/>
                      <a:pt x="2" y="38"/>
                      <a:pt x="3" y="38"/>
                    </a:cubicBezTo>
                    <a:cubicBezTo>
                      <a:pt x="4" y="38"/>
                      <a:pt x="4" y="35"/>
                      <a:pt x="5" y="34"/>
                    </a:cubicBezTo>
                    <a:cubicBezTo>
                      <a:pt x="6" y="33"/>
                      <a:pt x="5" y="33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66" name="Freeform 145"/>
              <p:cNvSpPr>
                <a:spLocks noEditPoints="1"/>
              </p:cNvSpPr>
              <p:nvPr/>
            </p:nvSpPr>
            <p:spPr bwMode="auto">
              <a:xfrm>
                <a:off x="3752" y="1717"/>
                <a:ext cx="553" cy="383"/>
              </a:xfrm>
              <a:custGeom>
                <a:avLst/>
                <a:gdLst>
                  <a:gd name="T0" fmla="*/ 126 w 133"/>
                  <a:gd name="T1" fmla="*/ 17 h 92"/>
                  <a:gd name="T2" fmla="*/ 120 w 133"/>
                  <a:gd name="T3" fmla="*/ 12 h 92"/>
                  <a:gd name="T4" fmla="*/ 115 w 133"/>
                  <a:gd name="T5" fmla="*/ 5 h 92"/>
                  <a:gd name="T6" fmla="*/ 107 w 133"/>
                  <a:gd name="T7" fmla="*/ 0 h 92"/>
                  <a:gd name="T8" fmla="*/ 102 w 133"/>
                  <a:gd name="T9" fmla="*/ 4 h 92"/>
                  <a:gd name="T10" fmla="*/ 97 w 133"/>
                  <a:gd name="T11" fmla="*/ 11 h 92"/>
                  <a:gd name="T12" fmla="*/ 91 w 133"/>
                  <a:gd name="T13" fmla="*/ 14 h 92"/>
                  <a:gd name="T14" fmla="*/ 95 w 133"/>
                  <a:gd name="T15" fmla="*/ 17 h 92"/>
                  <a:gd name="T16" fmla="*/ 95 w 133"/>
                  <a:gd name="T17" fmla="*/ 21 h 92"/>
                  <a:gd name="T18" fmla="*/ 83 w 133"/>
                  <a:gd name="T19" fmla="*/ 25 h 92"/>
                  <a:gd name="T20" fmla="*/ 75 w 133"/>
                  <a:gd name="T21" fmla="*/ 32 h 92"/>
                  <a:gd name="T22" fmla="*/ 62 w 133"/>
                  <a:gd name="T23" fmla="*/ 33 h 92"/>
                  <a:gd name="T24" fmla="*/ 48 w 133"/>
                  <a:gd name="T25" fmla="*/ 31 h 92"/>
                  <a:gd name="T26" fmla="*/ 41 w 133"/>
                  <a:gd name="T27" fmla="*/ 25 h 92"/>
                  <a:gd name="T28" fmla="*/ 36 w 133"/>
                  <a:gd name="T29" fmla="*/ 18 h 92"/>
                  <a:gd name="T30" fmla="*/ 30 w 133"/>
                  <a:gd name="T31" fmla="*/ 13 h 92"/>
                  <a:gd name="T32" fmla="*/ 27 w 133"/>
                  <a:gd name="T33" fmla="*/ 15 h 92"/>
                  <a:gd name="T34" fmla="*/ 22 w 133"/>
                  <a:gd name="T35" fmla="*/ 19 h 92"/>
                  <a:gd name="T36" fmla="*/ 18 w 133"/>
                  <a:gd name="T37" fmla="*/ 24 h 92"/>
                  <a:gd name="T38" fmla="*/ 16 w 133"/>
                  <a:gd name="T39" fmla="*/ 30 h 92"/>
                  <a:gd name="T40" fmla="*/ 11 w 133"/>
                  <a:gd name="T41" fmla="*/ 35 h 92"/>
                  <a:gd name="T42" fmla="*/ 4 w 133"/>
                  <a:gd name="T43" fmla="*/ 37 h 92"/>
                  <a:gd name="T44" fmla="*/ 0 w 133"/>
                  <a:gd name="T45" fmla="*/ 39 h 92"/>
                  <a:gd name="T46" fmla="*/ 3 w 133"/>
                  <a:gd name="T47" fmla="*/ 46 h 92"/>
                  <a:gd name="T48" fmla="*/ 8 w 133"/>
                  <a:gd name="T49" fmla="*/ 50 h 92"/>
                  <a:gd name="T50" fmla="*/ 12 w 133"/>
                  <a:gd name="T51" fmla="*/ 49 h 92"/>
                  <a:gd name="T52" fmla="*/ 11 w 133"/>
                  <a:gd name="T53" fmla="*/ 54 h 92"/>
                  <a:gd name="T54" fmla="*/ 11 w 133"/>
                  <a:gd name="T55" fmla="*/ 60 h 92"/>
                  <a:gd name="T56" fmla="*/ 15 w 133"/>
                  <a:gd name="T57" fmla="*/ 63 h 92"/>
                  <a:gd name="T58" fmla="*/ 27 w 133"/>
                  <a:gd name="T59" fmla="*/ 68 h 92"/>
                  <a:gd name="T60" fmla="*/ 32 w 133"/>
                  <a:gd name="T61" fmla="*/ 69 h 92"/>
                  <a:gd name="T62" fmla="*/ 36 w 133"/>
                  <a:gd name="T63" fmla="*/ 68 h 92"/>
                  <a:gd name="T64" fmla="*/ 41 w 133"/>
                  <a:gd name="T65" fmla="*/ 67 h 92"/>
                  <a:gd name="T66" fmla="*/ 48 w 133"/>
                  <a:gd name="T67" fmla="*/ 67 h 92"/>
                  <a:gd name="T68" fmla="*/ 52 w 133"/>
                  <a:gd name="T69" fmla="*/ 69 h 92"/>
                  <a:gd name="T70" fmla="*/ 50 w 133"/>
                  <a:gd name="T71" fmla="*/ 78 h 92"/>
                  <a:gd name="T72" fmla="*/ 54 w 133"/>
                  <a:gd name="T73" fmla="*/ 82 h 92"/>
                  <a:gd name="T74" fmla="*/ 59 w 133"/>
                  <a:gd name="T75" fmla="*/ 84 h 92"/>
                  <a:gd name="T76" fmla="*/ 62 w 133"/>
                  <a:gd name="T77" fmla="*/ 81 h 92"/>
                  <a:gd name="T78" fmla="*/ 69 w 133"/>
                  <a:gd name="T79" fmla="*/ 80 h 92"/>
                  <a:gd name="T80" fmla="*/ 74 w 133"/>
                  <a:gd name="T81" fmla="*/ 83 h 92"/>
                  <a:gd name="T82" fmla="*/ 77 w 133"/>
                  <a:gd name="T83" fmla="*/ 86 h 92"/>
                  <a:gd name="T84" fmla="*/ 88 w 133"/>
                  <a:gd name="T85" fmla="*/ 81 h 92"/>
                  <a:gd name="T86" fmla="*/ 95 w 133"/>
                  <a:gd name="T87" fmla="*/ 77 h 92"/>
                  <a:gd name="T88" fmla="*/ 99 w 133"/>
                  <a:gd name="T89" fmla="*/ 72 h 92"/>
                  <a:gd name="T90" fmla="*/ 103 w 133"/>
                  <a:gd name="T91" fmla="*/ 68 h 92"/>
                  <a:gd name="T92" fmla="*/ 104 w 133"/>
                  <a:gd name="T93" fmla="*/ 63 h 92"/>
                  <a:gd name="T94" fmla="*/ 103 w 133"/>
                  <a:gd name="T95" fmla="*/ 60 h 92"/>
                  <a:gd name="T96" fmla="*/ 102 w 133"/>
                  <a:gd name="T97" fmla="*/ 57 h 92"/>
                  <a:gd name="T98" fmla="*/ 99 w 133"/>
                  <a:gd name="T99" fmla="*/ 50 h 92"/>
                  <a:gd name="T100" fmla="*/ 105 w 133"/>
                  <a:gd name="T101" fmla="*/ 46 h 92"/>
                  <a:gd name="T102" fmla="*/ 98 w 133"/>
                  <a:gd name="T103" fmla="*/ 44 h 92"/>
                  <a:gd name="T104" fmla="*/ 101 w 133"/>
                  <a:gd name="T105" fmla="*/ 38 h 92"/>
                  <a:gd name="T106" fmla="*/ 104 w 133"/>
                  <a:gd name="T107" fmla="*/ 41 h 92"/>
                  <a:gd name="T108" fmla="*/ 114 w 133"/>
                  <a:gd name="T109" fmla="*/ 35 h 92"/>
                  <a:gd name="T110" fmla="*/ 119 w 133"/>
                  <a:gd name="T111" fmla="*/ 33 h 92"/>
                  <a:gd name="T112" fmla="*/ 124 w 133"/>
                  <a:gd name="T113" fmla="*/ 31 h 92"/>
                  <a:gd name="T114" fmla="*/ 125 w 133"/>
                  <a:gd name="T115" fmla="*/ 25 h 92"/>
                  <a:gd name="T116" fmla="*/ 131 w 133"/>
                  <a:gd name="T117" fmla="*/ 21 h 92"/>
                  <a:gd name="T118" fmla="*/ 101 w 133"/>
                  <a:gd name="T119" fmla="*/ 82 h 92"/>
                  <a:gd name="T120" fmla="*/ 75 w 133"/>
                  <a:gd name="T121" fmla="*/ 9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3" h="92">
                    <a:moveTo>
                      <a:pt x="132" y="16"/>
                    </a:moveTo>
                    <a:cubicBezTo>
                      <a:pt x="132" y="15"/>
                      <a:pt x="131" y="16"/>
                      <a:pt x="131" y="16"/>
                    </a:cubicBezTo>
                    <a:cubicBezTo>
                      <a:pt x="130" y="16"/>
                      <a:pt x="129" y="16"/>
                      <a:pt x="128" y="17"/>
                    </a:cubicBezTo>
                    <a:cubicBezTo>
                      <a:pt x="128" y="18"/>
                      <a:pt x="127" y="17"/>
                      <a:pt x="126" y="17"/>
                    </a:cubicBezTo>
                    <a:cubicBezTo>
                      <a:pt x="125" y="17"/>
                      <a:pt x="124" y="17"/>
                      <a:pt x="124" y="16"/>
                    </a:cubicBezTo>
                    <a:cubicBezTo>
                      <a:pt x="124" y="16"/>
                      <a:pt x="124" y="15"/>
                      <a:pt x="124" y="15"/>
                    </a:cubicBezTo>
                    <a:cubicBezTo>
                      <a:pt x="124" y="14"/>
                      <a:pt x="123" y="14"/>
                      <a:pt x="122" y="13"/>
                    </a:cubicBezTo>
                    <a:cubicBezTo>
                      <a:pt x="122" y="13"/>
                      <a:pt x="120" y="12"/>
                      <a:pt x="120" y="12"/>
                    </a:cubicBezTo>
                    <a:cubicBezTo>
                      <a:pt x="120" y="13"/>
                      <a:pt x="119" y="12"/>
                      <a:pt x="118" y="12"/>
                    </a:cubicBezTo>
                    <a:cubicBezTo>
                      <a:pt x="117" y="12"/>
                      <a:pt x="117" y="11"/>
                      <a:pt x="117" y="10"/>
                    </a:cubicBezTo>
                    <a:cubicBezTo>
                      <a:pt x="117" y="10"/>
                      <a:pt x="116" y="9"/>
                      <a:pt x="116" y="8"/>
                    </a:cubicBezTo>
                    <a:cubicBezTo>
                      <a:pt x="116" y="7"/>
                      <a:pt x="115" y="7"/>
                      <a:pt x="115" y="5"/>
                    </a:cubicBezTo>
                    <a:cubicBezTo>
                      <a:pt x="114" y="3"/>
                      <a:pt x="113" y="4"/>
                      <a:pt x="114" y="3"/>
                    </a:cubicBezTo>
                    <a:cubicBezTo>
                      <a:pt x="114" y="2"/>
                      <a:pt x="112" y="2"/>
                      <a:pt x="112" y="2"/>
                    </a:cubicBezTo>
                    <a:cubicBezTo>
                      <a:pt x="112" y="1"/>
                      <a:pt x="110" y="1"/>
                      <a:pt x="109" y="1"/>
                    </a:cubicBezTo>
                    <a:cubicBezTo>
                      <a:pt x="108" y="0"/>
                      <a:pt x="108" y="1"/>
                      <a:pt x="107" y="0"/>
                    </a:cubicBezTo>
                    <a:cubicBezTo>
                      <a:pt x="106" y="0"/>
                      <a:pt x="104" y="1"/>
                      <a:pt x="104" y="1"/>
                    </a:cubicBezTo>
                    <a:cubicBezTo>
                      <a:pt x="103" y="1"/>
                      <a:pt x="102" y="0"/>
                      <a:pt x="101" y="2"/>
                    </a:cubicBezTo>
                    <a:cubicBezTo>
                      <a:pt x="100" y="3"/>
                      <a:pt x="101" y="3"/>
                      <a:pt x="101" y="3"/>
                    </a:cubicBezTo>
                    <a:cubicBezTo>
                      <a:pt x="101" y="3"/>
                      <a:pt x="102" y="4"/>
                      <a:pt x="102" y="4"/>
                    </a:cubicBezTo>
                    <a:cubicBezTo>
                      <a:pt x="102" y="5"/>
                      <a:pt x="101" y="5"/>
                      <a:pt x="101" y="5"/>
                    </a:cubicBezTo>
                    <a:cubicBezTo>
                      <a:pt x="100" y="5"/>
                      <a:pt x="99" y="7"/>
                      <a:pt x="99" y="7"/>
                    </a:cubicBezTo>
                    <a:cubicBezTo>
                      <a:pt x="99" y="8"/>
                      <a:pt x="98" y="9"/>
                      <a:pt x="98" y="10"/>
                    </a:cubicBezTo>
                    <a:cubicBezTo>
                      <a:pt x="98" y="10"/>
                      <a:pt x="98" y="11"/>
                      <a:pt x="97" y="11"/>
                    </a:cubicBezTo>
                    <a:cubicBezTo>
                      <a:pt x="97" y="11"/>
                      <a:pt x="96" y="12"/>
                      <a:pt x="95" y="12"/>
                    </a:cubicBezTo>
                    <a:cubicBezTo>
                      <a:pt x="95" y="12"/>
                      <a:pt x="93" y="12"/>
                      <a:pt x="93" y="11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1" y="14"/>
                      <a:pt x="91" y="14"/>
                      <a:pt x="91" y="14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1" y="16"/>
                      <a:pt x="90" y="16"/>
                      <a:pt x="90" y="17"/>
                    </a:cubicBezTo>
                    <a:cubicBezTo>
                      <a:pt x="91" y="18"/>
                      <a:pt x="91" y="17"/>
                      <a:pt x="93" y="17"/>
                    </a:cubicBezTo>
                    <a:cubicBezTo>
                      <a:pt x="94" y="17"/>
                      <a:pt x="95" y="18"/>
                      <a:pt x="95" y="17"/>
                    </a:cubicBezTo>
                    <a:cubicBezTo>
                      <a:pt x="95" y="16"/>
                      <a:pt x="96" y="16"/>
                      <a:pt x="97" y="17"/>
                    </a:cubicBezTo>
                    <a:cubicBezTo>
                      <a:pt x="98" y="18"/>
                      <a:pt x="100" y="19"/>
                      <a:pt x="100" y="20"/>
                    </a:cubicBezTo>
                    <a:cubicBezTo>
                      <a:pt x="100" y="21"/>
                      <a:pt x="98" y="20"/>
                      <a:pt x="97" y="20"/>
                    </a:cubicBezTo>
                    <a:cubicBezTo>
                      <a:pt x="97" y="20"/>
                      <a:pt x="96" y="21"/>
                      <a:pt x="95" y="21"/>
                    </a:cubicBezTo>
                    <a:cubicBezTo>
                      <a:pt x="94" y="21"/>
                      <a:pt x="93" y="21"/>
                      <a:pt x="92" y="22"/>
                    </a:cubicBezTo>
                    <a:cubicBezTo>
                      <a:pt x="91" y="23"/>
                      <a:pt x="91" y="24"/>
                      <a:pt x="90" y="24"/>
                    </a:cubicBezTo>
                    <a:cubicBezTo>
                      <a:pt x="89" y="24"/>
                      <a:pt x="88" y="24"/>
                      <a:pt x="87" y="25"/>
                    </a:cubicBezTo>
                    <a:cubicBezTo>
                      <a:pt x="85" y="26"/>
                      <a:pt x="84" y="25"/>
                      <a:pt x="83" y="25"/>
                    </a:cubicBezTo>
                    <a:cubicBezTo>
                      <a:pt x="83" y="25"/>
                      <a:pt x="82" y="25"/>
                      <a:pt x="81" y="26"/>
                    </a:cubicBezTo>
                    <a:cubicBezTo>
                      <a:pt x="80" y="27"/>
                      <a:pt x="82" y="27"/>
                      <a:pt x="82" y="28"/>
                    </a:cubicBezTo>
                    <a:cubicBezTo>
                      <a:pt x="81" y="29"/>
                      <a:pt x="80" y="29"/>
                      <a:pt x="79" y="30"/>
                    </a:cubicBezTo>
                    <a:cubicBezTo>
                      <a:pt x="78" y="32"/>
                      <a:pt x="76" y="32"/>
                      <a:pt x="75" y="32"/>
                    </a:cubicBezTo>
                    <a:cubicBezTo>
                      <a:pt x="74" y="32"/>
                      <a:pt x="72" y="31"/>
                      <a:pt x="70" y="32"/>
                    </a:cubicBezTo>
                    <a:cubicBezTo>
                      <a:pt x="68" y="33"/>
                      <a:pt x="67" y="34"/>
                      <a:pt x="66" y="34"/>
                    </a:cubicBezTo>
                    <a:cubicBezTo>
                      <a:pt x="65" y="34"/>
                      <a:pt x="65" y="33"/>
                      <a:pt x="64" y="33"/>
                    </a:cubicBezTo>
                    <a:cubicBezTo>
                      <a:pt x="63" y="33"/>
                      <a:pt x="63" y="33"/>
                      <a:pt x="62" y="33"/>
                    </a:cubicBezTo>
                    <a:cubicBezTo>
                      <a:pt x="61" y="32"/>
                      <a:pt x="61" y="33"/>
                      <a:pt x="60" y="32"/>
                    </a:cubicBezTo>
                    <a:cubicBezTo>
                      <a:pt x="58" y="31"/>
                      <a:pt x="56" y="31"/>
                      <a:pt x="56" y="31"/>
                    </a:cubicBezTo>
                    <a:cubicBezTo>
                      <a:pt x="55" y="31"/>
                      <a:pt x="51" y="31"/>
                      <a:pt x="50" y="31"/>
                    </a:cubicBezTo>
                    <a:cubicBezTo>
                      <a:pt x="49" y="31"/>
                      <a:pt x="48" y="31"/>
                      <a:pt x="48" y="31"/>
                    </a:cubicBezTo>
                    <a:cubicBezTo>
                      <a:pt x="47" y="30"/>
                      <a:pt x="47" y="30"/>
                      <a:pt x="46" y="29"/>
                    </a:cubicBezTo>
                    <a:cubicBezTo>
                      <a:pt x="46" y="27"/>
                      <a:pt x="45" y="27"/>
                      <a:pt x="45" y="27"/>
                    </a:cubicBezTo>
                    <a:cubicBezTo>
                      <a:pt x="44" y="27"/>
                      <a:pt x="44" y="26"/>
                      <a:pt x="43" y="26"/>
                    </a:cubicBezTo>
                    <a:cubicBezTo>
                      <a:pt x="43" y="26"/>
                      <a:pt x="42" y="25"/>
                      <a:pt x="41" y="25"/>
                    </a:cubicBezTo>
                    <a:cubicBezTo>
                      <a:pt x="40" y="25"/>
                      <a:pt x="37" y="24"/>
                      <a:pt x="36" y="23"/>
                    </a:cubicBezTo>
                    <a:cubicBezTo>
                      <a:pt x="36" y="23"/>
                      <a:pt x="37" y="22"/>
                      <a:pt x="37" y="22"/>
                    </a:cubicBezTo>
                    <a:cubicBezTo>
                      <a:pt x="37" y="21"/>
                      <a:pt x="38" y="20"/>
                      <a:pt x="37" y="19"/>
                    </a:cubicBezTo>
                    <a:cubicBezTo>
                      <a:pt x="37" y="19"/>
                      <a:pt x="36" y="18"/>
                      <a:pt x="36" y="18"/>
                    </a:cubicBezTo>
                    <a:cubicBezTo>
                      <a:pt x="36" y="17"/>
                      <a:pt x="35" y="16"/>
                      <a:pt x="34" y="16"/>
                    </a:cubicBezTo>
                    <a:cubicBezTo>
                      <a:pt x="33" y="16"/>
                      <a:pt x="33" y="16"/>
                      <a:pt x="32" y="15"/>
                    </a:cubicBezTo>
                    <a:cubicBezTo>
                      <a:pt x="31" y="15"/>
                      <a:pt x="31" y="15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29" y="13"/>
                      <a:pt x="29" y="13"/>
                      <a:pt x="29" y="12"/>
                    </a:cubicBezTo>
                    <a:cubicBezTo>
                      <a:pt x="29" y="13"/>
                      <a:pt x="28" y="13"/>
                      <a:pt x="28" y="14"/>
                    </a:cubicBezTo>
                    <a:cubicBezTo>
                      <a:pt x="28" y="14"/>
                      <a:pt x="28" y="15"/>
                      <a:pt x="27" y="15"/>
                    </a:cubicBezTo>
                    <a:cubicBezTo>
                      <a:pt x="27" y="15"/>
                      <a:pt x="26" y="16"/>
                      <a:pt x="26" y="17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9"/>
                      <a:pt x="24" y="19"/>
                      <a:pt x="24" y="19"/>
                    </a:cubicBezTo>
                    <a:cubicBezTo>
                      <a:pt x="24" y="19"/>
                      <a:pt x="23" y="19"/>
                      <a:pt x="22" y="19"/>
                    </a:cubicBezTo>
                    <a:cubicBezTo>
                      <a:pt x="21" y="19"/>
                      <a:pt x="21" y="18"/>
                      <a:pt x="20" y="19"/>
                    </a:cubicBezTo>
                    <a:cubicBezTo>
                      <a:pt x="20" y="20"/>
                      <a:pt x="19" y="23"/>
                      <a:pt x="19" y="23"/>
                    </a:cubicBezTo>
                    <a:cubicBezTo>
                      <a:pt x="19" y="24"/>
                      <a:pt x="20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7" y="24"/>
                      <a:pt x="16" y="24"/>
                      <a:pt x="15" y="24"/>
                    </a:cubicBezTo>
                    <a:cubicBezTo>
                      <a:pt x="15" y="24"/>
                      <a:pt x="14" y="25"/>
                      <a:pt x="14" y="25"/>
                    </a:cubicBezTo>
                    <a:cubicBezTo>
                      <a:pt x="15" y="25"/>
                      <a:pt x="15" y="27"/>
                      <a:pt x="15" y="27"/>
                    </a:cubicBezTo>
                    <a:cubicBezTo>
                      <a:pt x="15" y="28"/>
                      <a:pt x="16" y="29"/>
                      <a:pt x="16" y="30"/>
                    </a:cubicBezTo>
                    <a:cubicBezTo>
                      <a:pt x="15" y="30"/>
                      <a:pt x="14" y="31"/>
                      <a:pt x="14" y="31"/>
                    </a:cubicBezTo>
                    <a:cubicBezTo>
                      <a:pt x="14" y="32"/>
                      <a:pt x="15" y="32"/>
                      <a:pt x="14" y="33"/>
                    </a:cubicBezTo>
                    <a:cubicBezTo>
                      <a:pt x="14" y="33"/>
                      <a:pt x="13" y="33"/>
                      <a:pt x="12" y="34"/>
                    </a:cubicBezTo>
                    <a:cubicBezTo>
                      <a:pt x="12" y="34"/>
                      <a:pt x="11" y="34"/>
                      <a:pt x="11" y="35"/>
                    </a:cubicBezTo>
                    <a:cubicBezTo>
                      <a:pt x="10" y="35"/>
                      <a:pt x="10" y="36"/>
                      <a:pt x="9" y="36"/>
                    </a:cubicBezTo>
                    <a:cubicBezTo>
                      <a:pt x="8" y="35"/>
                      <a:pt x="7" y="35"/>
                      <a:pt x="7" y="36"/>
                    </a:cubicBezTo>
                    <a:cubicBezTo>
                      <a:pt x="6" y="37"/>
                      <a:pt x="6" y="37"/>
                      <a:pt x="5" y="37"/>
                    </a:cubicBezTo>
                    <a:cubicBezTo>
                      <a:pt x="5" y="37"/>
                      <a:pt x="4" y="37"/>
                      <a:pt x="4" y="37"/>
                    </a:cubicBezTo>
                    <a:cubicBezTo>
                      <a:pt x="4" y="36"/>
                      <a:pt x="3" y="37"/>
                      <a:pt x="3" y="37"/>
                    </a:cubicBezTo>
                    <a:cubicBezTo>
                      <a:pt x="2" y="37"/>
                      <a:pt x="2" y="38"/>
                      <a:pt x="2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3" y="42"/>
                      <a:pt x="3" y="43"/>
                    </a:cubicBezTo>
                    <a:cubicBezTo>
                      <a:pt x="3" y="43"/>
                      <a:pt x="3" y="46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6"/>
                      <a:pt x="5" y="47"/>
                      <a:pt x="5" y="47"/>
                    </a:cubicBezTo>
                    <a:cubicBezTo>
                      <a:pt x="5" y="48"/>
                      <a:pt x="5" y="49"/>
                      <a:pt x="6" y="49"/>
                    </a:cubicBezTo>
                    <a:cubicBezTo>
                      <a:pt x="7" y="49"/>
                      <a:pt x="8" y="50"/>
                      <a:pt x="8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49"/>
                      <a:pt x="11" y="49"/>
                      <a:pt x="12" y="49"/>
                    </a:cubicBezTo>
                    <a:cubicBezTo>
                      <a:pt x="13" y="49"/>
                      <a:pt x="15" y="50"/>
                      <a:pt x="14" y="51"/>
                    </a:cubicBezTo>
                    <a:cubicBezTo>
                      <a:pt x="14" y="51"/>
                      <a:pt x="13" y="53"/>
                      <a:pt x="12" y="53"/>
                    </a:cubicBezTo>
                    <a:cubicBezTo>
                      <a:pt x="12" y="53"/>
                      <a:pt x="12" y="53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5"/>
                      <a:pt x="12" y="55"/>
                      <a:pt x="12" y="56"/>
                    </a:cubicBezTo>
                    <a:cubicBezTo>
                      <a:pt x="13" y="57"/>
                      <a:pt x="12" y="58"/>
                      <a:pt x="11" y="57"/>
                    </a:cubicBezTo>
                    <a:cubicBezTo>
                      <a:pt x="11" y="56"/>
                      <a:pt x="10" y="58"/>
                      <a:pt x="11" y="58"/>
                    </a:cubicBezTo>
                    <a:cubicBezTo>
                      <a:pt x="11" y="58"/>
                      <a:pt x="11" y="60"/>
                      <a:pt x="11" y="60"/>
                    </a:cubicBezTo>
                    <a:cubicBezTo>
                      <a:pt x="12" y="60"/>
                      <a:pt x="13" y="61"/>
                      <a:pt x="13" y="61"/>
                    </a:cubicBezTo>
                    <a:cubicBezTo>
                      <a:pt x="14" y="61"/>
                      <a:pt x="15" y="62"/>
                      <a:pt x="15" y="62"/>
                    </a:cubicBezTo>
                    <a:cubicBezTo>
                      <a:pt x="15" y="62"/>
                      <a:pt x="15" y="63"/>
                      <a:pt x="15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6" y="63"/>
                      <a:pt x="17" y="63"/>
                      <a:pt x="17" y="63"/>
                    </a:cubicBezTo>
                    <a:cubicBezTo>
                      <a:pt x="17" y="62"/>
                      <a:pt x="18" y="62"/>
                      <a:pt x="19" y="63"/>
                    </a:cubicBezTo>
                    <a:cubicBezTo>
                      <a:pt x="19" y="64"/>
                      <a:pt x="22" y="66"/>
                      <a:pt x="23" y="66"/>
                    </a:cubicBezTo>
                    <a:cubicBezTo>
                      <a:pt x="24" y="67"/>
                      <a:pt x="27" y="68"/>
                      <a:pt x="27" y="68"/>
                    </a:cubicBezTo>
                    <a:cubicBezTo>
                      <a:pt x="28" y="68"/>
                      <a:pt x="29" y="69"/>
                      <a:pt x="30" y="69"/>
                    </a:cubicBezTo>
                    <a:cubicBezTo>
                      <a:pt x="30" y="69"/>
                      <a:pt x="31" y="69"/>
                      <a:pt x="31" y="69"/>
                    </a:cubicBezTo>
                    <a:cubicBezTo>
                      <a:pt x="31" y="69"/>
                      <a:pt x="31" y="69"/>
                      <a:pt x="31" y="68"/>
                    </a:cubicBezTo>
                    <a:cubicBezTo>
                      <a:pt x="32" y="68"/>
                      <a:pt x="32" y="69"/>
                      <a:pt x="32" y="69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2" y="70"/>
                      <a:pt x="33" y="70"/>
                      <a:pt x="33" y="69"/>
                    </a:cubicBezTo>
                    <a:cubicBezTo>
                      <a:pt x="33" y="68"/>
                      <a:pt x="34" y="68"/>
                      <a:pt x="34" y="68"/>
                    </a:cubicBezTo>
                    <a:cubicBezTo>
                      <a:pt x="35" y="68"/>
                      <a:pt x="35" y="68"/>
                      <a:pt x="36" y="68"/>
                    </a:cubicBezTo>
                    <a:cubicBezTo>
                      <a:pt x="37" y="69"/>
                      <a:pt x="37" y="68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0" y="69"/>
                      <a:pt x="40" y="68"/>
                      <a:pt x="41" y="68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2" y="67"/>
                      <a:pt x="42" y="66"/>
                      <a:pt x="43" y="66"/>
                    </a:cubicBezTo>
                    <a:cubicBezTo>
                      <a:pt x="44" y="65"/>
                      <a:pt x="45" y="66"/>
                      <a:pt x="46" y="66"/>
                    </a:cubicBezTo>
                    <a:cubicBezTo>
                      <a:pt x="46" y="65"/>
                      <a:pt x="47" y="65"/>
                      <a:pt x="47" y="65"/>
                    </a:cubicBezTo>
                    <a:cubicBezTo>
                      <a:pt x="47" y="66"/>
                      <a:pt x="48" y="66"/>
                      <a:pt x="48" y="67"/>
                    </a:cubicBezTo>
                    <a:cubicBezTo>
                      <a:pt x="48" y="67"/>
                      <a:pt x="49" y="68"/>
                      <a:pt x="49" y="68"/>
                    </a:cubicBezTo>
                    <a:cubicBezTo>
                      <a:pt x="49" y="67"/>
                      <a:pt x="50" y="67"/>
                      <a:pt x="50" y="67"/>
                    </a:cubicBezTo>
                    <a:cubicBezTo>
                      <a:pt x="50" y="67"/>
                      <a:pt x="51" y="67"/>
                      <a:pt x="51" y="68"/>
                    </a:cubicBezTo>
                    <a:cubicBezTo>
                      <a:pt x="51" y="69"/>
                      <a:pt x="51" y="69"/>
                      <a:pt x="52" y="69"/>
                    </a:cubicBezTo>
                    <a:cubicBezTo>
                      <a:pt x="52" y="69"/>
                      <a:pt x="52" y="69"/>
                      <a:pt x="52" y="70"/>
                    </a:cubicBezTo>
                    <a:cubicBezTo>
                      <a:pt x="52" y="71"/>
                      <a:pt x="53" y="73"/>
                      <a:pt x="52" y="74"/>
                    </a:cubicBezTo>
                    <a:cubicBezTo>
                      <a:pt x="51" y="74"/>
                      <a:pt x="50" y="76"/>
                      <a:pt x="50" y="77"/>
                    </a:cubicBezTo>
                    <a:cubicBezTo>
                      <a:pt x="50" y="77"/>
                      <a:pt x="50" y="78"/>
                      <a:pt x="50" y="78"/>
                    </a:cubicBezTo>
                    <a:cubicBezTo>
                      <a:pt x="51" y="77"/>
                      <a:pt x="53" y="78"/>
                      <a:pt x="52" y="78"/>
                    </a:cubicBezTo>
                    <a:cubicBezTo>
                      <a:pt x="52" y="78"/>
                      <a:pt x="53" y="80"/>
                      <a:pt x="53" y="80"/>
                    </a:cubicBezTo>
                    <a:cubicBezTo>
                      <a:pt x="54" y="80"/>
                      <a:pt x="54" y="80"/>
                      <a:pt x="54" y="81"/>
                    </a:cubicBezTo>
                    <a:cubicBezTo>
                      <a:pt x="54" y="81"/>
                      <a:pt x="53" y="82"/>
                      <a:pt x="54" y="82"/>
                    </a:cubicBezTo>
                    <a:cubicBezTo>
                      <a:pt x="55" y="82"/>
                      <a:pt x="55" y="82"/>
                      <a:pt x="55" y="83"/>
                    </a:cubicBezTo>
                    <a:cubicBezTo>
                      <a:pt x="55" y="84"/>
                      <a:pt x="56" y="84"/>
                      <a:pt x="57" y="84"/>
                    </a:cubicBezTo>
                    <a:cubicBezTo>
                      <a:pt x="57" y="83"/>
                      <a:pt x="57" y="83"/>
                      <a:pt x="58" y="83"/>
                    </a:cubicBezTo>
                    <a:cubicBezTo>
                      <a:pt x="58" y="83"/>
                      <a:pt x="58" y="84"/>
                      <a:pt x="59" y="84"/>
                    </a:cubicBezTo>
                    <a:cubicBezTo>
                      <a:pt x="59" y="85"/>
                      <a:pt x="59" y="83"/>
                      <a:pt x="59" y="83"/>
                    </a:cubicBezTo>
                    <a:cubicBezTo>
                      <a:pt x="59" y="82"/>
                      <a:pt x="59" y="81"/>
                      <a:pt x="59" y="82"/>
                    </a:cubicBezTo>
                    <a:cubicBezTo>
                      <a:pt x="59" y="82"/>
                      <a:pt x="60" y="82"/>
                      <a:pt x="61" y="81"/>
                    </a:cubicBezTo>
                    <a:cubicBezTo>
                      <a:pt x="61" y="81"/>
                      <a:pt x="62" y="82"/>
                      <a:pt x="62" y="81"/>
                    </a:cubicBezTo>
                    <a:cubicBezTo>
                      <a:pt x="63" y="80"/>
                      <a:pt x="63" y="81"/>
                      <a:pt x="64" y="81"/>
                    </a:cubicBezTo>
                    <a:cubicBezTo>
                      <a:pt x="65" y="80"/>
                      <a:pt x="65" y="81"/>
                      <a:pt x="66" y="81"/>
                    </a:cubicBezTo>
                    <a:cubicBezTo>
                      <a:pt x="66" y="80"/>
                      <a:pt x="67" y="79"/>
                      <a:pt x="67" y="80"/>
                    </a:cubicBezTo>
                    <a:cubicBezTo>
                      <a:pt x="68" y="80"/>
                      <a:pt x="68" y="80"/>
                      <a:pt x="69" y="80"/>
                    </a:cubicBezTo>
                    <a:cubicBezTo>
                      <a:pt x="71" y="81"/>
                      <a:pt x="70" y="81"/>
                      <a:pt x="70" y="82"/>
                    </a:cubicBezTo>
                    <a:cubicBezTo>
                      <a:pt x="70" y="82"/>
                      <a:pt x="71" y="83"/>
                      <a:pt x="72" y="83"/>
                    </a:cubicBezTo>
                    <a:cubicBezTo>
                      <a:pt x="72" y="83"/>
                      <a:pt x="72" y="84"/>
                      <a:pt x="72" y="84"/>
                    </a:cubicBezTo>
                    <a:cubicBezTo>
                      <a:pt x="73" y="84"/>
                      <a:pt x="74" y="84"/>
                      <a:pt x="74" y="83"/>
                    </a:cubicBezTo>
                    <a:cubicBezTo>
                      <a:pt x="74" y="83"/>
                      <a:pt x="75" y="83"/>
                      <a:pt x="75" y="84"/>
                    </a:cubicBezTo>
                    <a:cubicBezTo>
                      <a:pt x="75" y="84"/>
                      <a:pt x="76" y="84"/>
                      <a:pt x="76" y="84"/>
                    </a:cubicBezTo>
                    <a:cubicBezTo>
                      <a:pt x="77" y="83"/>
                      <a:pt x="77" y="84"/>
                      <a:pt x="77" y="84"/>
                    </a:cubicBezTo>
                    <a:cubicBezTo>
                      <a:pt x="77" y="85"/>
                      <a:pt x="77" y="86"/>
                      <a:pt x="77" y="86"/>
                    </a:cubicBezTo>
                    <a:cubicBezTo>
                      <a:pt x="78" y="87"/>
                      <a:pt x="78" y="86"/>
                      <a:pt x="78" y="85"/>
                    </a:cubicBezTo>
                    <a:cubicBezTo>
                      <a:pt x="78" y="85"/>
                      <a:pt x="79" y="84"/>
                      <a:pt x="81" y="84"/>
                    </a:cubicBezTo>
                    <a:cubicBezTo>
                      <a:pt x="83" y="83"/>
                      <a:pt x="85" y="81"/>
                      <a:pt x="85" y="81"/>
                    </a:cubicBezTo>
                    <a:cubicBezTo>
                      <a:pt x="85" y="81"/>
                      <a:pt x="87" y="82"/>
                      <a:pt x="88" y="81"/>
                    </a:cubicBezTo>
                    <a:cubicBezTo>
                      <a:pt x="88" y="81"/>
                      <a:pt x="91" y="81"/>
                      <a:pt x="91" y="80"/>
                    </a:cubicBezTo>
                    <a:cubicBezTo>
                      <a:pt x="92" y="80"/>
                      <a:pt x="92" y="80"/>
                      <a:pt x="93" y="79"/>
                    </a:cubicBezTo>
                    <a:cubicBezTo>
                      <a:pt x="93" y="79"/>
                      <a:pt x="93" y="79"/>
                      <a:pt x="94" y="78"/>
                    </a:cubicBezTo>
                    <a:cubicBezTo>
                      <a:pt x="95" y="78"/>
                      <a:pt x="95" y="77"/>
                      <a:pt x="95" y="77"/>
                    </a:cubicBezTo>
                    <a:cubicBezTo>
                      <a:pt x="95" y="77"/>
                      <a:pt x="97" y="76"/>
                      <a:pt x="97" y="76"/>
                    </a:cubicBezTo>
                    <a:cubicBezTo>
                      <a:pt x="97" y="76"/>
                      <a:pt x="98" y="75"/>
                      <a:pt x="98" y="75"/>
                    </a:cubicBezTo>
                    <a:cubicBezTo>
                      <a:pt x="98" y="74"/>
                      <a:pt x="99" y="74"/>
                      <a:pt x="99" y="74"/>
                    </a:cubicBezTo>
                    <a:cubicBezTo>
                      <a:pt x="99" y="74"/>
                      <a:pt x="99" y="73"/>
                      <a:pt x="99" y="72"/>
                    </a:cubicBezTo>
                    <a:cubicBezTo>
                      <a:pt x="100" y="72"/>
                      <a:pt x="99" y="72"/>
                      <a:pt x="99" y="71"/>
                    </a:cubicBezTo>
                    <a:cubicBezTo>
                      <a:pt x="99" y="71"/>
                      <a:pt x="100" y="71"/>
                      <a:pt x="100" y="71"/>
                    </a:cubicBezTo>
                    <a:cubicBezTo>
                      <a:pt x="101" y="70"/>
                      <a:pt x="101" y="70"/>
                      <a:pt x="101" y="69"/>
                    </a:cubicBezTo>
                    <a:cubicBezTo>
                      <a:pt x="101" y="68"/>
                      <a:pt x="102" y="68"/>
                      <a:pt x="103" y="68"/>
                    </a:cubicBezTo>
                    <a:cubicBezTo>
                      <a:pt x="103" y="68"/>
                      <a:pt x="103" y="67"/>
                      <a:pt x="103" y="66"/>
                    </a:cubicBezTo>
                    <a:cubicBezTo>
                      <a:pt x="103" y="65"/>
                      <a:pt x="104" y="65"/>
                      <a:pt x="104" y="65"/>
                    </a:cubicBezTo>
                    <a:cubicBezTo>
                      <a:pt x="103" y="65"/>
                      <a:pt x="104" y="64"/>
                      <a:pt x="105" y="64"/>
                    </a:cubicBezTo>
                    <a:cubicBezTo>
                      <a:pt x="105" y="64"/>
                      <a:pt x="104" y="63"/>
                      <a:pt x="104" y="63"/>
                    </a:cubicBezTo>
                    <a:cubicBezTo>
                      <a:pt x="103" y="64"/>
                      <a:pt x="103" y="63"/>
                      <a:pt x="102" y="63"/>
                    </a:cubicBezTo>
                    <a:cubicBezTo>
                      <a:pt x="102" y="64"/>
                      <a:pt x="101" y="63"/>
                      <a:pt x="102" y="63"/>
                    </a:cubicBezTo>
                    <a:cubicBezTo>
                      <a:pt x="102" y="62"/>
                      <a:pt x="103" y="62"/>
                      <a:pt x="104" y="61"/>
                    </a:cubicBezTo>
                    <a:cubicBezTo>
                      <a:pt x="104" y="61"/>
                      <a:pt x="103" y="60"/>
                      <a:pt x="103" y="60"/>
                    </a:cubicBezTo>
                    <a:cubicBezTo>
                      <a:pt x="102" y="60"/>
                      <a:pt x="101" y="59"/>
                      <a:pt x="101" y="59"/>
                    </a:cubicBezTo>
                    <a:cubicBezTo>
                      <a:pt x="100" y="59"/>
                      <a:pt x="101" y="58"/>
                      <a:pt x="102" y="59"/>
                    </a:cubicBezTo>
                    <a:cubicBezTo>
                      <a:pt x="103" y="59"/>
                      <a:pt x="104" y="59"/>
                      <a:pt x="104" y="59"/>
                    </a:cubicBezTo>
                    <a:cubicBezTo>
                      <a:pt x="104" y="59"/>
                      <a:pt x="103" y="57"/>
                      <a:pt x="102" y="57"/>
                    </a:cubicBezTo>
                    <a:cubicBezTo>
                      <a:pt x="101" y="57"/>
                      <a:pt x="102" y="56"/>
                      <a:pt x="102" y="56"/>
                    </a:cubicBezTo>
                    <a:cubicBezTo>
                      <a:pt x="101" y="55"/>
                      <a:pt x="100" y="54"/>
                      <a:pt x="100" y="53"/>
                    </a:cubicBezTo>
                    <a:cubicBezTo>
                      <a:pt x="100" y="52"/>
                      <a:pt x="99" y="52"/>
                      <a:pt x="98" y="52"/>
                    </a:cubicBezTo>
                    <a:cubicBezTo>
                      <a:pt x="98" y="51"/>
                      <a:pt x="98" y="50"/>
                      <a:pt x="99" y="50"/>
                    </a:cubicBezTo>
                    <a:cubicBezTo>
                      <a:pt x="100" y="49"/>
                      <a:pt x="100" y="48"/>
                      <a:pt x="100" y="48"/>
                    </a:cubicBezTo>
                    <a:cubicBezTo>
                      <a:pt x="101" y="48"/>
                      <a:pt x="101" y="48"/>
                      <a:pt x="102" y="48"/>
                    </a:cubicBezTo>
                    <a:cubicBezTo>
                      <a:pt x="102" y="47"/>
                      <a:pt x="103" y="47"/>
                      <a:pt x="103" y="47"/>
                    </a:cubicBezTo>
                    <a:cubicBezTo>
                      <a:pt x="103" y="46"/>
                      <a:pt x="105" y="46"/>
                      <a:pt x="105" y="46"/>
                    </a:cubicBezTo>
                    <a:cubicBezTo>
                      <a:pt x="106" y="46"/>
                      <a:pt x="105" y="44"/>
                      <a:pt x="104" y="45"/>
                    </a:cubicBezTo>
                    <a:cubicBezTo>
                      <a:pt x="103" y="45"/>
                      <a:pt x="102" y="45"/>
                      <a:pt x="102" y="44"/>
                    </a:cubicBezTo>
                    <a:cubicBezTo>
                      <a:pt x="101" y="43"/>
                      <a:pt x="100" y="45"/>
                      <a:pt x="99" y="46"/>
                    </a:cubicBezTo>
                    <a:cubicBezTo>
                      <a:pt x="98" y="46"/>
                      <a:pt x="97" y="45"/>
                      <a:pt x="98" y="44"/>
                    </a:cubicBezTo>
                    <a:cubicBezTo>
                      <a:pt x="98" y="43"/>
                      <a:pt x="97" y="43"/>
                      <a:pt x="95" y="43"/>
                    </a:cubicBezTo>
                    <a:cubicBezTo>
                      <a:pt x="94" y="43"/>
                      <a:pt x="94" y="41"/>
                      <a:pt x="95" y="40"/>
                    </a:cubicBezTo>
                    <a:cubicBezTo>
                      <a:pt x="96" y="40"/>
                      <a:pt x="98" y="41"/>
                      <a:pt x="98" y="40"/>
                    </a:cubicBezTo>
                    <a:cubicBezTo>
                      <a:pt x="99" y="38"/>
                      <a:pt x="99" y="39"/>
                      <a:pt x="101" y="38"/>
                    </a:cubicBezTo>
                    <a:cubicBezTo>
                      <a:pt x="102" y="36"/>
                      <a:pt x="103" y="35"/>
                      <a:pt x="104" y="36"/>
                    </a:cubicBezTo>
                    <a:cubicBezTo>
                      <a:pt x="105" y="37"/>
                      <a:pt x="103" y="39"/>
                      <a:pt x="103" y="39"/>
                    </a:cubicBezTo>
                    <a:cubicBezTo>
                      <a:pt x="103" y="40"/>
                      <a:pt x="103" y="40"/>
                      <a:pt x="103" y="41"/>
                    </a:cubicBezTo>
                    <a:cubicBezTo>
                      <a:pt x="102" y="42"/>
                      <a:pt x="103" y="42"/>
                      <a:pt x="104" y="41"/>
                    </a:cubicBezTo>
                    <a:cubicBezTo>
                      <a:pt x="105" y="40"/>
                      <a:pt x="107" y="39"/>
                      <a:pt x="108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10" y="38"/>
                      <a:pt x="110" y="38"/>
                    </a:cubicBezTo>
                    <a:cubicBezTo>
                      <a:pt x="111" y="37"/>
                      <a:pt x="114" y="36"/>
                      <a:pt x="114" y="35"/>
                    </a:cubicBezTo>
                    <a:cubicBezTo>
                      <a:pt x="114" y="35"/>
                      <a:pt x="115" y="34"/>
                      <a:pt x="115" y="34"/>
                    </a:cubicBezTo>
                    <a:cubicBezTo>
                      <a:pt x="116" y="34"/>
                      <a:pt x="116" y="34"/>
                      <a:pt x="117" y="34"/>
                    </a:cubicBezTo>
                    <a:cubicBezTo>
                      <a:pt x="118" y="34"/>
                      <a:pt x="119" y="35"/>
                      <a:pt x="118" y="34"/>
                    </a:cubicBezTo>
                    <a:cubicBezTo>
                      <a:pt x="118" y="33"/>
                      <a:pt x="118" y="33"/>
                      <a:pt x="119" y="33"/>
                    </a:cubicBezTo>
                    <a:cubicBezTo>
                      <a:pt x="120" y="33"/>
                      <a:pt x="120" y="32"/>
                      <a:pt x="121" y="32"/>
                    </a:cubicBezTo>
                    <a:cubicBezTo>
                      <a:pt x="121" y="32"/>
                      <a:pt x="121" y="30"/>
                      <a:pt x="122" y="30"/>
                    </a:cubicBezTo>
                    <a:cubicBezTo>
                      <a:pt x="123" y="30"/>
                      <a:pt x="123" y="31"/>
                      <a:pt x="124" y="31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5" y="30"/>
                      <a:pt x="125" y="29"/>
                      <a:pt x="125" y="29"/>
                    </a:cubicBezTo>
                    <a:cubicBezTo>
                      <a:pt x="125" y="28"/>
                      <a:pt x="125" y="27"/>
                      <a:pt x="125" y="27"/>
                    </a:cubicBezTo>
                    <a:cubicBezTo>
                      <a:pt x="125" y="26"/>
                      <a:pt x="125" y="25"/>
                      <a:pt x="125" y="25"/>
                    </a:cubicBezTo>
                    <a:cubicBezTo>
                      <a:pt x="126" y="25"/>
                      <a:pt x="126" y="24"/>
                      <a:pt x="127" y="24"/>
                    </a:cubicBezTo>
                    <a:cubicBezTo>
                      <a:pt x="128" y="25"/>
                      <a:pt x="129" y="25"/>
                      <a:pt x="129" y="24"/>
                    </a:cubicBezTo>
                    <a:cubicBezTo>
                      <a:pt x="129" y="24"/>
                      <a:pt x="130" y="24"/>
                      <a:pt x="130" y="23"/>
                    </a:cubicBezTo>
                    <a:cubicBezTo>
                      <a:pt x="130" y="22"/>
                      <a:pt x="131" y="22"/>
                      <a:pt x="131" y="21"/>
                    </a:cubicBezTo>
                    <a:cubicBezTo>
                      <a:pt x="131" y="20"/>
                      <a:pt x="132" y="19"/>
                      <a:pt x="132" y="18"/>
                    </a:cubicBezTo>
                    <a:cubicBezTo>
                      <a:pt x="133" y="18"/>
                      <a:pt x="132" y="18"/>
                      <a:pt x="132" y="16"/>
                    </a:cubicBezTo>
                    <a:close/>
                    <a:moveTo>
                      <a:pt x="100" y="78"/>
                    </a:moveTo>
                    <a:cubicBezTo>
                      <a:pt x="100" y="81"/>
                      <a:pt x="101" y="82"/>
                      <a:pt x="101" y="82"/>
                    </a:cubicBezTo>
                    <a:cubicBezTo>
                      <a:pt x="102" y="82"/>
                      <a:pt x="105" y="76"/>
                      <a:pt x="104" y="75"/>
                    </a:cubicBezTo>
                    <a:cubicBezTo>
                      <a:pt x="104" y="75"/>
                      <a:pt x="101" y="76"/>
                      <a:pt x="100" y="78"/>
                    </a:cubicBezTo>
                    <a:close/>
                    <a:moveTo>
                      <a:pt x="77" y="87"/>
                    </a:moveTo>
                    <a:cubicBezTo>
                      <a:pt x="76" y="87"/>
                      <a:pt x="74" y="89"/>
                      <a:pt x="75" y="90"/>
                    </a:cubicBezTo>
                    <a:cubicBezTo>
                      <a:pt x="76" y="92"/>
                      <a:pt x="78" y="91"/>
                      <a:pt x="78" y="90"/>
                    </a:cubicBezTo>
                    <a:cubicBezTo>
                      <a:pt x="79" y="89"/>
                      <a:pt x="80" y="88"/>
                      <a:pt x="80" y="87"/>
                    </a:cubicBezTo>
                    <a:cubicBezTo>
                      <a:pt x="80" y="87"/>
                      <a:pt x="78" y="87"/>
                      <a:pt x="77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67" name="Freeform 146"/>
              <p:cNvSpPr>
                <a:spLocks noEditPoints="1"/>
              </p:cNvSpPr>
              <p:nvPr/>
            </p:nvSpPr>
            <p:spPr bwMode="auto">
              <a:xfrm>
                <a:off x="4139" y="2091"/>
                <a:ext cx="91" cy="125"/>
              </a:xfrm>
              <a:custGeom>
                <a:avLst/>
                <a:gdLst>
                  <a:gd name="T0" fmla="*/ 12 w 22"/>
                  <a:gd name="T1" fmla="*/ 12 h 30"/>
                  <a:gd name="T2" fmla="*/ 15 w 22"/>
                  <a:gd name="T3" fmla="*/ 14 h 30"/>
                  <a:gd name="T4" fmla="*/ 15 w 22"/>
                  <a:gd name="T5" fmla="*/ 16 h 30"/>
                  <a:gd name="T6" fmla="*/ 16 w 22"/>
                  <a:gd name="T7" fmla="*/ 17 h 30"/>
                  <a:gd name="T8" fmla="*/ 17 w 22"/>
                  <a:gd name="T9" fmla="*/ 20 h 30"/>
                  <a:gd name="T10" fmla="*/ 18 w 22"/>
                  <a:gd name="T11" fmla="*/ 19 h 30"/>
                  <a:gd name="T12" fmla="*/ 19 w 22"/>
                  <a:gd name="T13" fmla="*/ 18 h 30"/>
                  <a:gd name="T14" fmla="*/ 18 w 22"/>
                  <a:gd name="T15" fmla="*/ 15 h 30"/>
                  <a:gd name="T16" fmla="*/ 16 w 22"/>
                  <a:gd name="T17" fmla="*/ 13 h 30"/>
                  <a:gd name="T18" fmla="*/ 14 w 22"/>
                  <a:gd name="T19" fmla="*/ 11 h 30"/>
                  <a:gd name="T20" fmla="*/ 11 w 22"/>
                  <a:gd name="T21" fmla="*/ 11 h 30"/>
                  <a:gd name="T22" fmla="*/ 10 w 22"/>
                  <a:gd name="T23" fmla="*/ 9 h 30"/>
                  <a:gd name="T24" fmla="*/ 12 w 22"/>
                  <a:gd name="T25" fmla="*/ 6 h 30"/>
                  <a:gd name="T26" fmla="*/ 12 w 22"/>
                  <a:gd name="T27" fmla="*/ 2 h 30"/>
                  <a:gd name="T28" fmla="*/ 11 w 22"/>
                  <a:gd name="T29" fmla="*/ 1 h 30"/>
                  <a:gd name="T30" fmla="*/ 8 w 22"/>
                  <a:gd name="T31" fmla="*/ 1 h 30"/>
                  <a:gd name="T32" fmla="*/ 7 w 22"/>
                  <a:gd name="T33" fmla="*/ 6 h 30"/>
                  <a:gd name="T34" fmla="*/ 6 w 22"/>
                  <a:gd name="T35" fmla="*/ 6 h 30"/>
                  <a:gd name="T36" fmla="*/ 7 w 22"/>
                  <a:gd name="T37" fmla="*/ 9 h 30"/>
                  <a:gd name="T38" fmla="*/ 8 w 22"/>
                  <a:gd name="T39" fmla="*/ 11 h 30"/>
                  <a:gd name="T40" fmla="*/ 10 w 22"/>
                  <a:gd name="T41" fmla="*/ 11 h 30"/>
                  <a:gd name="T42" fmla="*/ 12 w 22"/>
                  <a:gd name="T43" fmla="*/ 12 h 30"/>
                  <a:gd name="T44" fmla="*/ 8 w 22"/>
                  <a:gd name="T45" fmla="*/ 12 h 30"/>
                  <a:gd name="T46" fmla="*/ 10 w 22"/>
                  <a:gd name="T47" fmla="*/ 15 h 30"/>
                  <a:gd name="T48" fmla="*/ 8 w 22"/>
                  <a:gd name="T49" fmla="*/ 12 h 30"/>
                  <a:gd name="T50" fmla="*/ 11 w 22"/>
                  <a:gd name="T51" fmla="*/ 19 h 30"/>
                  <a:gd name="T52" fmla="*/ 12 w 22"/>
                  <a:gd name="T53" fmla="*/ 18 h 30"/>
                  <a:gd name="T54" fmla="*/ 13 w 22"/>
                  <a:gd name="T55" fmla="*/ 20 h 30"/>
                  <a:gd name="T56" fmla="*/ 13 w 22"/>
                  <a:gd name="T57" fmla="*/ 22 h 30"/>
                  <a:gd name="T58" fmla="*/ 15 w 22"/>
                  <a:gd name="T59" fmla="*/ 19 h 30"/>
                  <a:gd name="T60" fmla="*/ 15 w 22"/>
                  <a:gd name="T61" fmla="*/ 18 h 30"/>
                  <a:gd name="T62" fmla="*/ 11 w 22"/>
                  <a:gd name="T63" fmla="*/ 16 h 30"/>
                  <a:gd name="T64" fmla="*/ 11 w 22"/>
                  <a:gd name="T65" fmla="*/ 19 h 30"/>
                  <a:gd name="T66" fmla="*/ 4 w 22"/>
                  <a:gd name="T67" fmla="*/ 20 h 30"/>
                  <a:gd name="T68" fmla="*/ 1 w 22"/>
                  <a:gd name="T69" fmla="*/ 24 h 30"/>
                  <a:gd name="T70" fmla="*/ 5 w 22"/>
                  <a:gd name="T71" fmla="*/ 20 h 30"/>
                  <a:gd name="T72" fmla="*/ 5 w 22"/>
                  <a:gd name="T73" fmla="*/ 18 h 30"/>
                  <a:gd name="T74" fmla="*/ 4 w 22"/>
                  <a:gd name="T75" fmla="*/ 20 h 30"/>
                  <a:gd name="T76" fmla="*/ 15 w 22"/>
                  <a:gd name="T77" fmla="*/ 21 h 30"/>
                  <a:gd name="T78" fmla="*/ 17 w 22"/>
                  <a:gd name="T79" fmla="*/ 20 h 30"/>
                  <a:gd name="T80" fmla="*/ 15 w 22"/>
                  <a:gd name="T81" fmla="*/ 21 h 30"/>
                  <a:gd name="T82" fmla="*/ 21 w 22"/>
                  <a:gd name="T83" fmla="*/ 26 h 30"/>
                  <a:gd name="T84" fmla="*/ 21 w 22"/>
                  <a:gd name="T85" fmla="*/ 22 h 30"/>
                  <a:gd name="T86" fmla="*/ 19 w 22"/>
                  <a:gd name="T87" fmla="*/ 21 h 30"/>
                  <a:gd name="T88" fmla="*/ 18 w 22"/>
                  <a:gd name="T89" fmla="*/ 23 h 30"/>
                  <a:gd name="T90" fmla="*/ 16 w 22"/>
                  <a:gd name="T91" fmla="*/ 24 h 30"/>
                  <a:gd name="T92" fmla="*/ 15 w 22"/>
                  <a:gd name="T93" fmla="*/ 23 h 30"/>
                  <a:gd name="T94" fmla="*/ 12 w 22"/>
                  <a:gd name="T95" fmla="*/ 25 h 30"/>
                  <a:gd name="T96" fmla="*/ 11 w 22"/>
                  <a:gd name="T97" fmla="*/ 27 h 30"/>
                  <a:gd name="T98" fmla="*/ 13 w 22"/>
                  <a:gd name="T99" fmla="*/ 26 h 30"/>
                  <a:gd name="T100" fmla="*/ 15 w 22"/>
                  <a:gd name="T101" fmla="*/ 25 h 30"/>
                  <a:gd name="T102" fmla="*/ 17 w 22"/>
                  <a:gd name="T103" fmla="*/ 29 h 30"/>
                  <a:gd name="T104" fmla="*/ 19 w 22"/>
                  <a:gd name="T105" fmla="*/ 30 h 30"/>
                  <a:gd name="T106" fmla="*/ 19 w 22"/>
                  <a:gd name="T107" fmla="*/ 27 h 30"/>
                  <a:gd name="T108" fmla="*/ 21 w 22"/>
                  <a:gd name="T109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" h="30">
                    <a:moveTo>
                      <a:pt x="12" y="12"/>
                    </a:moveTo>
                    <a:cubicBezTo>
                      <a:pt x="13" y="12"/>
                      <a:pt x="15" y="13"/>
                      <a:pt x="15" y="14"/>
                    </a:cubicBezTo>
                    <a:cubicBezTo>
                      <a:pt x="14" y="14"/>
                      <a:pt x="15" y="16"/>
                      <a:pt x="15" y="16"/>
                    </a:cubicBezTo>
                    <a:cubicBezTo>
                      <a:pt x="16" y="15"/>
                      <a:pt x="17" y="16"/>
                      <a:pt x="16" y="17"/>
                    </a:cubicBezTo>
                    <a:cubicBezTo>
                      <a:pt x="15" y="18"/>
                      <a:pt x="17" y="19"/>
                      <a:pt x="17" y="20"/>
                    </a:cubicBezTo>
                    <a:cubicBezTo>
                      <a:pt x="17" y="21"/>
                      <a:pt x="18" y="20"/>
                      <a:pt x="18" y="19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8" y="14"/>
                      <a:pt x="16" y="14"/>
                      <a:pt x="16" y="13"/>
                    </a:cubicBezTo>
                    <a:cubicBezTo>
                      <a:pt x="16" y="12"/>
                      <a:pt x="14" y="12"/>
                      <a:pt x="14" y="11"/>
                    </a:cubicBezTo>
                    <a:cubicBezTo>
                      <a:pt x="14" y="11"/>
                      <a:pt x="12" y="10"/>
                      <a:pt x="11" y="11"/>
                    </a:cubicBezTo>
                    <a:cubicBezTo>
                      <a:pt x="10" y="11"/>
                      <a:pt x="11" y="10"/>
                      <a:pt x="10" y="9"/>
                    </a:cubicBezTo>
                    <a:cubicBezTo>
                      <a:pt x="9" y="8"/>
                      <a:pt x="11" y="7"/>
                      <a:pt x="12" y="6"/>
                    </a:cubicBezTo>
                    <a:cubicBezTo>
                      <a:pt x="13" y="5"/>
                      <a:pt x="11" y="3"/>
                      <a:pt x="12" y="2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9" y="0"/>
                      <a:pt x="8" y="1"/>
                    </a:cubicBezTo>
                    <a:cubicBezTo>
                      <a:pt x="7" y="1"/>
                      <a:pt x="8" y="6"/>
                      <a:pt x="7" y="6"/>
                    </a:cubicBezTo>
                    <a:cubicBezTo>
                      <a:pt x="7" y="6"/>
                      <a:pt x="7" y="5"/>
                      <a:pt x="6" y="6"/>
                    </a:cubicBezTo>
                    <a:cubicBezTo>
                      <a:pt x="6" y="6"/>
                      <a:pt x="6" y="9"/>
                      <a:pt x="7" y="9"/>
                    </a:cubicBezTo>
                    <a:cubicBezTo>
                      <a:pt x="8" y="9"/>
                      <a:pt x="8" y="9"/>
                      <a:pt x="8" y="11"/>
                    </a:cubicBezTo>
                    <a:cubicBezTo>
                      <a:pt x="7" y="12"/>
                      <a:pt x="9" y="12"/>
                      <a:pt x="10" y="11"/>
                    </a:cubicBezTo>
                    <a:cubicBezTo>
                      <a:pt x="11" y="11"/>
                      <a:pt x="11" y="12"/>
                      <a:pt x="12" y="12"/>
                    </a:cubicBezTo>
                    <a:close/>
                    <a:moveTo>
                      <a:pt x="8" y="12"/>
                    </a:moveTo>
                    <a:cubicBezTo>
                      <a:pt x="8" y="13"/>
                      <a:pt x="8" y="15"/>
                      <a:pt x="10" y="15"/>
                    </a:cubicBezTo>
                    <a:cubicBezTo>
                      <a:pt x="11" y="14"/>
                      <a:pt x="8" y="12"/>
                      <a:pt x="8" y="12"/>
                    </a:cubicBezTo>
                    <a:close/>
                    <a:moveTo>
                      <a:pt x="11" y="19"/>
                    </a:moveTo>
                    <a:cubicBezTo>
                      <a:pt x="12" y="19"/>
                      <a:pt x="12" y="19"/>
                      <a:pt x="12" y="18"/>
                    </a:cubicBezTo>
                    <a:cubicBezTo>
                      <a:pt x="13" y="18"/>
                      <a:pt x="13" y="19"/>
                      <a:pt x="13" y="20"/>
                    </a:cubicBezTo>
                    <a:cubicBezTo>
                      <a:pt x="12" y="21"/>
                      <a:pt x="12" y="22"/>
                      <a:pt x="13" y="22"/>
                    </a:cubicBezTo>
                    <a:cubicBezTo>
                      <a:pt x="14" y="23"/>
                      <a:pt x="16" y="19"/>
                      <a:pt x="15" y="19"/>
                    </a:cubicBezTo>
                    <a:cubicBezTo>
                      <a:pt x="15" y="18"/>
                      <a:pt x="14" y="19"/>
                      <a:pt x="15" y="18"/>
                    </a:cubicBezTo>
                    <a:cubicBezTo>
                      <a:pt x="15" y="18"/>
                      <a:pt x="12" y="16"/>
                      <a:pt x="11" y="16"/>
                    </a:cubicBezTo>
                    <a:cubicBezTo>
                      <a:pt x="10" y="16"/>
                      <a:pt x="11" y="19"/>
                      <a:pt x="11" y="19"/>
                    </a:cubicBezTo>
                    <a:close/>
                    <a:moveTo>
                      <a:pt x="4" y="20"/>
                    </a:moveTo>
                    <a:cubicBezTo>
                      <a:pt x="3" y="21"/>
                      <a:pt x="0" y="23"/>
                      <a:pt x="1" y="24"/>
                    </a:cubicBezTo>
                    <a:cubicBezTo>
                      <a:pt x="1" y="24"/>
                      <a:pt x="4" y="21"/>
                      <a:pt x="5" y="20"/>
                    </a:cubicBezTo>
                    <a:cubicBezTo>
                      <a:pt x="6" y="19"/>
                      <a:pt x="6" y="18"/>
                      <a:pt x="5" y="18"/>
                    </a:cubicBezTo>
                    <a:cubicBezTo>
                      <a:pt x="5" y="17"/>
                      <a:pt x="5" y="19"/>
                      <a:pt x="4" y="2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7" y="21"/>
                      <a:pt x="17" y="20"/>
                    </a:cubicBezTo>
                    <a:cubicBezTo>
                      <a:pt x="16" y="20"/>
                      <a:pt x="15" y="21"/>
                      <a:pt x="15" y="21"/>
                    </a:cubicBezTo>
                    <a:close/>
                    <a:moveTo>
                      <a:pt x="21" y="26"/>
                    </a:moveTo>
                    <a:cubicBezTo>
                      <a:pt x="22" y="26"/>
                      <a:pt x="21" y="23"/>
                      <a:pt x="21" y="22"/>
                    </a:cubicBezTo>
                    <a:cubicBezTo>
                      <a:pt x="21" y="20"/>
                      <a:pt x="18" y="20"/>
                      <a:pt x="19" y="21"/>
                    </a:cubicBezTo>
                    <a:cubicBezTo>
                      <a:pt x="20" y="22"/>
                      <a:pt x="18" y="22"/>
                      <a:pt x="18" y="23"/>
                    </a:cubicBezTo>
                    <a:cubicBezTo>
                      <a:pt x="18" y="24"/>
                      <a:pt x="16" y="23"/>
                      <a:pt x="16" y="24"/>
                    </a:cubicBezTo>
                    <a:cubicBezTo>
                      <a:pt x="17" y="24"/>
                      <a:pt x="15" y="24"/>
                      <a:pt x="15" y="23"/>
                    </a:cubicBezTo>
                    <a:cubicBezTo>
                      <a:pt x="14" y="23"/>
                      <a:pt x="13" y="24"/>
                      <a:pt x="12" y="25"/>
                    </a:cubicBezTo>
                    <a:cubicBezTo>
                      <a:pt x="11" y="25"/>
                      <a:pt x="10" y="27"/>
                      <a:pt x="11" y="27"/>
                    </a:cubicBezTo>
                    <a:cubicBezTo>
                      <a:pt x="12" y="27"/>
                      <a:pt x="12" y="26"/>
                      <a:pt x="13" y="26"/>
                    </a:cubicBezTo>
                    <a:cubicBezTo>
                      <a:pt x="14" y="26"/>
                      <a:pt x="14" y="25"/>
                      <a:pt x="15" y="25"/>
                    </a:cubicBezTo>
                    <a:cubicBezTo>
                      <a:pt x="16" y="26"/>
                      <a:pt x="15" y="29"/>
                      <a:pt x="17" y="29"/>
                    </a:cubicBezTo>
                    <a:cubicBezTo>
                      <a:pt x="18" y="29"/>
                      <a:pt x="18" y="30"/>
                      <a:pt x="19" y="30"/>
                    </a:cubicBezTo>
                    <a:cubicBezTo>
                      <a:pt x="20" y="30"/>
                      <a:pt x="19" y="28"/>
                      <a:pt x="19" y="27"/>
                    </a:cubicBezTo>
                    <a:cubicBezTo>
                      <a:pt x="19" y="27"/>
                      <a:pt x="20" y="27"/>
                      <a:pt x="2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68" name="Freeform 147"/>
              <p:cNvSpPr>
                <a:spLocks noEditPoints="1"/>
              </p:cNvSpPr>
              <p:nvPr/>
            </p:nvSpPr>
            <p:spPr bwMode="auto">
              <a:xfrm>
                <a:off x="4359" y="2295"/>
                <a:ext cx="108" cy="71"/>
              </a:xfrm>
              <a:custGeom>
                <a:avLst/>
                <a:gdLst>
                  <a:gd name="T0" fmla="*/ 20 w 26"/>
                  <a:gd name="T1" fmla="*/ 16 h 17"/>
                  <a:gd name="T2" fmla="*/ 19 w 26"/>
                  <a:gd name="T3" fmla="*/ 15 h 17"/>
                  <a:gd name="T4" fmla="*/ 17 w 26"/>
                  <a:gd name="T5" fmla="*/ 14 h 17"/>
                  <a:gd name="T6" fmla="*/ 15 w 26"/>
                  <a:gd name="T7" fmla="*/ 11 h 17"/>
                  <a:gd name="T8" fmla="*/ 15 w 26"/>
                  <a:gd name="T9" fmla="*/ 9 h 17"/>
                  <a:gd name="T10" fmla="*/ 15 w 26"/>
                  <a:gd name="T11" fmla="*/ 7 h 17"/>
                  <a:gd name="T12" fmla="*/ 11 w 26"/>
                  <a:gd name="T13" fmla="*/ 5 h 17"/>
                  <a:gd name="T14" fmla="*/ 2 w 26"/>
                  <a:gd name="T15" fmla="*/ 0 h 17"/>
                  <a:gd name="T16" fmla="*/ 0 w 26"/>
                  <a:gd name="T17" fmla="*/ 0 h 17"/>
                  <a:gd name="T18" fmla="*/ 0 w 26"/>
                  <a:gd name="T19" fmla="*/ 14 h 17"/>
                  <a:gd name="T20" fmla="*/ 3 w 26"/>
                  <a:gd name="T21" fmla="*/ 14 h 17"/>
                  <a:gd name="T22" fmla="*/ 5 w 26"/>
                  <a:gd name="T23" fmla="*/ 13 h 17"/>
                  <a:gd name="T24" fmla="*/ 7 w 26"/>
                  <a:gd name="T25" fmla="*/ 11 h 17"/>
                  <a:gd name="T26" fmla="*/ 11 w 26"/>
                  <a:gd name="T27" fmla="*/ 12 h 17"/>
                  <a:gd name="T28" fmla="*/ 16 w 26"/>
                  <a:gd name="T29" fmla="*/ 17 h 17"/>
                  <a:gd name="T30" fmla="*/ 21 w 26"/>
                  <a:gd name="T31" fmla="*/ 17 h 17"/>
                  <a:gd name="T32" fmla="*/ 20 w 26"/>
                  <a:gd name="T33" fmla="*/ 16 h 17"/>
                  <a:gd name="T34" fmla="*/ 24 w 26"/>
                  <a:gd name="T35" fmla="*/ 4 h 17"/>
                  <a:gd name="T36" fmla="*/ 22 w 26"/>
                  <a:gd name="T37" fmla="*/ 6 h 17"/>
                  <a:gd name="T38" fmla="*/ 17 w 26"/>
                  <a:gd name="T39" fmla="*/ 6 h 17"/>
                  <a:gd name="T40" fmla="*/ 20 w 26"/>
                  <a:gd name="T41" fmla="*/ 8 h 17"/>
                  <a:gd name="T42" fmla="*/ 25 w 26"/>
                  <a:gd name="T43" fmla="*/ 6 h 17"/>
                  <a:gd name="T44" fmla="*/ 26 w 26"/>
                  <a:gd name="T45" fmla="*/ 4 h 17"/>
                  <a:gd name="T46" fmla="*/ 24 w 26"/>
                  <a:gd name="T4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17">
                    <a:moveTo>
                      <a:pt x="20" y="16"/>
                    </a:moveTo>
                    <a:cubicBezTo>
                      <a:pt x="20" y="16"/>
                      <a:pt x="19" y="15"/>
                      <a:pt x="19" y="15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16" y="13"/>
                      <a:pt x="16" y="11"/>
                      <a:pt x="15" y="11"/>
                    </a:cubicBezTo>
                    <a:cubicBezTo>
                      <a:pt x="14" y="10"/>
                      <a:pt x="13" y="9"/>
                      <a:pt x="15" y="9"/>
                    </a:cubicBezTo>
                    <a:cubicBezTo>
                      <a:pt x="16" y="9"/>
                      <a:pt x="16" y="8"/>
                      <a:pt x="15" y="7"/>
                    </a:cubicBezTo>
                    <a:cubicBezTo>
                      <a:pt x="14" y="6"/>
                      <a:pt x="11" y="6"/>
                      <a:pt x="11" y="5"/>
                    </a:cubicBezTo>
                    <a:cubicBezTo>
                      <a:pt x="11" y="4"/>
                      <a:pt x="5" y="1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2" y="14"/>
                      <a:pt x="3" y="14"/>
                    </a:cubicBezTo>
                    <a:cubicBezTo>
                      <a:pt x="6" y="14"/>
                      <a:pt x="5" y="13"/>
                      <a:pt x="5" y="13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0"/>
                      <a:pt x="10" y="11"/>
                      <a:pt x="11" y="12"/>
                    </a:cubicBezTo>
                    <a:cubicBezTo>
                      <a:pt x="13" y="13"/>
                      <a:pt x="15" y="17"/>
                      <a:pt x="16" y="17"/>
                    </a:cubicBezTo>
                    <a:cubicBezTo>
                      <a:pt x="18" y="16"/>
                      <a:pt x="19" y="17"/>
                      <a:pt x="21" y="17"/>
                    </a:cubicBezTo>
                    <a:cubicBezTo>
                      <a:pt x="22" y="17"/>
                      <a:pt x="21" y="16"/>
                      <a:pt x="20" y="16"/>
                    </a:cubicBezTo>
                    <a:close/>
                    <a:moveTo>
                      <a:pt x="24" y="4"/>
                    </a:moveTo>
                    <a:cubicBezTo>
                      <a:pt x="24" y="5"/>
                      <a:pt x="23" y="5"/>
                      <a:pt x="22" y="6"/>
                    </a:cubicBezTo>
                    <a:cubicBezTo>
                      <a:pt x="20" y="7"/>
                      <a:pt x="17" y="5"/>
                      <a:pt x="17" y="6"/>
                    </a:cubicBezTo>
                    <a:cubicBezTo>
                      <a:pt x="17" y="7"/>
                      <a:pt x="19" y="8"/>
                      <a:pt x="20" y="8"/>
                    </a:cubicBezTo>
                    <a:cubicBezTo>
                      <a:pt x="22" y="8"/>
                      <a:pt x="25" y="6"/>
                      <a:pt x="25" y="6"/>
                    </a:cubicBezTo>
                    <a:cubicBezTo>
                      <a:pt x="25" y="5"/>
                      <a:pt x="26" y="4"/>
                      <a:pt x="26" y="4"/>
                    </a:cubicBezTo>
                    <a:cubicBezTo>
                      <a:pt x="25" y="3"/>
                      <a:pt x="24" y="4"/>
                      <a:pt x="2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69" name="Freeform 148"/>
              <p:cNvSpPr>
                <a:spLocks/>
              </p:cNvSpPr>
              <p:nvPr/>
            </p:nvSpPr>
            <p:spPr bwMode="auto">
              <a:xfrm>
                <a:off x="3806" y="2179"/>
                <a:ext cx="21" cy="37"/>
              </a:xfrm>
              <a:custGeom>
                <a:avLst/>
                <a:gdLst>
                  <a:gd name="T0" fmla="*/ 1 w 5"/>
                  <a:gd name="T1" fmla="*/ 0 h 9"/>
                  <a:gd name="T2" fmla="*/ 0 w 5"/>
                  <a:gd name="T3" fmla="*/ 2 h 9"/>
                  <a:gd name="T4" fmla="*/ 0 w 5"/>
                  <a:gd name="T5" fmla="*/ 5 h 9"/>
                  <a:gd name="T6" fmla="*/ 1 w 5"/>
                  <a:gd name="T7" fmla="*/ 8 h 9"/>
                  <a:gd name="T8" fmla="*/ 5 w 5"/>
                  <a:gd name="T9" fmla="*/ 5 h 9"/>
                  <a:gd name="T10" fmla="*/ 1 w 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9"/>
                      <a:pt x="4" y="7"/>
                      <a:pt x="5" y="5"/>
                    </a:cubicBezTo>
                    <a:cubicBezTo>
                      <a:pt x="5" y="3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70" name="Freeform 149"/>
              <p:cNvSpPr>
                <a:spLocks/>
              </p:cNvSpPr>
              <p:nvPr/>
            </p:nvSpPr>
            <p:spPr bwMode="auto">
              <a:xfrm>
                <a:off x="3466" y="2374"/>
                <a:ext cx="66" cy="133"/>
              </a:xfrm>
              <a:custGeom>
                <a:avLst/>
                <a:gdLst>
                  <a:gd name="T0" fmla="*/ 13 w 16"/>
                  <a:gd name="T1" fmla="*/ 1 h 32"/>
                  <a:gd name="T2" fmla="*/ 13 w 16"/>
                  <a:gd name="T3" fmla="*/ 2 h 32"/>
                  <a:gd name="T4" fmla="*/ 12 w 16"/>
                  <a:gd name="T5" fmla="*/ 3 h 32"/>
                  <a:gd name="T6" fmla="*/ 11 w 16"/>
                  <a:gd name="T7" fmla="*/ 4 h 32"/>
                  <a:gd name="T8" fmla="*/ 10 w 16"/>
                  <a:gd name="T9" fmla="*/ 5 h 32"/>
                  <a:gd name="T10" fmla="*/ 10 w 16"/>
                  <a:gd name="T11" fmla="*/ 6 h 32"/>
                  <a:gd name="T12" fmla="*/ 8 w 16"/>
                  <a:gd name="T13" fmla="*/ 8 h 32"/>
                  <a:gd name="T14" fmla="*/ 5 w 16"/>
                  <a:gd name="T15" fmla="*/ 9 h 32"/>
                  <a:gd name="T16" fmla="*/ 2 w 16"/>
                  <a:gd name="T17" fmla="*/ 10 h 32"/>
                  <a:gd name="T18" fmla="*/ 1 w 16"/>
                  <a:gd name="T19" fmla="*/ 13 h 32"/>
                  <a:gd name="T20" fmla="*/ 2 w 16"/>
                  <a:gd name="T21" fmla="*/ 17 h 32"/>
                  <a:gd name="T22" fmla="*/ 1 w 16"/>
                  <a:gd name="T23" fmla="*/ 21 h 32"/>
                  <a:gd name="T24" fmla="*/ 0 w 16"/>
                  <a:gd name="T25" fmla="*/ 27 h 32"/>
                  <a:gd name="T26" fmla="*/ 2 w 16"/>
                  <a:gd name="T27" fmla="*/ 31 h 32"/>
                  <a:gd name="T28" fmla="*/ 6 w 16"/>
                  <a:gd name="T29" fmla="*/ 32 h 32"/>
                  <a:gd name="T30" fmla="*/ 8 w 16"/>
                  <a:gd name="T31" fmla="*/ 31 h 32"/>
                  <a:gd name="T32" fmla="*/ 11 w 16"/>
                  <a:gd name="T33" fmla="*/ 22 h 32"/>
                  <a:gd name="T34" fmla="*/ 14 w 16"/>
                  <a:gd name="T35" fmla="*/ 13 h 32"/>
                  <a:gd name="T36" fmla="*/ 14 w 16"/>
                  <a:gd name="T37" fmla="*/ 11 h 32"/>
                  <a:gd name="T38" fmla="*/ 15 w 16"/>
                  <a:gd name="T39" fmla="*/ 9 h 32"/>
                  <a:gd name="T40" fmla="*/ 16 w 16"/>
                  <a:gd name="T41" fmla="*/ 9 h 32"/>
                  <a:gd name="T42" fmla="*/ 15 w 16"/>
                  <a:gd name="T43" fmla="*/ 5 h 32"/>
                  <a:gd name="T44" fmla="*/ 13 w 16"/>
                  <a:gd name="T4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32">
                    <a:moveTo>
                      <a:pt x="13" y="1"/>
                    </a:moveTo>
                    <a:cubicBezTo>
                      <a:pt x="13" y="0"/>
                      <a:pt x="13" y="1"/>
                      <a:pt x="13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9" y="8"/>
                      <a:pt x="8" y="8"/>
                    </a:cubicBezTo>
                    <a:cubicBezTo>
                      <a:pt x="7" y="8"/>
                      <a:pt x="6" y="9"/>
                      <a:pt x="5" y="9"/>
                    </a:cubicBezTo>
                    <a:cubicBezTo>
                      <a:pt x="4" y="9"/>
                      <a:pt x="3" y="10"/>
                      <a:pt x="2" y="10"/>
                    </a:cubicBezTo>
                    <a:cubicBezTo>
                      <a:pt x="1" y="10"/>
                      <a:pt x="2" y="12"/>
                      <a:pt x="1" y="13"/>
                    </a:cubicBezTo>
                    <a:cubicBezTo>
                      <a:pt x="1" y="14"/>
                      <a:pt x="1" y="15"/>
                      <a:pt x="2" y="17"/>
                    </a:cubicBezTo>
                    <a:cubicBezTo>
                      <a:pt x="2" y="18"/>
                      <a:pt x="3" y="19"/>
                      <a:pt x="1" y="21"/>
                    </a:cubicBezTo>
                    <a:cubicBezTo>
                      <a:pt x="0" y="23"/>
                      <a:pt x="0" y="25"/>
                      <a:pt x="0" y="27"/>
                    </a:cubicBezTo>
                    <a:cubicBezTo>
                      <a:pt x="1" y="28"/>
                      <a:pt x="1" y="30"/>
                      <a:pt x="2" y="31"/>
                    </a:cubicBezTo>
                    <a:cubicBezTo>
                      <a:pt x="3" y="32"/>
                      <a:pt x="5" y="32"/>
                      <a:pt x="6" y="32"/>
                    </a:cubicBezTo>
                    <a:cubicBezTo>
                      <a:pt x="6" y="31"/>
                      <a:pt x="7" y="32"/>
                      <a:pt x="8" y="31"/>
                    </a:cubicBezTo>
                    <a:cubicBezTo>
                      <a:pt x="9" y="30"/>
                      <a:pt x="10" y="25"/>
                      <a:pt x="11" y="22"/>
                    </a:cubicBezTo>
                    <a:cubicBezTo>
                      <a:pt x="12" y="18"/>
                      <a:pt x="14" y="14"/>
                      <a:pt x="14" y="13"/>
                    </a:cubicBezTo>
                    <a:cubicBezTo>
                      <a:pt x="13" y="12"/>
                      <a:pt x="14" y="11"/>
                      <a:pt x="14" y="11"/>
                    </a:cubicBezTo>
                    <a:cubicBezTo>
                      <a:pt x="14" y="10"/>
                      <a:pt x="14" y="8"/>
                      <a:pt x="15" y="9"/>
                    </a:cubicBezTo>
                    <a:cubicBezTo>
                      <a:pt x="15" y="10"/>
                      <a:pt x="16" y="10"/>
                      <a:pt x="16" y="9"/>
                    </a:cubicBezTo>
                    <a:cubicBezTo>
                      <a:pt x="16" y="8"/>
                      <a:pt x="15" y="6"/>
                      <a:pt x="15" y="5"/>
                    </a:cubicBezTo>
                    <a:cubicBezTo>
                      <a:pt x="15" y="3"/>
                      <a:pt x="14" y="2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71" name="Freeform 150"/>
              <p:cNvSpPr>
                <a:spLocks noEditPoints="1"/>
              </p:cNvSpPr>
              <p:nvPr/>
            </p:nvSpPr>
            <p:spPr bwMode="auto">
              <a:xfrm>
                <a:off x="3462" y="2087"/>
                <a:ext cx="108" cy="67"/>
              </a:xfrm>
              <a:custGeom>
                <a:avLst/>
                <a:gdLst>
                  <a:gd name="T0" fmla="*/ 19 w 26"/>
                  <a:gd name="T1" fmla="*/ 1 h 16"/>
                  <a:gd name="T2" fmla="*/ 14 w 26"/>
                  <a:gd name="T3" fmla="*/ 1 h 16"/>
                  <a:gd name="T4" fmla="*/ 11 w 26"/>
                  <a:gd name="T5" fmla="*/ 4 h 16"/>
                  <a:gd name="T6" fmla="*/ 9 w 26"/>
                  <a:gd name="T7" fmla="*/ 5 h 16"/>
                  <a:gd name="T8" fmla="*/ 6 w 26"/>
                  <a:gd name="T9" fmla="*/ 4 h 16"/>
                  <a:gd name="T10" fmla="*/ 4 w 26"/>
                  <a:gd name="T11" fmla="*/ 4 h 16"/>
                  <a:gd name="T12" fmla="*/ 2 w 26"/>
                  <a:gd name="T13" fmla="*/ 4 h 16"/>
                  <a:gd name="T14" fmla="*/ 1 w 26"/>
                  <a:gd name="T15" fmla="*/ 4 h 16"/>
                  <a:gd name="T16" fmla="*/ 1 w 26"/>
                  <a:gd name="T17" fmla="*/ 6 h 16"/>
                  <a:gd name="T18" fmla="*/ 0 w 26"/>
                  <a:gd name="T19" fmla="*/ 6 h 16"/>
                  <a:gd name="T20" fmla="*/ 0 w 26"/>
                  <a:gd name="T21" fmla="*/ 8 h 16"/>
                  <a:gd name="T22" fmla="*/ 1 w 26"/>
                  <a:gd name="T23" fmla="*/ 11 h 16"/>
                  <a:gd name="T24" fmla="*/ 2 w 26"/>
                  <a:gd name="T25" fmla="*/ 14 h 16"/>
                  <a:gd name="T26" fmla="*/ 6 w 26"/>
                  <a:gd name="T27" fmla="*/ 14 h 16"/>
                  <a:gd name="T28" fmla="*/ 8 w 26"/>
                  <a:gd name="T29" fmla="*/ 13 h 16"/>
                  <a:gd name="T30" fmla="*/ 11 w 26"/>
                  <a:gd name="T31" fmla="*/ 12 h 16"/>
                  <a:gd name="T32" fmla="*/ 13 w 26"/>
                  <a:gd name="T33" fmla="*/ 11 h 16"/>
                  <a:gd name="T34" fmla="*/ 15 w 26"/>
                  <a:gd name="T35" fmla="*/ 10 h 16"/>
                  <a:gd name="T36" fmla="*/ 19 w 26"/>
                  <a:gd name="T37" fmla="*/ 9 h 16"/>
                  <a:gd name="T38" fmla="*/ 22 w 26"/>
                  <a:gd name="T39" fmla="*/ 6 h 16"/>
                  <a:gd name="T40" fmla="*/ 23 w 26"/>
                  <a:gd name="T41" fmla="*/ 6 h 16"/>
                  <a:gd name="T42" fmla="*/ 21 w 26"/>
                  <a:gd name="T43" fmla="*/ 0 h 16"/>
                  <a:gd name="T44" fmla="*/ 19 w 26"/>
                  <a:gd name="T45" fmla="*/ 1 h 16"/>
                  <a:gd name="T46" fmla="*/ 24 w 26"/>
                  <a:gd name="T47" fmla="*/ 15 h 16"/>
                  <a:gd name="T48" fmla="*/ 26 w 26"/>
                  <a:gd name="T49" fmla="*/ 15 h 16"/>
                  <a:gd name="T50" fmla="*/ 24 w 26"/>
                  <a:gd name="T51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16">
                    <a:moveTo>
                      <a:pt x="19" y="1"/>
                    </a:moveTo>
                    <a:cubicBezTo>
                      <a:pt x="17" y="1"/>
                      <a:pt x="15" y="1"/>
                      <a:pt x="14" y="1"/>
                    </a:cubicBezTo>
                    <a:cubicBezTo>
                      <a:pt x="14" y="1"/>
                      <a:pt x="11" y="3"/>
                      <a:pt x="11" y="4"/>
                    </a:cubicBezTo>
                    <a:cubicBezTo>
                      <a:pt x="10" y="5"/>
                      <a:pt x="10" y="5"/>
                      <a:pt x="9" y="5"/>
                    </a:cubicBezTo>
                    <a:cubicBezTo>
                      <a:pt x="9" y="4"/>
                      <a:pt x="6" y="4"/>
                      <a:pt x="6" y="4"/>
                    </a:cubicBezTo>
                    <a:cubicBezTo>
                      <a:pt x="6" y="4"/>
                      <a:pt x="4" y="4"/>
                      <a:pt x="4" y="4"/>
                    </a:cubicBezTo>
                    <a:cubicBezTo>
                      <a:pt x="3" y="4"/>
                      <a:pt x="2" y="3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10"/>
                      <a:pt x="1" y="11"/>
                    </a:cubicBezTo>
                    <a:cubicBezTo>
                      <a:pt x="2" y="12"/>
                      <a:pt x="1" y="14"/>
                      <a:pt x="2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9" y="13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3" y="11"/>
                    </a:cubicBezTo>
                    <a:cubicBezTo>
                      <a:pt x="14" y="11"/>
                      <a:pt x="14" y="11"/>
                      <a:pt x="15" y="10"/>
                    </a:cubicBezTo>
                    <a:cubicBezTo>
                      <a:pt x="15" y="10"/>
                      <a:pt x="17" y="9"/>
                      <a:pt x="19" y="9"/>
                    </a:cubicBezTo>
                    <a:cubicBezTo>
                      <a:pt x="22" y="8"/>
                      <a:pt x="21" y="7"/>
                      <a:pt x="22" y="6"/>
                    </a:cubicBezTo>
                    <a:cubicBezTo>
                      <a:pt x="22" y="6"/>
                      <a:pt x="23" y="6"/>
                      <a:pt x="23" y="6"/>
                    </a:cubicBezTo>
                    <a:cubicBezTo>
                      <a:pt x="22" y="4"/>
                      <a:pt x="21" y="1"/>
                      <a:pt x="21" y="0"/>
                    </a:cubicBezTo>
                    <a:cubicBezTo>
                      <a:pt x="20" y="0"/>
                      <a:pt x="19" y="1"/>
                      <a:pt x="19" y="1"/>
                    </a:cubicBezTo>
                    <a:close/>
                    <a:moveTo>
                      <a:pt x="24" y="15"/>
                    </a:moveTo>
                    <a:cubicBezTo>
                      <a:pt x="25" y="16"/>
                      <a:pt x="26" y="15"/>
                      <a:pt x="26" y="15"/>
                    </a:cubicBezTo>
                    <a:cubicBezTo>
                      <a:pt x="26" y="15"/>
                      <a:pt x="23" y="15"/>
                      <a:pt x="24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72" name="Freeform 151"/>
              <p:cNvSpPr>
                <a:spLocks noEditPoints="1"/>
              </p:cNvSpPr>
              <p:nvPr/>
            </p:nvSpPr>
            <p:spPr bwMode="auto">
              <a:xfrm>
                <a:off x="4101" y="2366"/>
                <a:ext cx="378" cy="337"/>
              </a:xfrm>
              <a:custGeom>
                <a:avLst/>
                <a:gdLst>
                  <a:gd name="T0" fmla="*/ 89 w 91"/>
                  <a:gd name="T1" fmla="*/ 35 h 81"/>
                  <a:gd name="T2" fmla="*/ 86 w 91"/>
                  <a:gd name="T3" fmla="*/ 32 h 81"/>
                  <a:gd name="T4" fmla="*/ 83 w 91"/>
                  <a:gd name="T5" fmla="*/ 28 h 81"/>
                  <a:gd name="T6" fmla="*/ 80 w 91"/>
                  <a:gd name="T7" fmla="*/ 25 h 81"/>
                  <a:gd name="T8" fmla="*/ 74 w 91"/>
                  <a:gd name="T9" fmla="*/ 18 h 81"/>
                  <a:gd name="T10" fmla="*/ 72 w 91"/>
                  <a:gd name="T11" fmla="*/ 11 h 81"/>
                  <a:gd name="T12" fmla="*/ 68 w 91"/>
                  <a:gd name="T13" fmla="*/ 7 h 81"/>
                  <a:gd name="T14" fmla="*/ 64 w 91"/>
                  <a:gd name="T15" fmla="*/ 2 h 81"/>
                  <a:gd name="T16" fmla="*/ 63 w 91"/>
                  <a:gd name="T17" fmla="*/ 10 h 81"/>
                  <a:gd name="T18" fmla="*/ 58 w 91"/>
                  <a:gd name="T19" fmla="*/ 15 h 81"/>
                  <a:gd name="T20" fmla="*/ 52 w 91"/>
                  <a:gd name="T21" fmla="*/ 12 h 81"/>
                  <a:gd name="T22" fmla="*/ 51 w 91"/>
                  <a:gd name="T23" fmla="*/ 7 h 81"/>
                  <a:gd name="T24" fmla="*/ 52 w 91"/>
                  <a:gd name="T25" fmla="*/ 4 h 81"/>
                  <a:gd name="T26" fmla="*/ 49 w 91"/>
                  <a:gd name="T27" fmla="*/ 4 h 81"/>
                  <a:gd name="T28" fmla="*/ 43 w 91"/>
                  <a:gd name="T29" fmla="*/ 3 h 81"/>
                  <a:gd name="T30" fmla="*/ 38 w 91"/>
                  <a:gd name="T31" fmla="*/ 6 h 81"/>
                  <a:gd name="T32" fmla="*/ 36 w 91"/>
                  <a:gd name="T33" fmla="*/ 10 h 81"/>
                  <a:gd name="T34" fmla="*/ 33 w 91"/>
                  <a:gd name="T35" fmla="*/ 9 h 81"/>
                  <a:gd name="T36" fmla="*/ 29 w 91"/>
                  <a:gd name="T37" fmla="*/ 9 h 81"/>
                  <a:gd name="T38" fmla="*/ 26 w 91"/>
                  <a:gd name="T39" fmla="*/ 11 h 81"/>
                  <a:gd name="T40" fmla="*/ 24 w 91"/>
                  <a:gd name="T41" fmla="*/ 15 h 81"/>
                  <a:gd name="T42" fmla="*/ 21 w 91"/>
                  <a:gd name="T43" fmla="*/ 15 h 81"/>
                  <a:gd name="T44" fmla="*/ 13 w 91"/>
                  <a:gd name="T45" fmla="*/ 22 h 81"/>
                  <a:gd name="T46" fmla="*/ 7 w 91"/>
                  <a:gd name="T47" fmla="*/ 24 h 81"/>
                  <a:gd name="T48" fmla="*/ 2 w 91"/>
                  <a:gd name="T49" fmla="*/ 26 h 81"/>
                  <a:gd name="T50" fmla="*/ 1 w 91"/>
                  <a:gd name="T51" fmla="*/ 33 h 81"/>
                  <a:gd name="T52" fmla="*/ 2 w 91"/>
                  <a:gd name="T53" fmla="*/ 37 h 81"/>
                  <a:gd name="T54" fmla="*/ 4 w 91"/>
                  <a:gd name="T55" fmla="*/ 45 h 81"/>
                  <a:gd name="T56" fmla="*/ 4 w 91"/>
                  <a:gd name="T57" fmla="*/ 55 h 81"/>
                  <a:gd name="T58" fmla="*/ 11 w 91"/>
                  <a:gd name="T59" fmla="*/ 58 h 81"/>
                  <a:gd name="T60" fmla="*/ 20 w 91"/>
                  <a:gd name="T61" fmla="*/ 55 h 81"/>
                  <a:gd name="T62" fmla="*/ 31 w 91"/>
                  <a:gd name="T63" fmla="*/ 51 h 81"/>
                  <a:gd name="T64" fmla="*/ 43 w 91"/>
                  <a:gd name="T65" fmla="*/ 51 h 81"/>
                  <a:gd name="T66" fmla="*/ 47 w 91"/>
                  <a:gd name="T67" fmla="*/ 53 h 81"/>
                  <a:gd name="T68" fmla="*/ 51 w 91"/>
                  <a:gd name="T69" fmla="*/ 57 h 81"/>
                  <a:gd name="T70" fmla="*/ 54 w 91"/>
                  <a:gd name="T71" fmla="*/ 56 h 81"/>
                  <a:gd name="T72" fmla="*/ 56 w 91"/>
                  <a:gd name="T73" fmla="*/ 57 h 81"/>
                  <a:gd name="T74" fmla="*/ 59 w 91"/>
                  <a:gd name="T75" fmla="*/ 62 h 81"/>
                  <a:gd name="T76" fmla="*/ 67 w 91"/>
                  <a:gd name="T77" fmla="*/ 68 h 81"/>
                  <a:gd name="T78" fmla="*/ 71 w 91"/>
                  <a:gd name="T79" fmla="*/ 67 h 81"/>
                  <a:gd name="T80" fmla="*/ 74 w 91"/>
                  <a:gd name="T81" fmla="*/ 69 h 81"/>
                  <a:gd name="T82" fmla="*/ 82 w 91"/>
                  <a:gd name="T83" fmla="*/ 65 h 81"/>
                  <a:gd name="T84" fmla="*/ 87 w 91"/>
                  <a:gd name="T85" fmla="*/ 52 h 81"/>
                  <a:gd name="T86" fmla="*/ 90 w 91"/>
                  <a:gd name="T87" fmla="*/ 45 h 81"/>
                  <a:gd name="T88" fmla="*/ 41 w 91"/>
                  <a:gd name="T89" fmla="*/ 2 h 81"/>
                  <a:gd name="T90" fmla="*/ 52 w 91"/>
                  <a:gd name="T91" fmla="*/ 60 h 81"/>
                  <a:gd name="T92" fmla="*/ 74 w 91"/>
                  <a:gd name="T93" fmla="*/ 74 h 81"/>
                  <a:gd name="T94" fmla="*/ 74 w 91"/>
                  <a:gd name="T95" fmla="*/ 81 h 81"/>
                  <a:gd name="T96" fmla="*/ 77 w 91"/>
                  <a:gd name="T97" fmla="*/ 79 h 81"/>
                  <a:gd name="T98" fmla="*/ 74 w 91"/>
                  <a:gd name="T99" fmla="*/ 7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81">
                    <a:moveTo>
                      <a:pt x="90" y="41"/>
                    </a:moveTo>
                    <a:cubicBezTo>
                      <a:pt x="90" y="40"/>
                      <a:pt x="90" y="39"/>
                      <a:pt x="90" y="39"/>
                    </a:cubicBezTo>
                    <a:cubicBezTo>
                      <a:pt x="89" y="39"/>
                      <a:pt x="89" y="37"/>
                      <a:pt x="89" y="35"/>
                    </a:cubicBezTo>
                    <a:cubicBezTo>
                      <a:pt x="90" y="34"/>
                      <a:pt x="90" y="34"/>
                      <a:pt x="89" y="35"/>
                    </a:cubicBezTo>
                    <a:cubicBezTo>
                      <a:pt x="88" y="36"/>
                      <a:pt x="88" y="34"/>
                      <a:pt x="87" y="33"/>
                    </a:cubicBezTo>
                    <a:cubicBezTo>
                      <a:pt x="87" y="33"/>
                      <a:pt x="87" y="31"/>
                      <a:pt x="86" y="32"/>
                    </a:cubicBezTo>
                    <a:cubicBezTo>
                      <a:pt x="85" y="32"/>
                      <a:pt x="85" y="30"/>
                      <a:pt x="85" y="31"/>
                    </a:cubicBezTo>
                    <a:cubicBezTo>
                      <a:pt x="84" y="31"/>
                      <a:pt x="84" y="29"/>
                      <a:pt x="84" y="28"/>
                    </a:cubicBezTo>
                    <a:cubicBezTo>
                      <a:pt x="84" y="27"/>
                      <a:pt x="83" y="28"/>
                      <a:pt x="83" y="28"/>
                    </a:cubicBezTo>
                    <a:cubicBezTo>
                      <a:pt x="83" y="27"/>
                      <a:pt x="82" y="27"/>
                      <a:pt x="82" y="28"/>
                    </a:cubicBezTo>
                    <a:cubicBezTo>
                      <a:pt x="81" y="28"/>
                      <a:pt x="81" y="27"/>
                      <a:pt x="81" y="26"/>
                    </a:cubicBezTo>
                    <a:cubicBezTo>
                      <a:pt x="81" y="26"/>
                      <a:pt x="81" y="25"/>
                      <a:pt x="80" y="25"/>
                    </a:cubicBezTo>
                    <a:cubicBezTo>
                      <a:pt x="80" y="24"/>
                      <a:pt x="80" y="24"/>
                      <a:pt x="80" y="23"/>
                    </a:cubicBezTo>
                    <a:cubicBezTo>
                      <a:pt x="80" y="22"/>
                      <a:pt x="75" y="20"/>
                      <a:pt x="74" y="20"/>
                    </a:cubicBezTo>
                    <a:cubicBezTo>
                      <a:pt x="74" y="20"/>
                      <a:pt x="74" y="19"/>
                      <a:pt x="74" y="18"/>
                    </a:cubicBezTo>
                    <a:cubicBezTo>
                      <a:pt x="74" y="18"/>
                      <a:pt x="73" y="17"/>
                      <a:pt x="73" y="16"/>
                    </a:cubicBezTo>
                    <a:cubicBezTo>
                      <a:pt x="73" y="15"/>
                      <a:pt x="72" y="14"/>
                      <a:pt x="72" y="13"/>
                    </a:cubicBezTo>
                    <a:cubicBezTo>
                      <a:pt x="72" y="13"/>
                      <a:pt x="72" y="12"/>
                      <a:pt x="72" y="11"/>
                    </a:cubicBezTo>
                    <a:cubicBezTo>
                      <a:pt x="72" y="10"/>
                      <a:pt x="70" y="9"/>
                      <a:pt x="70" y="9"/>
                    </a:cubicBezTo>
                    <a:cubicBezTo>
                      <a:pt x="70" y="8"/>
                      <a:pt x="69" y="9"/>
                      <a:pt x="69" y="9"/>
                    </a:cubicBezTo>
                    <a:cubicBezTo>
                      <a:pt x="68" y="9"/>
                      <a:pt x="68" y="8"/>
                      <a:pt x="68" y="7"/>
                    </a:cubicBezTo>
                    <a:cubicBezTo>
                      <a:pt x="68" y="6"/>
                      <a:pt x="68" y="4"/>
                      <a:pt x="67" y="3"/>
                    </a:cubicBezTo>
                    <a:cubicBezTo>
                      <a:pt x="66" y="3"/>
                      <a:pt x="66" y="1"/>
                      <a:pt x="66" y="1"/>
                    </a:cubicBezTo>
                    <a:cubicBezTo>
                      <a:pt x="65" y="0"/>
                      <a:pt x="64" y="2"/>
                      <a:pt x="64" y="2"/>
                    </a:cubicBezTo>
                    <a:cubicBezTo>
                      <a:pt x="64" y="3"/>
                      <a:pt x="64" y="4"/>
                      <a:pt x="64" y="4"/>
                    </a:cubicBezTo>
                    <a:cubicBezTo>
                      <a:pt x="63" y="4"/>
                      <a:pt x="64" y="6"/>
                      <a:pt x="64" y="6"/>
                    </a:cubicBezTo>
                    <a:cubicBezTo>
                      <a:pt x="63" y="7"/>
                      <a:pt x="63" y="9"/>
                      <a:pt x="63" y="10"/>
                    </a:cubicBezTo>
                    <a:cubicBezTo>
                      <a:pt x="63" y="12"/>
                      <a:pt x="63" y="13"/>
                      <a:pt x="63" y="14"/>
                    </a:cubicBezTo>
                    <a:cubicBezTo>
                      <a:pt x="62" y="15"/>
                      <a:pt x="62" y="16"/>
                      <a:pt x="61" y="16"/>
                    </a:cubicBezTo>
                    <a:cubicBezTo>
                      <a:pt x="60" y="17"/>
                      <a:pt x="58" y="16"/>
                      <a:pt x="58" y="15"/>
                    </a:cubicBezTo>
                    <a:cubicBezTo>
                      <a:pt x="58" y="15"/>
                      <a:pt x="57" y="14"/>
                      <a:pt x="56" y="14"/>
                    </a:cubicBezTo>
                    <a:cubicBezTo>
                      <a:pt x="55" y="14"/>
                      <a:pt x="55" y="13"/>
                      <a:pt x="54" y="13"/>
                    </a:cubicBezTo>
                    <a:cubicBezTo>
                      <a:pt x="53" y="12"/>
                      <a:pt x="52" y="13"/>
                      <a:pt x="52" y="12"/>
                    </a:cubicBezTo>
                    <a:cubicBezTo>
                      <a:pt x="51" y="11"/>
                      <a:pt x="51" y="11"/>
                      <a:pt x="50" y="10"/>
                    </a:cubicBezTo>
                    <a:cubicBezTo>
                      <a:pt x="49" y="10"/>
                      <a:pt x="50" y="10"/>
                      <a:pt x="50" y="9"/>
                    </a:cubicBezTo>
                    <a:cubicBezTo>
                      <a:pt x="51" y="8"/>
                      <a:pt x="51" y="8"/>
                      <a:pt x="51" y="7"/>
                    </a:cubicBezTo>
                    <a:cubicBezTo>
                      <a:pt x="50" y="6"/>
                      <a:pt x="51" y="7"/>
                      <a:pt x="52" y="6"/>
                    </a:cubicBezTo>
                    <a:cubicBezTo>
                      <a:pt x="53" y="6"/>
                      <a:pt x="52" y="5"/>
                      <a:pt x="53" y="5"/>
                    </a:cubicBezTo>
                    <a:cubicBezTo>
                      <a:pt x="54" y="4"/>
                      <a:pt x="53" y="4"/>
                      <a:pt x="52" y="4"/>
                    </a:cubicBezTo>
                    <a:cubicBezTo>
                      <a:pt x="52" y="3"/>
                      <a:pt x="52" y="4"/>
                      <a:pt x="51" y="4"/>
                    </a:cubicBezTo>
                    <a:cubicBezTo>
                      <a:pt x="51" y="5"/>
                      <a:pt x="51" y="3"/>
                      <a:pt x="51" y="3"/>
                    </a:cubicBezTo>
                    <a:cubicBezTo>
                      <a:pt x="50" y="3"/>
                      <a:pt x="49" y="5"/>
                      <a:pt x="49" y="4"/>
                    </a:cubicBezTo>
                    <a:cubicBezTo>
                      <a:pt x="48" y="3"/>
                      <a:pt x="46" y="3"/>
                      <a:pt x="45" y="3"/>
                    </a:cubicBezTo>
                    <a:cubicBezTo>
                      <a:pt x="44" y="2"/>
                      <a:pt x="43" y="1"/>
                      <a:pt x="43" y="1"/>
                    </a:cubicBezTo>
                    <a:cubicBezTo>
                      <a:pt x="42" y="2"/>
                      <a:pt x="43" y="2"/>
                      <a:pt x="43" y="3"/>
                    </a:cubicBezTo>
                    <a:cubicBezTo>
                      <a:pt x="44" y="4"/>
                      <a:pt x="41" y="4"/>
                      <a:pt x="40" y="4"/>
                    </a:cubicBezTo>
                    <a:cubicBezTo>
                      <a:pt x="39" y="4"/>
                      <a:pt x="40" y="5"/>
                      <a:pt x="39" y="4"/>
                    </a:cubicBezTo>
                    <a:cubicBezTo>
                      <a:pt x="39" y="4"/>
                      <a:pt x="38" y="6"/>
                      <a:pt x="38" y="6"/>
                    </a:cubicBezTo>
                    <a:cubicBezTo>
                      <a:pt x="37" y="7"/>
                      <a:pt x="38" y="8"/>
                      <a:pt x="37" y="8"/>
                    </a:cubicBezTo>
                    <a:cubicBezTo>
                      <a:pt x="36" y="9"/>
                      <a:pt x="36" y="9"/>
                      <a:pt x="37" y="10"/>
                    </a:cubicBezTo>
                    <a:cubicBezTo>
                      <a:pt x="38" y="11"/>
                      <a:pt x="37" y="11"/>
                      <a:pt x="36" y="10"/>
                    </a:cubicBezTo>
                    <a:cubicBezTo>
                      <a:pt x="35" y="9"/>
                      <a:pt x="34" y="9"/>
                      <a:pt x="35" y="10"/>
                    </a:cubicBezTo>
                    <a:cubicBezTo>
                      <a:pt x="35" y="11"/>
                      <a:pt x="34" y="11"/>
                      <a:pt x="34" y="10"/>
                    </a:cubicBezTo>
                    <a:cubicBezTo>
                      <a:pt x="34" y="9"/>
                      <a:pt x="33" y="9"/>
                      <a:pt x="33" y="9"/>
                    </a:cubicBezTo>
                    <a:cubicBezTo>
                      <a:pt x="32" y="8"/>
                      <a:pt x="31" y="7"/>
                      <a:pt x="31" y="7"/>
                    </a:cubicBezTo>
                    <a:cubicBezTo>
                      <a:pt x="30" y="7"/>
                      <a:pt x="30" y="8"/>
                      <a:pt x="29" y="8"/>
                    </a:cubicBezTo>
                    <a:cubicBezTo>
                      <a:pt x="29" y="8"/>
                      <a:pt x="29" y="8"/>
                      <a:pt x="29" y="9"/>
                    </a:cubicBezTo>
                    <a:cubicBezTo>
                      <a:pt x="29" y="10"/>
                      <a:pt x="28" y="9"/>
                      <a:pt x="27" y="9"/>
                    </a:cubicBezTo>
                    <a:cubicBezTo>
                      <a:pt x="26" y="9"/>
                      <a:pt x="27" y="10"/>
                      <a:pt x="27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5" y="11"/>
                      <a:pt x="25" y="12"/>
                      <a:pt x="25" y="13"/>
                    </a:cubicBezTo>
                    <a:cubicBezTo>
                      <a:pt x="25" y="14"/>
                      <a:pt x="24" y="13"/>
                      <a:pt x="24" y="13"/>
                    </a:cubicBezTo>
                    <a:cubicBezTo>
                      <a:pt x="23" y="13"/>
                      <a:pt x="24" y="14"/>
                      <a:pt x="24" y="15"/>
                    </a:cubicBezTo>
                    <a:cubicBezTo>
                      <a:pt x="24" y="15"/>
                      <a:pt x="24" y="15"/>
                      <a:pt x="23" y="16"/>
                    </a:cubicBezTo>
                    <a:cubicBezTo>
                      <a:pt x="23" y="16"/>
                      <a:pt x="22" y="15"/>
                      <a:pt x="22" y="14"/>
                    </a:cubicBezTo>
                    <a:cubicBezTo>
                      <a:pt x="22" y="13"/>
                      <a:pt x="21" y="14"/>
                      <a:pt x="21" y="15"/>
                    </a:cubicBezTo>
                    <a:cubicBezTo>
                      <a:pt x="20" y="16"/>
                      <a:pt x="21" y="17"/>
                      <a:pt x="21" y="18"/>
                    </a:cubicBezTo>
                    <a:cubicBezTo>
                      <a:pt x="20" y="18"/>
                      <a:pt x="18" y="19"/>
                      <a:pt x="17" y="21"/>
                    </a:cubicBezTo>
                    <a:cubicBezTo>
                      <a:pt x="16" y="22"/>
                      <a:pt x="14" y="21"/>
                      <a:pt x="13" y="22"/>
                    </a:cubicBezTo>
                    <a:cubicBezTo>
                      <a:pt x="13" y="22"/>
                      <a:pt x="12" y="22"/>
                      <a:pt x="11" y="22"/>
                    </a:cubicBezTo>
                    <a:cubicBezTo>
                      <a:pt x="11" y="23"/>
                      <a:pt x="9" y="24"/>
                      <a:pt x="9" y="23"/>
                    </a:cubicBezTo>
                    <a:cubicBezTo>
                      <a:pt x="9" y="23"/>
                      <a:pt x="7" y="23"/>
                      <a:pt x="7" y="24"/>
                    </a:cubicBezTo>
                    <a:cubicBezTo>
                      <a:pt x="6" y="25"/>
                      <a:pt x="5" y="26"/>
                      <a:pt x="4" y="26"/>
                    </a:cubicBezTo>
                    <a:cubicBezTo>
                      <a:pt x="3" y="26"/>
                      <a:pt x="3" y="27"/>
                      <a:pt x="3" y="27"/>
                    </a:cubicBezTo>
                    <a:cubicBezTo>
                      <a:pt x="2" y="27"/>
                      <a:pt x="2" y="26"/>
                      <a:pt x="2" y="26"/>
                    </a:cubicBezTo>
                    <a:cubicBezTo>
                      <a:pt x="2" y="25"/>
                      <a:pt x="2" y="26"/>
                      <a:pt x="1" y="27"/>
                    </a:cubicBezTo>
                    <a:cubicBezTo>
                      <a:pt x="1" y="28"/>
                      <a:pt x="2" y="29"/>
                      <a:pt x="1" y="30"/>
                    </a:cubicBezTo>
                    <a:cubicBezTo>
                      <a:pt x="1" y="31"/>
                      <a:pt x="0" y="32"/>
                      <a:pt x="1" y="33"/>
                    </a:cubicBezTo>
                    <a:cubicBezTo>
                      <a:pt x="2" y="35"/>
                      <a:pt x="3" y="36"/>
                      <a:pt x="2" y="36"/>
                    </a:cubicBezTo>
                    <a:cubicBezTo>
                      <a:pt x="2" y="37"/>
                      <a:pt x="1" y="35"/>
                      <a:pt x="1" y="35"/>
                    </a:cubicBezTo>
                    <a:cubicBezTo>
                      <a:pt x="1" y="36"/>
                      <a:pt x="2" y="36"/>
                      <a:pt x="2" y="37"/>
                    </a:cubicBezTo>
                    <a:cubicBezTo>
                      <a:pt x="1" y="37"/>
                      <a:pt x="0" y="35"/>
                      <a:pt x="0" y="36"/>
                    </a:cubicBezTo>
                    <a:cubicBezTo>
                      <a:pt x="0" y="36"/>
                      <a:pt x="2" y="39"/>
                      <a:pt x="2" y="41"/>
                    </a:cubicBezTo>
                    <a:cubicBezTo>
                      <a:pt x="2" y="42"/>
                      <a:pt x="4" y="43"/>
                      <a:pt x="4" y="45"/>
                    </a:cubicBezTo>
                    <a:cubicBezTo>
                      <a:pt x="4" y="47"/>
                      <a:pt x="6" y="49"/>
                      <a:pt x="6" y="50"/>
                    </a:cubicBezTo>
                    <a:cubicBezTo>
                      <a:pt x="6" y="50"/>
                      <a:pt x="5" y="51"/>
                      <a:pt x="6" y="53"/>
                    </a:cubicBezTo>
                    <a:cubicBezTo>
                      <a:pt x="6" y="54"/>
                      <a:pt x="5" y="55"/>
                      <a:pt x="4" y="55"/>
                    </a:cubicBezTo>
                    <a:cubicBezTo>
                      <a:pt x="3" y="55"/>
                      <a:pt x="4" y="56"/>
                      <a:pt x="5" y="56"/>
                    </a:cubicBezTo>
                    <a:cubicBezTo>
                      <a:pt x="6" y="56"/>
                      <a:pt x="5" y="57"/>
                      <a:pt x="6" y="58"/>
                    </a:cubicBezTo>
                    <a:cubicBezTo>
                      <a:pt x="8" y="58"/>
                      <a:pt x="10" y="58"/>
                      <a:pt x="11" y="58"/>
                    </a:cubicBezTo>
                    <a:cubicBezTo>
                      <a:pt x="12" y="58"/>
                      <a:pt x="12" y="57"/>
                      <a:pt x="13" y="57"/>
                    </a:cubicBezTo>
                    <a:cubicBezTo>
                      <a:pt x="14" y="57"/>
                      <a:pt x="14" y="56"/>
                      <a:pt x="15" y="56"/>
                    </a:cubicBezTo>
                    <a:cubicBezTo>
                      <a:pt x="15" y="55"/>
                      <a:pt x="18" y="55"/>
                      <a:pt x="20" y="55"/>
                    </a:cubicBezTo>
                    <a:cubicBezTo>
                      <a:pt x="23" y="55"/>
                      <a:pt x="24" y="55"/>
                      <a:pt x="24" y="53"/>
                    </a:cubicBezTo>
                    <a:cubicBezTo>
                      <a:pt x="25" y="53"/>
                      <a:pt x="27" y="53"/>
                      <a:pt x="27" y="52"/>
                    </a:cubicBezTo>
                    <a:cubicBezTo>
                      <a:pt x="28" y="51"/>
                      <a:pt x="29" y="51"/>
                      <a:pt x="31" y="51"/>
                    </a:cubicBezTo>
                    <a:cubicBezTo>
                      <a:pt x="33" y="51"/>
                      <a:pt x="34" y="50"/>
                      <a:pt x="36" y="50"/>
                    </a:cubicBezTo>
                    <a:cubicBezTo>
                      <a:pt x="37" y="49"/>
                      <a:pt x="39" y="49"/>
                      <a:pt x="40" y="49"/>
                    </a:cubicBezTo>
                    <a:cubicBezTo>
                      <a:pt x="41" y="49"/>
                      <a:pt x="42" y="51"/>
                      <a:pt x="43" y="51"/>
                    </a:cubicBezTo>
                    <a:cubicBezTo>
                      <a:pt x="44" y="50"/>
                      <a:pt x="45" y="51"/>
                      <a:pt x="45" y="51"/>
                    </a:cubicBezTo>
                    <a:cubicBezTo>
                      <a:pt x="46" y="51"/>
                      <a:pt x="46" y="51"/>
                      <a:pt x="47" y="51"/>
                    </a:cubicBezTo>
                    <a:cubicBezTo>
                      <a:pt x="47" y="52"/>
                      <a:pt x="47" y="52"/>
                      <a:pt x="47" y="53"/>
                    </a:cubicBezTo>
                    <a:cubicBezTo>
                      <a:pt x="46" y="53"/>
                      <a:pt x="48" y="53"/>
                      <a:pt x="49" y="55"/>
                    </a:cubicBezTo>
                    <a:cubicBezTo>
                      <a:pt x="50" y="56"/>
                      <a:pt x="49" y="56"/>
                      <a:pt x="49" y="57"/>
                    </a:cubicBezTo>
                    <a:cubicBezTo>
                      <a:pt x="50" y="58"/>
                      <a:pt x="50" y="58"/>
                      <a:pt x="51" y="57"/>
                    </a:cubicBezTo>
                    <a:cubicBezTo>
                      <a:pt x="52" y="55"/>
                      <a:pt x="53" y="56"/>
                      <a:pt x="53" y="55"/>
                    </a:cubicBezTo>
                    <a:cubicBezTo>
                      <a:pt x="54" y="54"/>
                      <a:pt x="55" y="52"/>
                      <a:pt x="55" y="53"/>
                    </a:cubicBezTo>
                    <a:cubicBezTo>
                      <a:pt x="56" y="53"/>
                      <a:pt x="55" y="54"/>
                      <a:pt x="54" y="56"/>
                    </a:cubicBezTo>
                    <a:cubicBezTo>
                      <a:pt x="54" y="58"/>
                      <a:pt x="53" y="57"/>
                      <a:pt x="53" y="58"/>
                    </a:cubicBezTo>
                    <a:cubicBezTo>
                      <a:pt x="53" y="58"/>
                      <a:pt x="55" y="59"/>
                      <a:pt x="55" y="58"/>
                    </a:cubicBezTo>
                    <a:cubicBezTo>
                      <a:pt x="55" y="56"/>
                      <a:pt x="55" y="56"/>
                      <a:pt x="56" y="57"/>
                    </a:cubicBezTo>
                    <a:cubicBezTo>
                      <a:pt x="57" y="58"/>
                      <a:pt x="56" y="59"/>
                      <a:pt x="56" y="59"/>
                    </a:cubicBezTo>
                    <a:cubicBezTo>
                      <a:pt x="56" y="60"/>
                      <a:pt x="57" y="59"/>
                      <a:pt x="58" y="59"/>
                    </a:cubicBezTo>
                    <a:cubicBezTo>
                      <a:pt x="58" y="59"/>
                      <a:pt x="60" y="61"/>
                      <a:pt x="59" y="62"/>
                    </a:cubicBezTo>
                    <a:cubicBezTo>
                      <a:pt x="59" y="63"/>
                      <a:pt x="59" y="64"/>
                      <a:pt x="61" y="65"/>
                    </a:cubicBezTo>
                    <a:cubicBezTo>
                      <a:pt x="62" y="66"/>
                      <a:pt x="62" y="66"/>
                      <a:pt x="63" y="66"/>
                    </a:cubicBezTo>
                    <a:cubicBezTo>
                      <a:pt x="64" y="66"/>
                      <a:pt x="67" y="67"/>
                      <a:pt x="67" y="68"/>
                    </a:cubicBezTo>
                    <a:cubicBezTo>
                      <a:pt x="68" y="68"/>
                      <a:pt x="70" y="67"/>
                      <a:pt x="70" y="66"/>
                    </a:cubicBezTo>
                    <a:cubicBezTo>
                      <a:pt x="70" y="65"/>
                      <a:pt x="72" y="66"/>
                      <a:pt x="71" y="66"/>
                    </a:cubicBezTo>
                    <a:cubicBezTo>
                      <a:pt x="70" y="67"/>
                      <a:pt x="71" y="68"/>
                      <a:pt x="71" y="67"/>
                    </a:cubicBezTo>
                    <a:cubicBezTo>
                      <a:pt x="71" y="66"/>
                      <a:pt x="72" y="66"/>
                      <a:pt x="72" y="67"/>
                    </a:cubicBezTo>
                    <a:cubicBezTo>
                      <a:pt x="72" y="67"/>
                      <a:pt x="73" y="67"/>
                      <a:pt x="73" y="68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4" y="68"/>
                      <a:pt x="74" y="68"/>
                      <a:pt x="75" y="67"/>
                    </a:cubicBezTo>
                    <a:cubicBezTo>
                      <a:pt x="76" y="67"/>
                      <a:pt x="76" y="66"/>
                      <a:pt x="77" y="66"/>
                    </a:cubicBezTo>
                    <a:cubicBezTo>
                      <a:pt x="78" y="65"/>
                      <a:pt x="82" y="65"/>
                      <a:pt x="82" y="65"/>
                    </a:cubicBezTo>
                    <a:cubicBezTo>
                      <a:pt x="82" y="65"/>
                      <a:pt x="82" y="62"/>
                      <a:pt x="83" y="61"/>
                    </a:cubicBezTo>
                    <a:cubicBezTo>
                      <a:pt x="83" y="59"/>
                      <a:pt x="84" y="59"/>
                      <a:pt x="84" y="57"/>
                    </a:cubicBezTo>
                    <a:cubicBezTo>
                      <a:pt x="85" y="56"/>
                      <a:pt x="86" y="53"/>
                      <a:pt x="87" y="52"/>
                    </a:cubicBezTo>
                    <a:cubicBezTo>
                      <a:pt x="87" y="52"/>
                      <a:pt x="88" y="52"/>
                      <a:pt x="88" y="51"/>
                    </a:cubicBezTo>
                    <a:cubicBezTo>
                      <a:pt x="88" y="50"/>
                      <a:pt x="89" y="49"/>
                      <a:pt x="89" y="48"/>
                    </a:cubicBezTo>
                    <a:cubicBezTo>
                      <a:pt x="89" y="47"/>
                      <a:pt x="90" y="45"/>
                      <a:pt x="90" y="45"/>
                    </a:cubicBezTo>
                    <a:cubicBezTo>
                      <a:pt x="90" y="45"/>
                      <a:pt x="89" y="44"/>
                      <a:pt x="90" y="43"/>
                    </a:cubicBezTo>
                    <a:cubicBezTo>
                      <a:pt x="91" y="42"/>
                      <a:pt x="90" y="41"/>
                      <a:pt x="90" y="41"/>
                    </a:cubicBezTo>
                    <a:close/>
                    <a:moveTo>
                      <a:pt x="41" y="2"/>
                    </a:moveTo>
                    <a:cubicBezTo>
                      <a:pt x="41" y="2"/>
                      <a:pt x="37" y="2"/>
                      <a:pt x="38" y="3"/>
                    </a:cubicBezTo>
                    <a:cubicBezTo>
                      <a:pt x="39" y="3"/>
                      <a:pt x="41" y="3"/>
                      <a:pt x="41" y="2"/>
                    </a:cubicBezTo>
                    <a:close/>
                    <a:moveTo>
                      <a:pt x="52" y="60"/>
                    </a:moveTo>
                    <a:cubicBezTo>
                      <a:pt x="53" y="61"/>
                      <a:pt x="54" y="61"/>
                      <a:pt x="55" y="60"/>
                    </a:cubicBezTo>
                    <a:cubicBezTo>
                      <a:pt x="55" y="59"/>
                      <a:pt x="51" y="60"/>
                      <a:pt x="52" y="60"/>
                    </a:cubicBezTo>
                    <a:close/>
                    <a:moveTo>
                      <a:pt x="74" y="74"/>
                    </a:moveTo>
                    <a:cubicBezTo>
                      <a:pt x="73" y="74"/>
                      <a:pt x="71" y="73"/>
                      <a:pt x="70" y="73"/>
                    </a:cubicBezTo>
                    <a:cubicBezTo>
                      <a:pt x="70" y="73"/>
                      <a:pt x="72" y="76"/>
                      <a:pt x="71" y="77"/>
                    </a:cubicBezTo>
                    <a:cubicBezTo>
                      <a:pt x="71" y="78"/>
                      <a:pt x="73" y="81"/>
                      <a:pt x="74" y="81"/>
                    </a:cubicBezTo>
                    <a:cubicBezTo>
                      <a:pt x="75" y="81"/>
                      <a:pt x="75" y="80"/>
                      <a:pt x="76" y="80"/>
                    </a:cubicBezTo>
                    <a:cubicBezTo>
                      <a:pt x="76" y="80"/>
                      <a:pt x="76" y="79"/>
                      <a:pt x="76" y="79"/>
                    </a:cubicBezTo>
                    <a:cubicBezTo>
                      <a:pt x="76" y="78"/>
                      <a:pt x="77" y="79"/>
                      <a:pt x="77" y="79"/>
                    </a:cubicBezTo>
                    <a:cubicBezTo>
                      <a:pt x="78" y="79"/>
                      <a:pt x="77" y="77"/>
                      <a:pt x="78" y="77"/>
                    </a:cubicBezTo>
                    <a:cubicBezTo>
                      <a:pt x="79" y="77"/>
                      <a:pt x="78" y="74"/>
                      <a:pt x="78" y="73"/>
                    </a:cubicBezTo>
                    <a:cubicBezTo>
                      <a:pt x="78" y="72"/>
                      <a:pt x="75" y="74"/>
                      <a:pt x="74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73" name="Freeform 152"/>
              <p:cNvSpPr>
                <a:spLocks/>
              </p:cNvSpPr>
              <p:nvPr/>
            </p:nvSpPr>
            <p:spPr bwMode="auto">
              <a:xfrm>
                <a:off x="3557" y="1846"/>
                <a:ext cx="129" cy="83"/>
              </a:xfrm>
              <a:custGeom>
                <a:avLst/>
                <a:gdLst>
                  <a:gd name="T0" fmla="*/ 31 w 31"/>
                  <a:gd name="T1" fmla="*/ 12 h 20"/>
                  <a:gd name="T2" fmla="*/ 29 w 31"/>
                  <a:gd name="T3" fmla="*/ 12 h 20"/>
                  <a:gd name="T4" fmla="*/ 27 w 31"/>
                  <a:gd name="T5" fmla="*/ 10 h 20"/>
                  <a:gd name="T6" fmla="*/ 24 w 31"/>
                  <a:gd name="T7" fmla="*/ 9 h 20"/>
                  <a:gd name="T8" fmla="*/ 22 w 31"/>
                  <a:gd name="T9" fmla="*/ 7 h 20"/>
                  <a:gd name="T10" fmla="*/ 21 w 31"/>
                  <a:gd name="T11" fmla="*/ 5 h 20"/>
                  <a:gd name="T12" fmla="*/ 20 w 31"/>
                  <a:gd name="T13" fmla="*/ 4 h 20"/>
                  <a:gd name="T14" fmla="*/ 17 w 31"/>
                  <a:gd name="T15" fmla="*/ 3 h 20"/>
                  <a:gd name="T16" fmla="*/ 16 w 31"/>
                  <a:gd name="T17" fmla="*/ 1 h 20"/>
                  <a:gd name="T18" fmla="*/ 14 w 31"/>
                  <a:gd name="T19" fmla="*/ 0 h 20"/>
                  <a:gd name="T20" fmla="*/ 13 w 31"/>
                  <a:gd name="T21" fmla="*/ 0 h 20"/>
                  <a:gd name="T22" fmla="*/ 12 w 31"/>
                  <a:gd name="T23" fmla="*/ 0 h 20"/>
                  <a:gd name="T24" fmla="*/ 11 w 31"/>
                  <a:gd name="T25" fmla="*/ 1 h 20"/>
                  <a:gd name="T26" fmla="*/ 9 w 31"/>
                  <a:gd name="T27" fmla="*/ 2 h 20"/>
                  <a:gd name="T28" fmla="*/ 9 w 31"/>
                  <a:gd name="T29" fmla="*/ 4 h 20"/>
                  <a:gd name="T30" fmla="*/ 7 w 31"/>
                  <a:gd name="T31" fmla="*/ 3 h 20"/>
                  <a:gd name="T32" fmla="*/ 6 w 31"/>
                  <a:gd name="T33" fmla="*/ 3 h 20"/>
                  <a:gd name="T34" fmla="*/ 3 w 31"/>
                  <a:gd name="T35" fmla="*/ 1 h 20"/>
                  <a:gd name="T36" fmla="*/ 1 w 31"/>
                  <a:gd name="T37" fmla="*/ 2 h 20"/>
                  <a:gd name="T38" fmla="*/ 2 w 31"/>
                  <a:gd name="T39" fmla="*/ 1 h 20"/>
                  <a:gd name="T40" fmla="*/ 3 w 31"/>
                  <a:gd name="T41" fmla="*/ 4 h 20"/>
                  <a:gd name="T42" fmla="*/ 4 w 31"/>
                  <a:gd name="T43" fmla="*/ 5 h 20"/>
                  <a:gd name="T44" fmla="*/ 2 w 31"/>
                  <a:gd name="T45" fmla="*/ 5 h 20"/>
                  <a:gd name="T46" fmla="*/ 0 w 31"/>
                  <a:gd name="T47" fmla="*/ 5 h 20"/>
                  <a:gd name="T48" fmla="*/ 1 w 31"/>
                  <a:gd name="T49" fmla="*/ 7 h 20"/>
                  <a:gd name="T50" fmla="*/ 1 w 31"/>
                  <a:gd name="T51" fmla="*/ 8 h 20"/>
                  <a:gd name="T52" fmla="*/ 2 w 31"/>
                  <a:gd name="T53" fmla="*/ 9 h 20"/>
                  <a:gd name="T54" fmla="*/ 2 w 31"/>
                  <a:gd name="T55" fmla="*/ 11 h 20"/>
                  <a:gd name="T56" fmla="*/ 2 w 31"/>
                  <a:gd name="T57" fmla="*/ 14 h 20"/>
                  <a:gd name="T58" fmla="*/ 4 w 31"/>
                  <a:gd name="T59" fmla="*/ 13 h 20"/>
                  <a:gd name="T60" fmla="*/ 6 w 31"/>
                  <a:gd name="T61" fmla="*/ 12 h 20"/>
                  <a:gd name="T62" fmla="*/ 8 w 31"/>
                  <a:gd name="T63" fmla="*/ 12 h 20"/>
                  <a:gd name="T64" fmla="*/ 10 w 31"/>
                  <a:gd name="T65" fmla="*/ 12 h 20"/>
                  <a:gd name="T66" fmla="*/ 12 w 31"/>
                  <a:gd name="T67" fmla="*/ 13 h 20"/>
                  <a:gd name="T68" fmla="*/ 13 w 31"/>
                  <a:gd name="T69" fmla="*/ 13 h 20"/>
                  <a:gd name="T70" fmla="*/ 15 w 31"/>
                  <a:gd name="T71" fmla="*/ 14 h 20"/>
                  <a:gd name="T72" fmla="*/ 16 w 31"/>
                  <a:gd name="T73" fmla="*/ 14 h 20"/>
                  <a:gd name="T74" fmla="*/ 17 w 31"/>
                  <a:gd name="T75" fmla="*/ 16 h 20"/>
                  <a:gd name="T76" fmla="*/ 19 w 31"/>
                  <a:gd name="T77" fmla="*/ 16 h 20"/>
                  <a:gd name="T78" fmla="*/ 19 w 31"/>
                  <a:gd name="T79" fmla="*/ 19 h 20"/>
                  <a:gd name="T80" fmla="*/ 20 w 31"/>
                  <a:gd name="T81" fmla="*/ 19 h 20"/>
                  <a:gd name="T82" fmla="*/ 21 w 31"/>
                  <a:gd name="T83" fmla="*/ 19 h 20"/>
                  <a:gd name="T84" fmla="*/ 23 w 31"/>
                  <a:gd name="T85" fmla="*/ 18 h 20"/>
                  <a:gd name="T86" fmla="*/ 26 w 31"/>
                  <a:gd name="T87" fmla="*/ 17 h 20"/>
                  <a:gd name="T88" fmla="*/ 28 w 31"/>
                  <a:gd name="T89" fmla="*/ 14 h 20"/>
                  <a:gd name="T90" fmla="*/ 29 w 31"/>
                  <a:gd name="T91" fmla="*/ 13 h 20"/>
                  <a:gd name="T92" fmla="*/ 31 w 31"/>
                  <a:gd name="T93" fmla="*/ 14 h 20"/>
                  <a:gd name="T94" fmla="*/ 31 w 31"/>
                  <a:gd name="T95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" h="20">
                    <a:moveTo>
                      <a:pt x="31" y="12"/>
                    </a:moveTo>
                    <a:cubicBezTo>
                      <a:pt x="31" y="12"/>
                      <a:pt x="30" y="12"/>
                      <a:pt x="29" y="12"/>
                    </a:cubicBezTo>
                    <a:cubicBezTo>
                      <a:pt x="28" y="12"/>
                      <a:pt x="28" y="10"/>
                      <a:pt x="27" y="10"/>
                    </a:cubicBezTo>
                    <a:cubicBezTo>
                      <a:pt x="26" y="10"/>
                      <a:pt x="25" y="9"/>
                      <a:pt x="24" y="9"/>
                    </a:cubicBezTo>
                    <a:cubicBezTo>
                      <a:pt x="24" y="8"/>
                      <a:pt x="22" y="7"/>
                      <a:pt x="22" y="7"/>
                    </a:cubicBezTo>
                    <a:cubicBezTo>
                      <a:pt x="22" y="7"/>
                      <a:pt x="21" y="6"/>
                      <a:pt x="21" y="5"/>
                    </a:cubicBezTo>
                    <a:cubicBezTo>
                      <a:pt x="21" y="5"/>
                      <a:pt x="21" y="4"/>
                      <a:pt x="20" y="4"/>
                    </a:cubicBezTo>
                    <a:cubicBezTo>
                      <a:pt x="20" y="4"/>
                      <a:pt x="17" y="4"/>
                      <a:pt x="17" y="3"/>
                    </a:cubicBezTo>
                    <a:cubicBezTo>
                      <a:pt x="17" y="3"/>
                      <a:pt x="17" y="1"/>
                      <a:pt x="16" y="1"/>
                    </a:cubicBezTo>
                    <a:cubicBezTo>
                      <a:pt x="15" y="1"/>
                      <a:pt x="15" y="1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2" y="1"/>
                      <a:pt x="11" y="1"/>
                    </a:cubicBezTo>
                    <a:cubicBezTo>
                      <a:pt x="10" y="1"/>
                      <a:pt x="9" y="2"/>
                      <a:pt x="9" y="2"/>
                    </a:cubicBezTo>
                    <a:cubicBezTo>
                      <a:pt x="9" y="3"/>
                      <a:pt x="10" y="4"/>
                      <a:pt x="9" y="4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6" y="4"/>
                      <a:pt x="6" y="3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2" y="1"/>
                      <a:pt x="0" y="1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3" y="2"/>
                      <a:pt x="2" y="3"/>
                      <a:pt x="3" y="4"/>
                    </a:cubicBezTo>
                    <a:cubicBezTo>
                      <a:pt x="4" y="4"/>
                      <a:pt x="5" y="5"/>
                      <a:pt x="4" y="5"/>
                    </a:cubicBezTo>
                    <a:cubicBezTo>
                      <a:pt x="4" y="5"/>
                      <a:pt x="3" y="6"/>
                      <a:pt x="2" y="5"/>
                    </a:cubicBezTo>
                    <a:cubicBezTo>
                      <a:pt x="1" y="5"/>
                      <a:pt x="0" y="4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2" y="7"/>
                      <a:pt x="1" y="8"/>
                      <a:pt x="1" y="8"/>
                    </a:cubicBezTo>
                    <a:cubicBezTo>
                      <a:pt x="0" y="9"/>
                      <a:pt x="2" y="8"/>
                      <a:pt x="2" y="9"/>
                    </a:cubicBezTo>
                    <a:cubicBezTo>
                      <a:pt x="2" y="10"/>
                      <a:pt x="3" y="10"/>
                      <a:pt x="2" y="11"/>
                    </a:cubicBezTo>
                    <a:cubicBezTo>
                      <a:pt x="2" y="11"/>
                      <a:pt x="2" y="13"/>
                      <a:pt x="2" y="14"/>
                    </a:cubicBezTo>
                    <a:cubicBezTo>
                      <a:pt x="3" y="14"/>
                      <a:pt x="4" y="14"/>
                      <a:pt x="4" y="13"/>
                    </a:cubicBezTo>
                    <a:cubicBezTo>
                      <a:pt x="5" y="13"/>
                      <a:pt x="6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10" y="11"/>
                      <a:pt x="10" y="12"/>
                    </a:cubicBezTo>
                    <a:cubicBezTo>
                      <a:pt x="11" y="12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4" y="13"/>
                      <a:pt x="15" y="13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6" y="14"/>
                      <a:pt x="17" y="16"/>
                      <a:pt x="17" y="16"/>
                    </a:cubicBezTo>
                    <a:cubicBezTo>
                      <a:pt x="18" y="16"/>
                      <a:pt x="19" y="16"/>
                      <a:pt x="19" y="16"/>
                    </a:cubicBezTo>
                    <a:cubicBezTo>
                      <a:pt x="19" y="16"/>
                      <a:pt x="19" y="18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1" y="18"/>
                      <a:pt x="21" y="19"/>
                    </a:cubicBezTo>
                    <a:cubicBezTo>
                      <a:pt x="22" y="20"/>
                      <a:pt x="23" y="19"/>
                      <a:pt x="23" y="18"/>
                    </a:cubicBezTo>
                    <a:cubicBezTo>
                      <a:pt x="23" y="17"/>
                      <a:pt x="26" y="17"/>
                      <a:pt x="26" y="17"/>
                    </a:cubicBezTo>
                    <a:cubicBezTo>
                      <a:pt x="27" y="16"/>
                      <a:pt x="27" y="14"/>
                      <a:pt x="28" y="14"/>
                    </a:cubicBezTo>
                    <a:cubicBezTo>
                      <a:pt x="28" y="15"/>
                      <a:pt x="29" y="13"/>
                      <a:pt x="29" y="13"/>
                    </a:cubicBezTo>
                    <a:cubicBezTo>
                      <a:pt x="30" y="13"/>
                      <a:pt x="30" y="14"/>
                      <a:pt x="31" y="14"/>
                    </a:cubicBezTo>
                    <a:lnTo>
                      <a:pt x="3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74" name="Freeform 153"/>
              <p:cNvSpPr>
                <a:spLocks/>
              </p:cNvSpPr>
              <p:nvPr/>
            </p:nvSpPr>
            <p:spPr bwMode="auto">
              <a:xfrm>
                <a:off x="3474" y="1875"/>
                <a:ext cx="183" cy="154"/>
              </a:xfrm>
              <a:custGeom>
                <a:avLst/>
                <a:gdLst>
                  <a:gd name="T0" fmla="*/ 43 w 44"/>
                  <a:gd name="T1" fmla="*/ 32 h 37"/>
                  <a:gd name="T2" fmla="*/ 42 w 44"/>
                  <a:gd name="T3" fmla="*/ 29 h 37"/>
                  <a:gd name="T4" fmla="*/ 39 w 44"/>
                  <a:gd name="T5" fmla="*/ 27 h 37"/>
                  <a:gd name="T6" fmla="*/ 38 w 44"/>
                  <a:gd name="T7" fmla="*/ 26 h 37"/>
                  <a:gd name="T8" fmla="*/ 40 w 44"/>
                  <a:gd name="T9" fmla="*/ 22 h 37"/>
                  <a:gd name="T10" fmla="*/ 38 w 44"/>
                  <a:gd name="T11" fmla="*/ 21 h 37"/>
                  <a:gd name="T12" fmla="*/ 38 w 44"/>
                  <a:gd name="T13" fmla="*/ 19 h 37"/>
                  <a:gd name="T14" fmla="*/ 38 w 44"/>
                  <a:gd name="T15" fmla="*/ 16 h 37"/>
                  <a:gd name="T16" fmla="*/ 38 w 44"/>
                  <a:gd name="T17" fmla="*/ 14 h 37"/>
                  <a:gd name="T18" fmla="*/ 39 w 44"/>
                  <a:gd name="T19" fmla="*/ 13 h 37"/>
                  <a:gd name="T20" fmla="*/ 39 w 44"/>
                  <a:gd name="T21" fmla="*/ 12 h 37"/>
                  <a:gd name="T22" fmla="*/ 39 w 44"/>
                  <a:gd name="T23" fmla="*/ 9 h 37"/>
                  <a:gd name="T24" fmla="*/ 37 w 44"/>
                  <a:gd name="T25" fmla="*/ 9 h 37"/>
                  <a:gd name="T26" fmla="*/ 36 w 44"/>
                  <a:gd name="T27" fmla="*/ 7 h 37"/>
                  <a:gd name="T28" fmla="*/ 35 w 44"/>
                  <a:gd name="T29" fmla="*/ 7 h 37"/>
                  <a:gd name="T30" fmla="*/ 33 w 44"/>
                  <a:gd name="T31" fmla="*/ 6 h 37"/>
                  <a:gd name="T32" fmla="*/ 32 w 44"/>
                  <a:gd name="T33" fmla="*/ 6 h 37"/>
                  <a:gd name="T34" fmla="*/ 30 w 44"/>
                  <a:gd name="T35" fmla="*/ 5 h 37"/>
                  <a:gd name="T36" fmla="*/ 28 w 44"/>
                  <a:gd name="T37" fmla="*/ 5 h 37"/>
                  <a:gd name="T38" fmla="*/ 26 w 44"/>
                  <a:gd name="T39" fmla="*/ 5 h 37"/>
                  <a:gd name="T40" fmla="*/ 24 w 44"/>
                  <a:gd name="T41" fmla="*/ 6 h 37"/>
                  <a:gd name="T42" fmla="*/ 22 w 44"/>
                  <a:gd name="T43" fmla="*/ 7 h 37"/>
                  <a:gd name="T44" fmla="*/ 22 w 44"/>
                  <a:gd name="T45" fmla="*/ 8 h 37"/>
                  <a:gd name="T46" fmla="*/ 18 w 44"/>
                  <a:gd name="T47" fmla="*/ 9 h 37"/>
                  <a:gd name="T48" fmla="*/ 14 w 44"/>
                  <a:gd name="T49" fmla="*/ 7 h 37"/>
                  <a:gd name="T50" fmla="*/ 11 w 44"/>
                  <a:gd name="T51" fmla="*/ 4 h 37"/>
                  <a:gd name="T52" fmla="*/ 9 w 44"/>
                  <a:gd name="T53" fmla="*/ 3 h 37"/>
                  <a:gd name="T54" fmla="*/ 9 w 44"/>
                  <a:gd name="T55" fmla="*/ 1 h 37"/>
                  <a:gd name="T56" fmla="*/ 4 w 44"/>
                  <a:gd name="T57" fmla="*/ 3 h 37"/>
                  <a:gd name="T58" fmla="*/ 3 w 44"/>
                  <a:gd name="T59" fmla="*/ 2 h 37"/>
                  <a:gd name="T60" fmla="*/ 2 w 44"/>
                  <a:gd name="T61" fmla="*/ 0 h 37"/>
                  <a:gd name="T62" fmla="*/ 1 w 44"/>
                  <a:gd name="T63" fmla="*/ 1 h 37"/>
                  <a:gd name="T64" fmla="*/ 1 w 44"/>
                  <a:gd name="T65" fmla="*/ 3 h 37"/>
                  <a:gd name="T66" fmla="*/ 1 w 44"/>
                  <a:gd name="T67" fmla="*/ 5 h 37"/>
                  <a:gd name="T68" fmla="*/ 2 w 44"/>
                  <a:gd name="T69" fmla="*/ 7 h 37"/>
                  <a:gd name="T70" fmla="*/ 3 w 44"/>
                  <a:gd name="T71" fmla="*/ 9 h 37"/>
                  <a:gd name="T72" fmla="*/ 4 w 44"/>
                  <a:gd name="T73" fmla="*/ 10 h 37"/>
                  <a:gd name="T74" fmla="*/ 5 w 44"/>
                  <a:gd name="T75" fmla="*/ 11 h 37"/>
                  <a:gd name="T76" fmla="*/ 5 w 44"/>
                  <a:gd name="T77" fmla="*/ 12 h 37"/>
                  <a:gd name="T78" fmla="*/ 4 w 44"/>
                  <a:gd name="T79" fmla="*/ 14 h 37"/>
                  <a:gd name="T80" fmla="*/ 4 w 44"/>
                  <a:gd name="T81" fmla="*/ 16 h 37"/>
                  <a:gd name="T82" fmla="*/ 5 w 44"/>
                  <a:gd name="T83" fmla="*/ 17 h 37"/>
                  <a:gd name="T84" fmla="*/ 7 w 44"/>
                  <a:gd name="T85" fmla="*/ 19 h 37"/>
                  <a:gd name="T86" fmla="*/ 8 w 44"/>
                  <a:gd name="T87" fmla="*/ 20 h 37"/>
                  <a:gd name="T88" fmla="*/ 8 w 44"/>
                  <a:gd name="T89" fmla="*/ 22 h 37"/>
                  <a:gd name="T90" fmla="*/ 9 w 44"/>
                  <a:gd name="T91" fmla="*/ 23 h 37"/>
                  <a:gd name="T92" fmla="*/ 10 w 44"/>
                  <a:gd name="T93" fmla="*/ 25 h 37"/>
                  <a:gd name="T94" fmla="*/ 11 w 44"/>
                  <a:gd name="T95" fmla="*/ 25 h 37"/>
                  <a:gd name="T96" fmla="*/ 12 w 44"/>
                  <a:gd name="T97" fmla="*/ 25 h 37"/>
                  <a:gd name="T98" fmla="*/ 13 w 44"/>
                  <a:gd name="T99" fmla="*/ 25 h 37"/>
                  <a:gd name="T100" fmla="*/ 16 w 44"/>
                  <a:gd name="T101" fmla="*/ 28 h 37"/>
                  <a:gd name="T102" fmla="*/ 17 w 44"/>
                  <a:gd name="T103" fmla="*/ 30 h 37"/>
                  <a:gd name="T104" fmla="*/ 20 w 44"/>
                  <a:gd name="T105" fmla="*/ 31 h 37"/>
                  <a:gd name="T106" fmla="*/ 25 w 44"/>
                  <a:gd name="T107" fmla="*/ 33 h 37"/>
                  <a:gd name="T108" fmla="*/ 28 w 44"/>
                  <a:gd name="T109" fmla="*/ 32 h 37"/>
                  <a:gd name="T110" fmla="*/ 30 w 44"/>
                  <a:gd name="T111" fmla="*/ 35 h 37"/>
                  <a:gd name="T112" fmla="*/ 38 w 44"/>
                  <a:gd name="T113" fmla="*/ 37 h 37"/>
                  <a:gd name="T114" fmla="*/ 40 w 44"/>
                  <a:gd name="T115" fmla="*/ 37 h 37"/>
                  <a:gd name="T116" fmla="*/ 40 w 44"/>
                  <a:gd name="T117" fmla="*/ 36 h 37"/>
                  <a:gd name="T118" fmla="*/ 41 w 44"/>
                  <a:gd name="T119" fmla="*/ 34 h 37"/>
                  <a:gd name="T120" fmla="*/ 43 w 44"/>
                  <a:gd name="T121" fmla="*/ 33 h 37"/>
                  <a:gd name="T122" fmla="*/ 43 w 44"/>
                  <a:gd name="T123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4" h="37">
                    <a:moveTo>
                      <a:pt x="43" y="32"/>
                    </a:moveTo>
                    <a:cubicBezTo>
                      <a:pt x="42" y="32"/>
                      <a:pt x="43" y="30"/>
                      <a:pt x="42" y="29"/>
                    </a:cubicBezTo>
                    <a:cubicBezTo>
                      <a:pt x="41" y="29"/>
                      <a:pt x="40" y="28"/>
                      <a:pt x="39" y="27"/>
                    </a:cubicBezTo>
                    <a:cubicBezTo>
                      <a:pt x="39" y="27"/>
                      <a:pt x="38" y="26"/>
                      <a:pt x="38" y="26"/>
                    </a:cubicBezTo>
                    <a:cubicBezTo>
                      <a:pt x="38" y="25"/>
                      <a:pt x="41" y="23"/>
                      <a:pt x="40" y="22"/>
                    </a:cubicBezTo>
                    <a:cubicBezTo>
                      <a:pt x="40" y="21"/>
                      <a:pt x="38" y="22"/>
                      <a:pt x="38" y="21"/>
                    </a:cubicBezTo>
                    <a:cubicBezTo>
                      <a:pt x="38" y="21"/>
                      <a:pt x="38" y="20"/>
                      <a:pt x="38" y="19"/>
                    </a:cubicBezTo>
                    <a:cubicBezTo>
                      <a:pt x="37" y="18"/>
                      <a:pt x="38" y="17"/>
                      <a:pt x="38" y="16"/>
                    </a:cubicBezTo>
                    <a:cubicBezTo>
                      <a:pt x="37" y="16"/>
                      <a:pt x="38" y="15"/>
                      <a:pt x="38" y="14"/>
                    </a:cubicBezTo>
                    <a:cubicBezTo>
                      <a:pt x="38" y="14"/>
                      <a:pt x="39" y="14"/>
                      <a:pt x="39" y="13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1"/>
                      <a:pt x="39" y="9"/>
                      <a:pt x="39" y="9"/>
                    </a:cubicBezTo>
                    <a:cubicBezTo>
                      <a:pt x="39" y="9"/>
                      <a:pt x="38" y="9"/>
                      <a:pt x="37" y="9"/>
                    </a:cubicBezTo>
                    <a:cubicBezTo>
                      <a:pt x="37" y="9"/>
                      <a:pt x="36" y="7"/>
                      <a:pt x="36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6"/>
                      <a:pt x="34" y="6"/>
                      <a:pt x="33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1" y="5"/>
                      <a:pt x="30" y="5"/>
                    </a:cubicBezTo>
                    <a:cubicBezTo>
                      <a:pt x="30" y="4"/>
                      <a:pt x="28" y="4"/>
                      <a:pt x="28" y="5"/>
                    </a:cubicBezTo>
                    <a:cubicBezTo>
                      <a:pt x="27" y="5"/>
                      <a:pt x="27" y="5"/>
                      <a:pt x="26" y="5"/>
                    </a:cubicBezTo>
                    <a:cubicBezTo>
                      <a:pt x="26" y="5"/>
                      <a:pt x="25" y="6"/>
                      <a:pt x="24" y="6"/>
                    </a:cubicBezTo>
                    <a:cubicBezTo>
                      <a:pt x="24" y="7"/>
                      <a:pt x="23" y="7"/>
                      <a:pt x="22" y="7"/>
                    </a:cubicBezTo>
                    <a:cubicBezTo>
                      <a:pt x="22" y="7"/>
                      <a:pt x="22" y="8"/>
                      <a:pt x="22" y="8"/>
                    </a:cubicBezTo>
                    <a:cubicBezTo>
                      <a:pt x="22" y="8"/>
                      <a:pt x="19" y="9"/>
                      <a:pt x="18" y="9"/>
                    </a:cubicBezTo>
                    <a:cubicBezTo>
                      <a:pt x="16" y="9"/>
                      <a:pt x="16" y="7"/>
                      <a:pt x="14" y="7"/>
                    </a:cubicBezTo>
                    <a:cubicBezTo>
                      <a:pt x="12" y="7"/>
                      <a:pt x="11" y="5"/>
                      <a:pt x="11" y="4"/>
                    </a:cubicBezTo>
                    <a:cubicBezTo>
                      <a:pt x="10" y="4"/>
                      <a:pt x="9" y="3"/>
                      <a:pt x="9" y="3"/>
                    </a:cubicBezTo>
                    <a:cubicBezTo>
                      <a:pt x="9" y="2"/>
                      <a:pt x="10" y="0"/>
                      <a:pt x="9" y="1"/>
                    </a:cubicBezTo>
                    <a:cubicBezTo>
                      <a:pt x="8" y="1"/>
                      <a:pt x="6" y="3"/>
                      <a:pt x="4" y="3"/>
                    </a:cubicBezTo>
                    <a:cubicBezTo>
                      <a:pt x="2" y="2"/>
                      <a:pt x="4" y="2"/>
                      <a:pt x="3" y="2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1" y="3"/>
                      <a:pt x="1" y="3"/>
                    </a:cubicBezTo>
                    <a:cubicBezTo>
                      <a:pt x="1" y="3"/>
                      <a:pt x="1" y="5"/>
                      <a:pt x="1" y="5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2" y="7"/>
                      <a:pt x="3" y="8"/>
                      <a:pt x="3" y="9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4" y="10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4"/>
                      <a:pt x="4" y="14"/>
                    </a:cubicBezTo>
                    <a:cubicBezTo>
                      <a:pt x="3" y="14"/>
                      <a:pt x="4" y="16"/>
                      <a:pt x="4" y="16"/>
                    </a:cubicBezTo>
                    <a:cubicBezTo>
                      <a:pt x="4" y="16"/>
                      <a:pt x="5" y="17"/>
                      <a:pt x="5" y="17"/>
                    </a:cubicBezTo>
                    <a:cubicBezTo>
                      <a:pt x="5" y="18"/>
                      <a:pt x="7" y="19"/>
                      <a:pt x="7" y="19"/>
                    </a:cubicBezTo>
                    <a:cubicBezTo>
                      <a:pt x="8" y="19"/>
                      <a:pt x="8" y="20"/>
                      <a:pt x="8" y="20"/>
                    </a:cubicBezTo>
                    <a:cubicBezTo>
                      <a:pt x="9" y="21"/>
                      <a:pt x="8" y="21"/>
                      <a:pt x="8" y="22"/>
                    </a:cubicBezTo>
                    <a:cubicBezTo>
                      <a:pt x="8" y="22"/>
                      <a:pt x="9" y="23"/>
                      <a:pt x="9" y="23"/>
                    </a:cubicBezTo>
                    <a:cubicBezTo>
                      <a:pt x="9" y="24"/>
                      <a:pt x="10" y="24"/>
                      <a:pt x="10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4"/>
                      <a:pt x="12" y="25"/>
                    </a:cubicBezTo>
                    <a:cubicBezTo>
                      <a:pt x="12" y="25"/>
                      <a:pt x="13" y="25"/>
                      <a:pt x="13" y="25"/>
                    </a:cubicBezTo>
                    <a:cubicBezTo>
                      <a:pt x="14" y="25"/>
                      <a:pt x="15" y="27"/>
                      <a:pt x="16" y="28"/>
                    </a:cubicBezTo>
                    <a:cubicBezTo>
                      <a:pt x="16" y="29"/>
                      <a:pt x="16" y="30"/>
                      <a:pt x="17" y="30"/>
                    </a:cubicBezTo>
                    <a:cubicBezTo>
                      <a:pt x="18" y="31"/>
                      <a:pt x="19" y="30"/>
                      <a:pt x="20" y="31"/>
                    </a:cubicBezTo>
                    <a:cubicBezTo>
                      <a:pt x="21" y="33"/>
                      <a:pt x="23" y="33"/>
                      <a:pt x="25" y="33"/>
                    </a:cubicBezTo>
                    <a:cubicBezTo>
                      <a:pt x="26" y="33"/>
                      <a:pt x="27" y="32"/>
                      <a:pt x="28" y="32"/>
                    </a:cubicBezTo>
                    <a:cubicBezTo>
                      <a:pt x="30" y="33"/>
                      <a:pt x="29" y="35"/>
                      <a:pt x="30" y="35"/>
                    </a:cubicBezTo>
                    <a:cubicBezTo>
                      <a:pt x="30" y="36"/>
                      <a:pt x="37" y="36"/>
                      <a:pt x="38" y="37"/>
                    </a:cubicBezTo>
                    <a:cubicBezTo>
                      <a:pt x="38" y="37"/>
                      <a:pt x="39" y="37"/>
                      <a:pt x="40" y="37"/>
                    </a:cubicBez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5"/>
                      <a:pt x="41" y="34"/>
                      <a:pt x="41" y="34"/>
                    </a:cubicBezTo>
                    <a:cubicBezTo>
                      <a:pt x="42" y="34"/>
                      <a:pt x="43" y="34"/>
                      <a:pt x="43" y="33"/>
                    </a:cubicBezTo>
                    <a:cubicBezTo>
                      <a:pt x="44" y="33"/>
                      <a:pt x="43" y="32"/>
                      <a:pt x="4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75" name="Freeform 154"/>
              <p:cNvSpPr>
                <a:spLocks noEditPoints="1"/>
              </p:cNvSpPr>
              <p:nvPr/>
            </p:nvSpPr>
            <p:spPr bwMode="auto">
              <a:xfrm>
                <a:off x="3499" y="1692"/>
                <a:ext cx="374" cy="179"/>
              </a:xfrm>
              <a:custGeom>
                <a:avLst/>
                <a:gdLst>
                  <a:gd name="T0" fmla="*/ 87 w 90"/>
                  <a:gd name="T1" fmla="*/ 18 h 43"/>
                  <a:gd name="T2" fmla="*/ 84 w 90"/>
                  <a:gd name="T3" fmla="*/ 15 h 43"/>
                  <a:gd name="T4" fmla="*/ 78 w 90"/>
                  <a:gd name="T5" fmla="*/ 14 h 43"/>
                  <a:gd name="T6" fmla="*/ 73 w 90"/>
                  <a:gd name="T7" fmla="*/ 10 h 43"/>
                  <a:gd name="T8" fmla="*/ 67 w 90"/>
                  <a:gd name="T9" fmla="*/ 4 h 43"/>
                  <a:gd name="T10" fmla="*/ 61 w 90"/>
                  <a:gd name="T11" fmla="*/ 6 h 43"/>
                  <a:gd name="T12" fmla="*/ 59 w 90"/>
                  <a:gd name="T13" fmla="*/ 4 h 43"/>
                  <a:gd name="T14" fmla="*/ 56 w 90"/>
                  <a:gd name="T15" fmla="*/ 4 h 43"/>
                  <a:gd name="T16" fmla="*/ 54 w 90"/>
                  <a:gd name="T17" fmla="*/ 1 h 43"/>
                  <a:gd name="T18" fmla="*/ 46 w 90"/>
                  <a:gd name="T19" fmla="*/ 2 h 43"/>
                  <a:gd name="T20" fmla="*/ 38 w 90"/>
                  <a:gd name="T21" fmla="*/ 4 h 43"/>
                  <a:gd name="T22" fmla="*/ 33 w 90"/>
                  <a:gd name="T23" fmla="*/ 6 h 43"/>
                  <a:gd name="T24" fmla="*/ 33 w 90"/>
                  <a:gd name="T25" fmla="*/ 9 h 43"/>
                  <a:gd name="T26" fmla="*/ 33 w 90"/>
                  <a:gd name="T27" fmla="*/ 12 h 43"/>
                  <a:gd name="T28" fmla="*/ 31 w 90"/>
                  <a:gd name="T29" fmla="*/ 14 h 43"/>
                  <a:gd name="T30" fmla="*/ 28 w 90"/>
                  <a:gd name="T31" fmla="*/ 14 h 43"/>
                  <a:gd name="T32" fmla="*/ 22 w 90"/>
                  <a:gd name="T33" fmla="*/ 14 h 43"/>
                  <a:gd name="T34" fmla="*/ 18 w 90"/>
                  <a:gd name="T35" fmla="*/ 14 h 43"/>
                  <a:gd name="T36" fmla="*/ 12 w 90"/>
                  <a:gd name="T37" fmla="*/ 12 h 43"/>
                  <a:gd name="T38" fmla="*/ 7 w 90"/>
                  <a:gd name="T39" fmla="*/ 13 h 43"/>
                  <a:gd name="T40" fmla="*/ 5 w 90"/>
                  <a:gd name="T41" fmla="*/ 17 h 43"/>
                  <a:gd name="T42" fmla="*/ 1 w 90"/>
                  <a:gd name="T43" fmla="*/ 17 h 43"/>
                  <a:gd name="T44" fmla="*/ 0 w 90"/>
                  <a:gd name="T45" fmla="*/ 21 h 43"/>
                  <a:gd name="T46" fmla="*/ 3 w 90"/>
                  <a:gd name="T47" fmla="*/ 23 h 43"/>
                  <a:gd name="T48" fmla="*/ 5 w 90"/>
                  <a:gd name="T49" fmla="*/ 26 h 43"/>
                  <a:gd name="T50" fmla="*/ 11 w 90"/>
                  <a:gd name="T51" fmla="*/ 25 h 43"/>
                  <a:gd name="T52" fmla="*/ 13 w 90"/>
                  <a:gd name="T53" fmla="*/ 30 h 43"/>
                  <a:gd name="T54" fmla="*/ 9 w 90"/>
                  <a:gd name="T55" fmla="*/ 33 h 43"/>
                  <a:gd name="T56" fmla="*/ 13 w 90"/>
                  <a:gd name="T57" fmla="*/ 37 h 43"/>
                  <a:gd name="T58" fmla="*/ 15 w 90"/>
                  <a:gd name="T59" fmla="*/ 39 h 43"/>
                  <a:gd name="T60" fmla="*/ 21 w 90"/>
                  <a:gd name="T61" fmla="*/ 40 h 43"/>
                  <a:gd name="T62" fmla="*/ 27 w 90"/>
                  <a:gd name="T63" fmla="*/ 28 h 43"/>
                  <a:gd name="T64" fmla="*/ 31 w 90"/>
                  <a:gd name="T65" fmla="*/ 29 h 43"/>
                  <a:gd name="T66" fmla="*/ 37 w 90"/>
                  <a:gd name="T67" fmla="*/ 34 h 43"/>
                  <a:gd name="T68" fmla="*/ 44 w 90"/>
                  <a:gd name="T69" fmla="*/ 38 h 43"/>
                  <a:gd name="T70" fmla="*/ 49 w 90"/>
                  <a:gd name="T71" fmla="*/ 42 h 43"/>
                  <a:gd name="T72" fmla="*/ 54 w 90"/>
                  <a:gd name="T73" fmla="*/ 40 h 43"/>
                  <a:gd name="T74" fmla="*/ 59 w 90"/>
                  <a:gd name="T75" fmla="*/ 37 h 43"/>
                  <a:gd name="T76" fmla="*/ 66 w 90"/>
                  <a:gd name="T77" fmla="*/ 36 h 43"/>
                  <a:gd name="T78" fmla="*/ 75 w 90"/>
                  <a:gd name="T79" fmla="*/ 38 h 43"/>
                  <a:gd name="T80" fmla="*/ 76 w 90"/>
                  <a:gd name="T81" fmla="*/ 33 h 43"/>
                  <a:gd name="T82" fmla="*/ 79 w 90"/>
                  <a:gd name="T83" fmla="*/ 30 h 43"/>
                  <a:gd name="T84" fmla="*/ 81 w 90"/>
                  <a:gd name="T85" fmla="*/ 25 h 43"/>
                  <a:gd name="T86" fmla="*/ 87 w 90"/>
                  <a:gd name="T87" fmla="*/ 24 h 43"/>
                  <a:gd name="T88" fmla="*/ 89 w 90"/>
                  <a:gd name="T89" fmla="*/ 20 h 43"/>
                  <a:gd name="T90" fmla="*/ 34 w 90"/>
                  <a:gd name="T91" fmla="*/ 27 h 43"/>
                  <a:gd name="T92" fmla="*/ 71 w 90"/>
                  <a:gd name="T93" fmla="*/ 27 h 43"/>
                  <a:gd name="T94" fmla="*/ 62 w 90"/>
                  <a:gd name="T95" fmla="*/ 27 h 43"/>
                  <a:gd name="T96" fmla="*/ 71 w 90"/>
                  <a:gd name="T97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0" h="43">
                    <a:moveTo>
                      <a:pt x="89" y="18"/>
                    </a:moveTo>
                    <a:cubicBezTo>
                      <a:pt x="89" y="17"/>
                      <a:pt x="89" y="17"/>
                      <a:pt x="89" y="17"/>
                    </a:cubicBezTo>
                    <a:cubicBezTo>
                      <a:pt x="88" y="18"/>
                      <a:pt x="87" y="18"/>
                      <a:pt x="87" y="18"/>
                    </a:cubicBezTo>
                    <a:cubicBezTo>
                      <a:pt x="87" y="18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4" y="16"/>
                      <a:pt x="84" y="15"/>
                    </a:cubicBezTo>
                    <a:cubicBezTo>
                      <a:pt x="84" y="14"/>
                      <a:pt x="83" y="14"/>
                      <a:pt x="83" y="14"/>
                    </a:cubicBezTo>
                    <a:cubicBezTo>
                      <a:pt x="82" y="13"/>
                      <a:pt x="81" y="14"/>
                      <a:pt x="80" y="14"/>
                    </a:cubicBezTo>
                    <a:cubicBezTo>
                      <a:pt x="80" y="15"/>
                      <a:pt x="79" y="14"/>
                      <a:pt x="78" y="14"/>
                    </a:cubicBezTo>
                    <a:cubicBezTo>
                      <a:pt x="78" y="14"/>
                      <a:pt x="77" y="13"/>
                      <a:pt x="76" y="13"/>
                    </a:cubicBezTo>
                    <a:cubicBezTo>
                      <a:pt x="76" y="13"/>
                      <a:pt x="76" y="14"/>
                      <a:pt x="75" y="14"/>
                    </a:cubicBezTo>
                    <a:cubicBezTo>
                      <a:pt x="75" y="14"/>
                      <a:pt x="74" y="12"/>
                      <a:pt x="73" y="10"/>
                    </a:cubicBezTo>
                    <a:cubicBezTo>
                      <a:pt x="72" y="9"/>
                      <a:pt x="70" y="6"/>
                      <a:pt x="69" y="5"/>
                    </a:cubicBezTo>
                    <a:cubicBezTo>
                      <a:pt x="67" y="5"/>
                      <a:pt x="68" y="4"/>
                      <a:pt x="68" y="4"/>
                    </a:cubicBezTo>
                    <a:cubicBezTo>
                      <a:pt x="69" y="3"/>
                      <a:pt x="67" y="3"/>
                      <a:pt x="67" y="4"/>
                    </a:cubicBezTo>
                    <a:cubicBezTo>
                      <a:pt x="66" y="4"/>
                      <a:pt x="65" y="5"/>
                      <a:pt x="65" y="5"/>
                    </a:cubicBezTo>
                    <a:cubicBezTo>
                      <a:pt x="64" y="5"/>
                      <a:pt x="63" y="6"/>
                      <a:pt x="62" y="6"/>
                    </a:cubicBezTo>
                    <a:cubicBezTo>
                      <a:pt x="62" y="5"/>
                      <a:pt x="61" y="7"/>
                      <a:pt x="61" y="6"/>
                    </a:cubicBezTo>
                    <a:cubicBezTo>
                      <a:pt x="60" y="6"/>
                      <a:pt x="61" y="5"/>
                      <a:pt x="61" y="5"/>
                    </a:cubicBezTo>
                    <a:cubicBezTo>
                      <a:pt x="61" y="4"/>
                      <a:pt x="60" y="5"/>
                      <a:pt x="60" y="5"/>
                    </a:cubicBezTo>
                    <a:cubicBezTo>
                      <a:pt x="60" y="4"/>
                      <a:pt x="59" y="4"/>
                      <a:pt x="59" y="4"/>
                    </a:cubicBezTo>
                    <a:cubicBezTo>
                      <a:pt x="59" y="5"/>
                      <a:pt x="59" y="5"/>
                      <a:pt x="59" y="4"/>
                    </a:cubicBezTo>
                    <a:cubicBezTo>
                      <a:pt x="59" y="4"/>
                      <a:pt x="58" y="3"/>
                      <a:pt x="58" y="4"/>
                    </a:cubicBezTo>
                    <a:cubicBezTo>
                      <a:pt x="57" y="4"/>
                      <a:pt x="56" y="4"/>
                      <a:pt x="56" y="4"/>
                    </a:cubicBezTo>
                    <a:cubicBezTo>
                      <a:pt x="55" y="4"/>
                      <a:pt x="56" y="4"/>
                      <a:pt x="56" y="3"/>
                    </a:cubicBezTo>
                    <a:cubicBezTo>
                      <a:pt x="56" y="3"/>
                      <a:pt x="55" y="2"/>
                      <a:pt x="56" y="2"/>
                    </a:cubicBezTo>
                    <a:cubicBezTo>
                      <a:pt x="56" y="1"/>
                      <a:pt x="55" y="0"/>
                      <a:pt x="54" y="1"/>
                    </a:cubicBezTo>
                    <a:cubicBezTo>
                      <a:pt x="54" y="1"/>
                      <a:pt x="53" y="1"/>
                      <a:pt x="52" y="0"/>
                    </a:cubicBezTo>
                    <a:cubicBezTo>
                      <a:pt x="52" y="0"/>
                      <a:pt x="50" y="1"/>
                      <a:pt x="50" y="1"/>
                    </a:cubicBezTo>
                    <a:cubicBezTo>
                      <a:pt x="50" y="2"/>
                      <a:pt x="47" y="2"/>
                      <a:pt x="46" y="2"/>
                    </a:cubicBezTo>
                    <a:cubicBezTo>
                      <a:pt x="46" y="2"/>
                      <a:pt x="44" y="3"/>
                      <a:pt x="43" y="3"/>
                    </a:cubicBezTo>
                    <a:cubicBezTo>
                      <a:pt x="43" y="3"/>
                      <a:pt x="42" y="3"/>
                      <a:pt x="41" y="3"/>
                    </a:cubicBezTo>
                    <a:cubicBezTo>
                      <a:pt x="40" y="3"/>
                      <a:pt x="39" y="4"/>
                      <a:pt x="38" y="4"/>
                    </a:cubicBezTo>
                    <a:cubicBezTo>
                      <a:pt x="37" y="5"/>
                      <a:pt x="36" y="4"/>
                      <a:pt x="35" y="4"/>
                    </a:cubicBezTo>
                    <a:cubicBezTo>
                      <a:pt x="35" y="5"/>
                      <a:pt x="34" y="4"/>
                      <a:pt x="33" y="4"/>
                    </a:cubicBezTo>
                    <a:cubicBezTo>
                      <a:pt x="33" y="5"/>
                      <a:pt x="33" y="6"/>
                      <a:pt x="33" y="6"/>
                    </a:cubicBezTo>
                    <a:cubicBezTo>
                      <a:pt x="34" y="7"/>
                      <a:pt x="35" y="7"/>
                      <a:pt x="35" y="7"/>
                    </a:cubicBezTo>
                    <a:cubicBezTo>
                      <a:pt x="35" y="8"/>
                      <a:pt x="34" y="8"/>
                      <a:pt x="33" y="8"/>
                    </a:cubicBezTo>
                    <a:cubicBezTo>
                      <a:pt x="32" y="8"/>
                      <a:pt x="32" y="9"/>
                      <a:pt x="33" y="9"/>
                    </a:cubicBezTo>
                    <a:cubicBezTo>
                      <a:pt x="33" y="10"/>
                      <a:pt x="32" y="10"/>
                      <a:pt x="31" y="10"/>
                    </a:cubicBezTo>
                    <a:cubicBezTo>
                      <a:pt x="31" y="11"/>
                      <a:pt x="31" y="12"/>
                      <a:pt x="32" y="12"/>
                    </a:cubicBezTo>
                    <a:cubicBezTo>
                      <a:pt x="32" y="12"/>
                      <a:pt x="33" y="12"/>
                      <a:pt x="33" y="12"/>
                    </a:cubicBezTo>
                    <a:cubicBezTo>
                      <a:pt x="34" y="12"/>
                      <a:pt x="34" y="13"/>
                      <a:pt x="34" y="14"/>
                    </a:cubicBezTo>
                    <a:cubicBezTo>
                      <a:pt x="34" y="14"/>
                      <a:pt x="33" y="14"/>
                      <a:pt x="33" y="14"/>
                    </a:cubicBezTo>
                    <a:cubicBezTo>
                      <a:pt x="32" y="14"/>
                      <a:pt x="31" y="14"/>
                      <a:pt x="31" y="14"/>
                    </a:cubicBezTo>
                    <a:cubicBezTo>
                      <a:pt x="30" y="14"/>
                      <a:pt x="30" y="15"/>
                      <a:pt x="30" y="15"/>
                    </a:cubicBezTo>
                    <a:cubicBezTo>
                      <a:pt x="30" y="15"/>
                      <a:pt x="30" y="14"/>
                      <a:pt x="29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3"/>
                      <a:pt x="26" y="13"/>
                      <a:pt x="25" y="13"/>
                    </a:cubicBezTo>
                    <a:cubicBezTo>
                      <a:pt x="25" y="14"/>
                      <a:pt x="25" y="14"/>
                      <a:pt x="24" y="13"/>
                    </a:cubicBezTo>
                    <a:cubicBezTo>
                      <a:pt x="24" y="13"/>
                      <a:pt x="22" y="14"/>
                      <a:pt x="22" y="14"/>
                    </a:cubicBezTo>
                    <a:cubicBezTo>
                      <a:pt x="22" y="14"/>
                      <a:pt x="21" y="15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8" y="14"/>
                      <a:pt x="18" y="14"/>
                    </a:cubicBezTo>
                    <a:cubicBezTo>
                      <a:pt x="18" y="14"/>
                      <a:pt x="17" y="13"/>
                      <a:pt x="16" y="12"/>
                    </a:cubicBezTo>
                    <a:cubicBezTo>
                      <a:pt x="16" y="12"/>
                      <a:pt x="14" y="12"/>
                      <a:pt x="14" y="12"/>
                    </a:cubicBezTo>
                    <a:cubicBezTo>
                      <a:pt x="14" y="11"/>
                      <a:pt x="12" y="11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0" y="11"/>
                      <a:pt x="10" y="12"/>
                      <a:pt x="9" y="12"/>
                    </a:cubicBezTo>
                    <a:cubicBezTo>
                      <a:pt x="9" y="12"/>
                      <a:pt x="8" y="13"/>
                      <a:pt x="7" y="13"/>
                    </a:cubicBezTo>
                    <a:cubicBezTo>
                      <a:pt x="6" y="13"/>
                      <a:pt x="7" y="14"/>
                      <a:pt x="6" y="14"/>
                    </a:cubicBezTo>
                    <a:cubicBezTo>
                      <a:pt x="5" y="14"/>
                      <a:pt x="5" y="15"/>
                      <a:pt x="5" y="15"/>
                    </a:cubicBezTo>
                    <a:cubicBezTo>
                      <a:pt x="5" y="16"/>
                      <a:pt x="6" y="16"/>
                      <a:pt x="5" y="17"/>
                    </a:cubicBezTo>
                    <a:cubicBezTo>
                      <a:pt x="4" y="17"/>
                      <a:pt x="4" y="16"/>
                      <a:pt x="3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8"/>
                      <a:pt x="1" y="18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" y="22"/>
                      <a:pt x="1" y="23"/>
                      <a:pt x="2" y="23"/>
                    </a:cubicBezTo>
                    <a:cubicBezTo>
                      <a:pt x="2" y="22"/>
                      <a:pt x="3" y="23"/>
                      <a:pt x="3" y="23"/>
                    </a:cubicBezTo>
                    <a:cubicBezTo>
                      <a:pt x="4" y="23"/>
                      <a:pt x="4" y="23"/>
                      <a:pt x="5" y="24"/>
                    </a:cubicBezTo>
                    <a:cubicBezTo>
                      <a:pt x="5" y="25"/>
                      <a:pt x="6" y="25"/>
                      <a:pt x="5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7" y="27"/>
                    </a:cubicBezTo>
                    <a:cubicBezTo>
                      <a:pt x="8" y="26"/>
                      <a:pt x="10" y="25"/>
                      <a:pt x="11" y="25"/>
                    </a:cubicBezTo>
                    <a:cubicBezTo>
                      <a:pt x="13" y="25"/>
                      <a:pt x="14" y="25"/>
                      <a:pt x="15" y="26"/>
                    </a:cubicBezTo>
                    <a:cubicBezTo>
                      <a:pt x="15" y="27"/>
                      <a:pt x="15" y="28"/>
                      <a:pt x="15" y="29"/>
                    </a:cubicBezTo>
                    <a:cubicBezTo>
                      <a:pt x="15" y="30"/>
                      <a:pt x="14" y="30"/>
                      <a:pt x="13" y="30"/>
                    </a:cubicBezTo>
                    <a:cubicBezTo>
                      <a:pt x="12" y="29"/>
                      <a:pt x="10" y="30"/>
                      <a:pt x="10" y="31"/>
                    </a:cubicBezTo>
                    <a:cubicBezTo>
                      <a:pt x="10" y="31"/>
                      <a:pt x="11" y="33"/>
                      <a:pt x="10" y="32"/>
                    </a:cubicBezTo>
                    <a:cubicBezTo>
                      <a:pt x="8" y="31"/>
                      <a:pt x="8" y="33"/>
                      <a:pt x="9" y="33"/>
                    </a:cubicBezTo>
                    <a:cubicBezTo>
                      <a:pt x="9" y="33"/>
                      <a:pt x="10" y="33"/>
                      <a:pt x="10" y="34"/>
                    </a:cubicBezTo>
                    <a:cubicBezTo>
                      <a:pt x="10" y="35"/>
                      <a:pt x="10" y="36"/>
                      <a:pt x="11" y="36"/>
                    </a:cubicBezTo>
                    <a:cubicBezTo>
                      <a:pt x="12" y="35"/>
                      <a:pt x="12" y="37"/>
                      <a:pt x="13" y="37"/>
                    </a:cubicBezTo>
                    <a:cubicBezTo>
                      <a:pt x="13" y="37"/>
                      <a:pt x="14" y="37"/>
                      <a:pt x="14" y="38"/>
                    </a:cubicBezTo>
                    <a:cubicBezTo>
                      <a:pt x="13" y="39"/>
                      <a:pt x="14" y="41"/>
                      <a:pt x="14" y="40"/>
                    </a:cubicBezTo>
                    <a:cubicBezTo>
                      <a:pt x="14" y="40"/>
                      <a:pt x="14" y="39"/>
                      <a:pt x="15" y="39"/>
                    </a:cubicBezTo>
                    <a:cubicBezTo>
                      <a:pt x="14" y="38"/>
                      <a:pt x="16" y="38"/>
                      <a:pt x="17" y="38"/>
                    </a:cubicBezTo>
                    <a:cubicBezTo>
                      <a:pt x="18" y="38"/>
                      <a:pt x="19" y="39"/>
                      <a:pt x="20" y="40"/>
                    </a:cubicBezTo>
                    <a:cubicBezTo>
                      <a:pt x="20" y="41"/>
                      <a:pt x="21" y="40"/>
                      <a:pt x="21" y="4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7" y="29"/>
                      <a:pt x="27" y="28"/>
                    </a:cubicBezTo>
                    <a:cubicBezTo>
                      <a:pt x="28" y="27"/>
                      <a:pt x="29" y="28"/>
                      <a:pt x="29" y="29"/>
                    </a:cubicBezTo>
                    <a:cubicBezTo>
                      <a:pt x="29" y="29"/>
                      <a:pt x="29" y="27"/>
                      <a:pt x="30" y="28"/>
                    </a:cubicBezTo>
                    <a:cubicBezTo>
                      <a:pt x="31" y="28"/>
                      <a:pt x="30" y="29"/>
                      <a:pt x="31" y="29"/>
                    </a:cubicBezTo>
                    <a:cubicBezTo>
                      <a:pt x="31" y="29"/>
                      <a:pt x="32" y="30"/>
                      <a:pt x="32" y="32"/>
                    </a:cubicBezTo>
                    <a:cubicBezTo>
                      <a:pt x="33" y="32"/>
                      <a:pt x="34" y="34"/>
                      <a:pt x="34" y="35"/>
                    </a:cubicBezTo>
                    <a:cubicBezTo>
                      <a:pt x="35" y="35"/>
                      <a:pt x="37" y="34"/>
                      <a:pt x="37" y="34"/>
                    </a:cubicBezTo>
                    <a:cubicBezTo>
                      <a:pt x="38" y="35"/>
                      <a:pt x="41" y="35"/>
                      <a:pt x="42" y="35"/>
                    </a:cubicBezTo>
                    <a:cubicBezTo>
                      <a:pt x="42" y="35"/>
                      <a:pt x="43" y="36"/>
                      <a:pt x="43" y="36"/>
                    </a:cubicBezTo>
                    <a:cubicBezTo>
                      <a:pt x="44" y="36"/>
                      <a:pt x="44" y="37"/>
                      <a:pt x="44" y="38"/>
                    </a:cubicBezTo>
                    <a:cubicBezTo>
                      <a:pt x="44" y="39"/>
                      <a:pt x="45" y="40"/>
                      <a:pt x="45" y="40"/>
                    </a:cubicBezTo>
                    <a:cubicBezTo>
                      <a:pt x="45" y="41"/>
                      <a:pt x="46" y="41"/>
                      <a:pt x="47" y="41"/>
                    </a:cubicBezTo>
                    <a:cubicBezTo>
                      <a:pt x="48" y="41"/>
                      <a:pt x="49" y="41"/>
                      <a:pt x="49" y="42"/>
                    </a:cubicBezTo>
                    <a:cubicBezTo>
                      <a:pt x="49" y="43"/>
                      <a:pt x="50" y="42"/>
                      <a:pt x="50" y="42"/>
                    </a:cubicBezTo>
                    <a:cubicBezTo>
                      <a:pt x="50" y="41"/>
                      <a:pt x="51" y="40"/>
                      <a:pt x="52" y="40"/>
                    </a:cubicBezTo>
                    <a:cubicBezTo>
                      <a:pt x="53" y="40"/>
                      <a:pt x="53" y="40"/>
                      <a:pt x="54" y="40"/>
                    </a:cubicBezTo>
                    <a:cubicBezTo>
                      <a:pt x="54" y="39"/>
                      <a:pt x="54" y="38"/>
                      <a:pt x="54" y="38"/>
                    </a:cubicBezTo>
                    <a:cubicBezTo>
                      <a:pt x="55" y="38"/>
                      <a:pt x="56" y="38"/>
                      <a:pt x="56" y="37"/>
                    </a:cubicBezTo>
                    <a:cubicBezTo>
                      <a:pt x="56" y="36"/>
                      <a:pt x="57" y="36"/>
                      <a:pt x="59" y="37"/>
                    </a:cubicBezTo>
                    <a:cubicBezTo>
                      <a:pt x="60" y="37"/>
                      <a:pt x="61" y="37"/>
                      <a:pt x="61" y="37"/>
                    </a:cubicBezTo>
                    <a:cubicBezTo>
                      <a:pt x="61" y="36"/>
                      <a:pt x="62" y="35"/>
                      <a:pt x="63" y="36"/>
                    </a:cubicBezTo>
                    <a:cubicBezTo>
                      <a:pt x="63" y="36"/>
                      <a:pt x="65" y="37"/>
                      <a:pt x="66" y="36"/>
                    </a:cubicBezTo>
                    <a:cubicBezTo>
                      <a:pt x="67" y="36"/>
                      <a:pt x="71" y="37"/>
                      <a:pt x="72" y="37"/>
                    </a:cubicBezTo>
                    <a:cubicBezTo>
                      <a:pt x="72" y="37"/>
                      <a:pt x="73" y="36"/>
                      <a:pt x="74" y="37"/>
                    </a:cubicBezTo>
                    <a:cubicBezTo>
                      <a:pt x="74" y="38"/>
                      <a:pt x="75" y="37"/>
                      <a:pt x="75" y="38"/>
                    </a:cubicBezTo>
                    <a:cubicBezTo>
                      <a:pt x="75" y="38"/>
                      <a:pt x="75" y="38"/>
                      <a:pt x="75" y="37"/>
                    </a:cubicBezTo>
                    <a:cubicBezTo>
                      <a:pt x="75" y="37"/>
                      <a:pt x="76" y="36"/>
                      <a:pt x="77" y="36"/>
                    </a:cubicBezTo>
                    <a:cubicBezTo>
                      <a:pt x="77" y="35"/>
                      <a:pt x="76" y="34"/>
                      <a:pt x="76" y="33"/>
                    </a:cubicBezTo>
                    <a:cubicBezTo>
                      <a:pt x="76" y="33"/>
                      <a:pt x="76" y="31"/>
                      <a:pt x="75" y="31"/>
                    </a:cubicBezTo>
                    <a:cubicBezTo>
                      <a:pt x="75" y="31"/>
                      <a:pt x="76" y="30"/>
                      <a:pt x="76" y="30"/>
                    </a:cubicBezTo>
                    <a:cubicBezTo>
                      <a:pt x="77" y="30"/>
                      <a:pt x="78" y="30"/>
                      <a:pt x="79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1" y="30"/>
                      <a:pt x="80" y="30"/>
                      <a:pt x="80" y="29"/>
                    </a:cubicBezTo>
                    <a:cubicBezTo>
                      <a:pt x="80" y="29"/>
                      <a:pt x="81" y="26"/>
                      <a:pt x="81" y="25"/>
                    </a:cubicBezTo>
                    <a:cubicBezTo>
                      <a:pt x="82" y="24"/>
                      <a:pt x="82" y="25"/>
                      <a:pt x="83" y="25"/>
                    </a:cubicBezTo>
                    <a:cubicBezTo>
                      <a:pt x="84" y="25"/>
                      <a:pt x="85" y="25"/>
                      <a:pt x="85" y="25"/>
                    </a:cubicBezTo>
                    <a:cubicBezTo>
                      <a:pt x="85" y="25"/>
                      <a:pt x="87" y="25"/>
                      <a:pt x="87" y="24"/>
                    </a:cubicBezTo>
                    <a:cubicBezTo>
                      <a:pt x="87" y="24"/>
                      <a:pt x="87" y="24"/>
                      <a:pt x="87" y="23"/>
                    </a:cubicBezTo>
                    <a:cubicBezTo>
                      <a:pt x="87" y="22"/>
                      <a:pt x="88" y="21"/>
                      <a:pt x="88" y="21"/>
                    </a:cubicBezTo>
                    <a:cubicBezTo>
                      <a:pt x="89" y="21"/>
                      <a:pt x="89" y="20"/>
                      <a:pt x="89" y="20"/>
                    </a:cubicBezTo>
                    <a:cubicBezTo>
                      <a:pt x="89" y="19"/>
                      <a:pt x="90" y="19"/>
                      <a:pt x="90" y="18"/>
                    </a:cubicBezTo>
                    <a:cubicBezTo>
                      <a:pt x="90" y="18"/>
                      <a:pt x="90" y="18"/>
                      <a:pt x="89" y="18"/>
                    </a:cubicBezTo>
                    <a:close/>
                    <a:moveTo>
                      <a:pt x="34" y="27"/>
                    </a:moveTo>
                    <a:cubicBezTo>
                      <a:pt x="33" y="27"/>
                      <a:pt x="31" y="27"/>
                      <a:pt x="30" y="26"/>
                    </a:cubicBezTo>
                    <a:cubicBezTo>
                      <a:pt x="30" y="26"/>
                      <a:pt x="34" y="26"/>
                      <a:pt x="34" y="27"/>
                    </a:cubicBezTo>
                    <a:close/>
                    <a:moveTo>
                      <a:pt x="71" y="27"/>
                    </a:moveTo>
                    <a:cubicBezTo>
                      <a:pt x="69" y="27"/>
                      <a:pt x="65" y="26"/>
                      <a:pt x="63" y="28"/>
                    </a:cubicBezTo>
                    <a:cubicBezTo>
                      <a:pt x="62" y="29"/>
                      <a:pt x="63" y="30"/>
                      <a:pt x="62" y="31"/>
                    </a:cubicBezTo>
                    <a:cubicBezTo>
                      <a:pt x="61" y="31"/>
                      <a:pt x="61" y="28"/>
                      <a:pt x="62" y="27"/>
                    </a:cubicBezTo>
                    <a:cubicBezTo>
                      <a:pt x="63" y="26"/>
                      <a:pt x="66" y="26"/>
                      <a:pt x="67" y="26"/>
                    </a:cubicBezTo>
                    <a:cubicBezTo>
                      <a:pt x="69" y="27"/>
                      <a:pt x="72" y="26"/>
                      <a:pt x="73" y="26"/>
                    </a:cubicBezTo>
                    <a:cubicBezTo>
                      <a:pt x="73" y="26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76" name="Freeform 155"/>
              <p:cNvSpPr>
                <a:spLocks noEditPoints="1"/>
              </p:cNvSpPr>
              <p:nvPr/>
            </p:nvSpPr>
            <p:spPr bwMode="auto">
              <a:xfrm>
                <a:off x="3254" y="1259"/>
                <a:ext cx="1566" cy="604"/>
              </a:xfrm>
              <a:custGeom>
                <a:avLst/>
                <a:gdLst>
                  <a:gd name="T0" fmla="*/ 99 w 377"/>
                  <a:gd name="T1" fmla="*/ 3 h 145"/>
                  <a:gd name="T2" fmla="*/ 168 w 377"/>
                  <a:gd name="T3" fmla="*/ 1 h 145"/>
                  <a:gd name="T4" fmla="*/ 132 w 377"/>
                  <a:gd name="T5" fmla="*/ 41 h 145"/>
                  <a:gd name="T6" fmla="*/ 182 w 377"/>
                  <a:gd name="T7" fmla="*/ 14 h 145"/>
                  <a:gd name="T8" fmla="*/ 275 w 377"/>
                  <a:gd name="T9" fmla="*/ 30 h 145"/>
                  <a:gd name="T10" fmla="*/ 289 w 377"/>
                  <a:gd name="T11" fmla="*/ 32 h 145"/>
                  <a:gd name="T12" fmla="*/ 270 w 377"/>
                  <a:gd name="T13" fmla="*/ 117 h 145"/>
                  <a:gd name="T14" fmla="*/ 67 w 377"/>
                  <a:gd name="T15" fmla="*/ 6 h 145"/>
                  <a:gd name="T16" fmla="*/ 366 w 377"/>
                  <a:gd name="T17" fmla="*/ 66 h 145"/>
                  <a:gd name="T18" fmla="*/ 328 w 377"/>
                  <a:gd name="T19" fmla="*/ 56 h 145"/>
                  <a:gd name="T20" fmla="*/ 292 w 377"/>
                  <a:gd name="T21" fmla="*/ 49 h 145"/>
                  <a:gd name="T22" fmla="*/ 267 w 377"/>
                  <a:gd name="T23" fmla="*/ 41 h 145"/>
                  <a:gd name="T24" fmla="*/ 248 w 377"/>
                  <a:gd name="T25" fmla="*/ 46 h 145"/>
                  <a:gd name="T26" fmla="*/ 232 w 377"/>
                  <a:gd name="T27" fmla="*/ 38 h 145"/>
                  <a:gd name="T28" fmla="*/ 205 w 377"/>
                  <a:gd name="T29" fmla="*/ 37 h 145"/>
                  <a:gd name="T30" fmla="*/ 202 w 377"/>
                  <a:gd name="T31" fmla="*/ 32 h 145"/>
                  <a:gd name="T32" fmla="*/ 192 w 377"/>
                  <a:gd name="T33" fmla="*/ 23 h 145"/>
                  <a:gd name="T34" fmla="*/ 173 w 377"/>
                  <a:gd name="T35" fmla="*/ 26 h 145"/>
                  <a:gd name="T36" fmla="*/ 150 w 377"/>
                  <a:gd name="T37" fmla="*/ 31 h 145"/>
                  <a:gd name="T38" fmla="*/ 142 w 377"/>
                  <a:gd name="T39" fmla="*/ 38 h 145"/>
                  <a:gd name="T40" fmla="*/ 131 w 377"/>
                  <a:gd name="T41" fmla="*/ 49 h 145"/>
                  <a:gd name="T42" fmla="*/ 125 w 377"/>
                  <a:gd name="T43" fmla="*/ 56 h 145"/>
                  <a:gd name="T44" fmla="*/ 116 w 377"/>
                  <a:gd name="T45" fmla="*/ 67 h 145"/>
                  <a:gd name="T46" fmla="*/ 120 w 377"/>
                  <a:gd name="T47" fmla="*/ 59 h 145"/>
                  <a:gd name="T48" fmla="*/ 106 w 377"/>
                  <a:gd name="T49" fmla="*/ 52 h 145"/>
                  <a:gd name="T50" fmla="*/ 89 w 377"/>
                  <a:gd name="T51" fmla="*/ 54 h 145"/>
                  <a:gd name="T52" fmla="*/ 74 w 377"/>
                  <a:gd name="T53" fmla="*/ 58 h 145"/>
                  <a:gd name="T54" fmla="*/ 53 w 377"/>
                  <a:gd name="T55" fmla="*/ 59 h 145"/>
                  <a:gd name="T56" fmla="*/ 41 w 377"/>
                  <a:gd name="T57" fmla="*/ 72 h 145"/>
                  <a:gd name="T58" fmla="*/ 28 w 377"/>
                  <a:gd name="T59" fmla="*/ 64 h 145"/>
                  <a:gd name="T60" fmla="*/ 29 w 377"/>
                  <a:gd name="T61" fmla="*/ 55 h 145"/>
                  <a:gd name="T62" fmla="*/ 21 w 377"/>
                  <a:gd name="T63" fmla="*/ 63 h 145"/>
                  <a:gd name="T64" fmla="*/ 19 w 377"/>
                  <a:gd name="T65" fmla="*/ 87 h 145"/>
                  <a:gd name="T66" fmla="*/ 20 w 377"/>
                  <a:gd name="T67" fmla="*/ 102 h 145"/>
                  <a:gd name="T68" fmla="*/ 31 w 377"/>
                  <a:gd name="T69" fmla="*/ 113 h 145"/>
                  <a:gd name="T70" fmla="*/ 44 w 377"/>
                  <a:gd name="T71" fmla="*/ 124 h 145"/>
                  <a:gd name="T72" fmla="*/ 45 w 377"/>
                  <a:gd name="T73" fmla="*/ 138 h 145"/>
                  <a:gd name="T74" fmla="*/ 65 w 377"/>
                  <a:gd name="T75" fmla="*/ 131 h 145"/>
                  <a:gd name="T76" fmla="*/ 65 w 377"/>
                  <a:gd name="T77" fmla="*/ 118 h 145"/>
                  <a:gd name="T78" fmla="*/ 89 w 377"/>
                  <a:gd name="T79" fmla="*/ 119 h 145"/>
                  <a:gd name="T80" fmla="*/ 102 w 377"/>
                  <a:gd name="T81" fmla="*/ 107 h 145"/>
                  <a:gd name="T82" fmla="*/ 124 w 377"/>
                  <a:gd name="T83" fmla="*/ 109 h 145"/>
                  <a:gd name="T84" fmla="*/ 148 w 377"/>
                  <a:gd name="T85" fmla="*/ 122 h 145"/>
                  <a:gd name="T86" fmla="*/ 171 w 377"/>
                  <a:gd name="T87" fmla="*/ 119 h 145"/>
                  <a:gd name="T88" fmla="*/ 191 w 377"/>
                  <a:gd name="T89" fmla="*/ 120 h 145"/>
                  <a:gd name="T90" fmla="*/ 221 w 377"/>
                  <a:gd name="T91" fmla="*/ 115 h 145"/>
                  <a:gd name="T92" fmla="*/ 244 w 377"/>
                  <a:gd name="T93" fmla="*/ 125 h 145"/>
                  <a:gd name="T94" fmla="*/ 247 w 377"/>
                  <a:gd name="T95" fmla="*/ 140 h 145"/>
                  <a:gd name="T96" fmla="*/ 264 w 377"/>
                  <a:gd name="T97" fmla="*/ 108 h 145"/>
                  <a:gd name="T98" fmla="*/ 266 w 377"/>
                  <a:gd name="T99" fmla="*/ 96 h 145"/>
                  <a:gd name="T100" fmla="*/ 296 w 377"/>
                  <a:gd name="T101" fmla="*/ 93 h 145"/>
                  <a:gd name="T102" fmla="*/ 316 w 377"/>
                  <a:gd name="T103" fmla="*/ 82 h 145"/>
                  <a:gd name="T104" fmla="*/ 302 w 377"/>
                  <a:gd name="T105" fmla="*/ 117 h 145"/>
                  <a:gd name="T106" fmla="*/ 316 w 377"/>
                  <a:gd name="T107" fmla="*/ 97 h 145"/>
                  <a:gd name="T108" fmla="*/ 339 w 377"/>
                  <a:gd name="T109" fmla="*/ 85 h 145"/>
                  <a:gd name="T110" fmla="*/ 355 w 377"/>
                  <a:gd name="T111" fmla="*/ 72 h 145"/>
                  <a:gd name="T112" fmla="*/ 370 w 377"/>
                  <a:gd name="T113" fmla="*/ 73 h 145"/>
                  <a:gd name="T114" fmla="*/ 194 w 377"/>
                  <a:gd name="T115" fmla="*/ 108 h 145"/>
                  <a:gd name="T116" fmla="*/ 76 w 377"/>
                  <a:gd name="T117" fmla="*/ 6 h 145"/>
                  <a:gd name="T118" fmla="*/ 77 w 377"/>
                  <a:gd name="T119" fmla="*/ 4 h 145"/>
                  <a:gd name="T120" fmla="*/ 82 w 377"/>
                  <a:gd name="T121" fmla="*/ 40 h 145"/>
                  <a:gd name="T122" fmla="*/ 82 w 377"/>
                  <a:gd name="T123" fmla="*/ 3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7" h="145">
                    <a:moveTo>
                      <a:pt x="5" y="105"/>
                    </a:moveTo>
                    <a:cubicBezTo>
                      <a:pt x="5" y="105"/>
                      <a:pt x="4" y="105"/>
                      <a:pt x="4" y="104"/>
                    </a:cubicBezTo>
                    <a:cubicBezTo>
                      <a:pt x="4" y="104"/>
                      <a:pt x="3" y="104"/>
                      <a:pt x="3" y="104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3" y="105"/>
                      <a:pt x="2" y="105"/>
                      <a:pt x="2" y="106"/>
                    </a:cubicBezTo>
                    <a:cubicBezTo>
                      <a:pt x="3" y="106"/>
                      <a:pt x="1" y="106"/>
                      <a:pt x="1" y="106"/>
                    </a:cubicBezTo>
                    <a:cubicBezTo>
                      <a:pt x="1" y="105"/>
                      <a:pt x="0" y="105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6"/>
                      <a:pt x="1" y="107"/>
                      <a:pt x="1" y="107"/>
                    </a:cubicBezTo>
                    <a:cubicBezTo>
                      <a:pt x="1" y="107"/>
                      <a:pt x="5" y="107"/>
                      <a:pt x="7" y="107"/>
                    </a:cubicBezTo>
                    <a:cubicBezTo>
                      <a:pt x="7" y="107"/>
                      <a:pt x="7" y="106"/>
                      <a:pt x="7" y="105"/>
                    </a:cubicBezTo>
                    <a:cubicBezTo>
                      <a:pt x="7" y="105"/>
                      <a:pt x="6" y="105"/>
                      <a:pt x="5" y="105"/>
                    </a:cubicBezTo>
                    <a:close/>
                    <a:moveTo>
                      <a:pt x="100" y="4"/>
                    </a:moveTo>
                    <a:cubicBezTo>
                      <a:pt x="103" y="4"/>
                      <a:pt x="102" y="2"/>
                      <a:pt x="101" y="2"/>
                    </a:cubicBezTo>
                    <a:cubicBezTo>
                      <a:pt x="100" y="2"/>
                      <a:pt x="100" y="3"/>
                      <a:pt x="99" y="3"/>
                    </a:cubicBezTo>
                    <a:cubicBezTo>
                      <a:pt x="98" y="3"/>
                      <a:pt x="96" y="3"/>
                      <a:pt x="96" y="4"/>
                    </a:cubicBezTo>
                    <a:cubicBezTo>
                      <a:pt x="97" y="5"/>
                      <a:pt x="99" y="4"/>
                      <a:pt x="100" y="4"/>
                    </a:cubicBezTo>
                    <a:close/>
                    <a:moveTo>
                      <a:pt x="113" y="40"/>
                    </a:moveTo>
                    <a:cubicBezTo>
                      <a:pt x="114" y="41"/>
                      <a:pt x="116" y="40"/>
                      <a:pt x="116" y="40"/>
                    </a:cubicBezTo>
                    <a:cubicBezTo>
                      <a:pt x="116" y="39"/>
                      <a:pt x="115" y="39"/>
                      <a:pt x="114" y="39"/>
                    </a:cubicBezTo>
                    <a:cubicBezTo>
                      <a:pt x="112" y="39"/>
                      <a:pt x="112" y="40"/>
                      <a:pt x="113" y="40"/>
                    </a:cubicBezTo>
                    <a:close/>
                    <a:moveTo>
                      <a:pt x="161" y="7"/>
                    </a:moveTo>
                    <a:cubicBezTo>
                      <a:pt x="162" y="8"/>
                      <a:pt x="162" y="8"/>
                      <a:pt x="160" y="8"/>
                    </a:cubicBezTo>
                    <a:cubicBezTo>
                      <a:pt x="159" y="8"/>
                      <a:pt x="158" y="8"/>
                      <a:pt x="159" y="9"/>
                    </a:cubicBezTo>
                    <a:cubicBezTo>
                      <a:pt x="160" y="9"/>
                      <a:pt x="159" y="10"/>
                      <a:pt x="161" y="10"/>
                    </a:cubicBezTo>
                    <a:cubicBezTo>
                      <a:pt x="162" y="10"/>
                      <a:pt x="164" y="9"/>
                      <a:pt x="163" y="8"/>
                    </a:cubicBezTo>
                    <a:cubicBezTo>
                      <a:pt x="163" y="8"/>
                      <a:pt x="168" y="7"/>
                      <a:pt x="170" y="7"/>
                    </a:cubicBezTo>
                    <a:cubicBezTo>
                      <a:pt x="171" y="6"/>
                      <a:pt x="169" y="5"/>
                      <a:pt x="170" y="5"/>
                    </a:cubicBezTo>
                    <a:cubicBezTo>
                      <a:pt x="172" y="5"/>
                      <a:pt x="171" y="4"/>
                      <a:pt x="169" y="4"/>
                    </a:cubicBezTo>
                    <a:cubicBezTo>
                      <a:pt x="167" y="3"/>
                      <a:pt x="168" y="2"/>
                      <a:pt x="168" y="1"/>
                    </a:cubicBezTo>
                    <a:cubicBezTo>
                      <a:pt x="167" y="1"/>
                      <a:pt x="167" y="2"/>
                      <a:pt x="164" y="2"/>
                    </a:cubicBezTo>
                    <a:cubicBezTo>
                      <a:pt x="162" y="3"/>
                      <a:pt x="161" y="4"/>
                      <a:pt x="162" y="4"/>
                    </a:cubicBezTo>
                    <a:cubicBezTo>
                      <a:pt x="163" y="4"/>
                      <a:pt x="162" y="6"/>
                      <a:pt x="161" y="5"/>
                    </a:cubicBezTo>
                    <a:cubicBezTo>
                      <a:pt x="160" y="5"/>
                      <a:pt x="160" y="6"/>
                      <a:pt x="161" y="7"/>
                    </a:cubicBezTo>
                    <a:close/>
                    <a:moveTo>
                      <a:pt x="164" y="9"/>
                    </a:moveTo>
                    <a:cubicBezTo>
                      <a:pt x="164" y="10"/>
                      <a:pt x="162" y="10"/>
                      <a:pt x="163" y="11"/>
                    </a:cubicBezTo>
                    <a:cubicBezTo>
                      <a:pt x="163" y="11"/>
                      <a:pt x="164" y="11"/>
                      <a:pt x="165" y="11"/>
                    </a:cubicBezTo>
                    <a:cubicBezTo>
                      <a:pt x="165" y="11"/>
                      <a:pt x="166" y="13"/>
                      <a:pt x="167" y="13"/>
                    </a:cubicBezTo>
                    <a:cubicBezTo>
                      <a:pt x="168" y="12"/>
                      <a:pt x="171" y="14"/>
                      <a:pt x="173" y="14"/>
                    </a:cubicBezTo>
                    <a:cubicBezTo>
                      <a:pt x="175" y="14"/>
                      <a:pt x="175" y="12"/>
                      <a:pt x="174" y="12"/>
                    </a:cubicBezTo>
                    <a:cubicBezTo>
                      <a:pt x="174" y="12"/>
                      <a:pt x="174" y="11"/>
                      <a:pt x="175" y="10"/>
                    </a:cubicBezTo>
                    <a:cubicBezTo>
                      <a:pt x="177" y="8"/>
                      <a:pt x="172" y="7"/>
                      <a:pt x="172" y="8"/>
                    </a:cubicBezTo>
                    <a:cubicBezTo>
                      <a:pt x="172" y="10"/>
                      <a:pt x="171" y="8"/>
                      <a:pt x="171" y="8"/>
                    </a:cubicBezTo>
                    <a:cubicBezTo>
                      <a:pt x="170" y="7"/>
                      <a:pt x="164" y="8"/>
                      <a:pt x="164" y="9"/>
                    </a:cubicBezTo>
                    <a:close/>
                    <a:moveTo>
                      <a:pt x="132" y="41"/>
                    </a:moveTo>
                    <a:cubicBezTo>
                      <a:pt x="133" y="42"/>
                      <a:pt x="134" y="42"/>
                      <a:pt x="133" y="41"/>
                    </a:cubicBezTo>
                    <a:cubicBezTo>
                      <a:pt x="133" y="40"/>
                      <a:pt x="131" y="41"/>
                      <a:pt x="132" y="41"/>
                    </a:cubicBezTo>
                    <a:close/>
                    <a:moveTo>
                      <a:pt x="159" y="2"/>
                    </a:moveTo>
                    <a:cubicBezTo>
                      <a:pt x="160" y="1"/>
                      <a:pt x="155" y="2"/>
                      <a:pt x="156" y="3"/>
                    </a:cubicBezTo>
                    <a:cubicBezTo>
                      <a:pt x="157" y="3"/>
                      <a:pt x="159" y="3"/>
                      <a:pt x="159" y="2"/>
                    </a:cubicBezTo>
                    <a:close/>
                    <a:moveTo>
                      <a:pt x="352" y="50"/>
                    </a:moveTo>
                    <a:cubicBezTo>
                      <a:pt x="353" y="50"/>
                      <a:pt x="354" y="49"/>
                      <a:pt x="355" y="50"/>
                    </a:cubicBezTo>
                    <a:cubicBezTo>
                      <a:pt x="356" y="50"/>
                      <a:pt x="358" y="49"/>
                      <a:pt x="359" y="49"/>
                    </a:cubicBezTo>
                    <a:cubicBezTo>
                      <a:pt x="360" y="49"/>
                      <a:pt x="360" y="48"/>
                      <a:pt x="357" y="47"/>
                    </a:cubicBezTo>
                    <a:cubicBezTo>
                      <a:pt x="354" y="47"/>
                      <a:pt x="350" y="49"/>
                      <a:pt x="352" y="50"/>
                    </a:cubicBezTo>
                    <a:close/>
                    <a:moveTo>
                      <a:pt x="175" y="18"/>
                    </a:moveTo>
                    <a:cubicBezTo>
                      <a:pt x="175" y="19"/>
                      <a:pt x="178" y="17"/>
                      <a:pt x="180" y="17"/>
                    </a:cubicBezTo>
                    <a:cubicBezTo>
                      <a:pt x="182" y="18"/>
                      <a:pt x="188" y="16"/>
                      <a:pt x="188" y="15"/>
                    </a:cubicBezTo>
                    <a:cubicBezTo>
                      <a:pt x="188" y="14"/>
                      <a:pt x="186" y="14"/>
                      <a:pt x="185" y="13"/>
                    </a:cubicBezTo>
                    <a:cubicBezTo>
                      <a:pt x="184" y="12"/>
                      <a:pt x="182" y="13"/>
                      <a:pt x="182" y="14"/>
                    </a:cubicBezTo>
                    <a:cubicBezTo>
                      <a:pt x="181" y="14"/>
                      <a:pt x="181" y="14"/>
                      <a:pt x="182" y="12"/>
                    </a:cubicBezTo>
                    <a:cubicBezTo>
                      <a:pt x="183" y="11"/>
                      <a:pt x="181" y="10"/>
                      <a:pt x="181" y="11"/>
                    </a:cubicBezTo>
                    <a:cubicBezTo>
                      <a:pt x="181" y="12"/>
                      <a:pt x="179" y="11"/>
                      <a:pt x="179" y="12"/>
                    </a:cubicBezTo>
                    <a:cubicBezTo>
                      <a:pt x="179" y="13"/>
                      <a:pt x="178" y="13"/>
                      <a:pt x="178" y="14"/>
                    </a:cubicBezTo>
                    <a:cubicBezTo>
                      <a:pt x="178" y="14"/>
                      <a:pt x="176" y="13"/>
                      <a:pt x="176" y="15"/>
                    </a:cubicBezTo>
                    <a:cubicBezTo>
                      <a:pt x="176" y="17"/>
                      <a:pt x="174" y="17"/>
                      <a:pt x="175" y="18"/>
                    </a:cubicBezTo>
                    <a:close/>
                    <a:moveTo>
                      <a:pt x="259" y="31"/>
                    </a:moveTo>
                    <a:cubicBezTo>
                      <a:pt x="260" y="32"/>
                      <a:pt x="260" y="32"/>
                      <a:pt x="261" y="33"/>
                    </a:cubicBezTo>
                    <a:cubicBezTo>
                      <a:pt x="261" y="33"/>
                      <a:pt x="263" y="33"/>
                      <a:pt x="264" y="32"/>
                    </a:cubicBezTo>
                    <a:cubicBezTo>
                      <a:pt x="265" y="32"/>
                      <a:pt x="265" y="34"/>
                      <a:pt x="266" y="33"/>
                    </a:cubicBezTo>
                    <a:cubicBezTo>
                      <a:pt x="267" y="32"/>
                      <a:pt x="268" y="32"/>
                      <a:pt x="270" y="32"/>
                    </a:cubicBezTo>
                    <a:cubicBezTo>
                      <a:pt x="271" y="32"/>
                      <a:pt x="270" y="31"/>
                      <a:pt x="270" y="30"/>
                    </a:cubicBezTo>
                    <a:cubicBezTo>
                      <a:pt x="270" y="29"/>
                      <a:pt x="271" y="30"/>
                      <a:pt x="271" y="30"/>
                    </a:cubicBezTo>
                    <a:cubicBezTo>
                      <a:pt x="270" y="31"/>
                      <a:pt x="272" y="32"/>
                      <a:pt x="274" y="32"/>
                    </a:cubicBezTo>
                    <a:cubicBezTo>
                      <a:pt x="276" y="32"/>
                      <a:pt x="274" y="31"/>
                      <a:pt x="275" y="30"/>
                    </a:cubicBezTo>
                    <a:cubicBezTo>
                      <a:pt x="276" y="30"/>
                      <a:pt x="276" y="29"/>
                      <a:pt x="275" y="28"/>
                    </a:cubicBezTo>
                    <a:cubicBezTo>
                      <a:pt x="273" y="28"/>
                      <a:pt x="271" y="28"/>
                      <a:pt x="270" y="28"/>
                    </a:cubicBezTo>
                    <a:cubicBezTo>
                      <a:pt x="269" y="27"/>
                      <a:pt x="267" y="27"/>
                      <a:pt x="267" y="28"/>
                    </a:cubicBezTo>
                    <a:cubicBezTo>
                      <a:pt x="267" y="30"/>
                      <a:pt x="264" y="27"/>
                      <a:pt x="263" y="26"/>
                    </a:cubicBezTo>
                    <a:cubicBezTo>
                      <a:pt x="261" y="26"/>
                      <a:pt x="257" y="30"/>
                      <a:pt x="259" y="31"/>
                    </a:cubicBezTo>
                    <a:close/>
                    <a:moveTo>
                      <a:pt x="273" y="40"/>
                    </a:moveTo>
                    <a:cubicBezTo>
                      <a:pt x="274" y="40"/>
                      <a:pt x="272" y="37"/>
                      <a:pt x="270" y="37"/>
                    </a:cubicBezTo>
                    <a:cubicBezTo>
                      <a:pt x="268" y="37"/>
                      <a:pt x="266" y="38"/>
                      <a:pt x="266" y="39"/>
                    </a:cubicBezTo>
                    <a:cubicBezTo>
                      <a:pt x="267" y="40"/>
                      <a:pt x="271" y="40"/>
                      <a:pt x="273" y="40"/>
                    </a:cubicBezTo>
                    <a:close/>
                    <a:moveTo>
                      <a:pt x="267" y="36"/>
                    </a:moveTo>
                    <a:cubicBezTo>
                      <a:pt x="267" y="35"/>
                      <a:pt x="264" y="36"/>
                      <a:pt x="265" y="36"/>
                    </a:cubicBezTo>
                    <a:cubicBezTo>
                      <a:pt x="266" y="37"/>
                      <a:pt x="267" y="37"/>
                      <a:pt x="267" y="36"/>
                    </a:cubicBezTo>
                    <a:close/>
                    <a:moveTo>
                      <a:pt x="279" y="31"/>
                    </a:moveTo>
                    <a:cubicBezTo>
                      <a:pt x="280" y="32"/>
                      <a:pt x="281" y="33"/>
                      <a:pt x="284" y="33"/>
                    </a:cubicBezTo>
                    <a:cubicBezTo>
                      <a:pt x="287" y="33"/>
                      <a:pt x="289" y="33"/>
                      <a:pt x="289" y="32"/>
                    </a:cubicBezTo>
                    <a:cubicBezTo>
                      <a:pt x="289" y="32"/>
                      <a:pt x="287" y="31"/>
                      <a:pt x="286" y="31"/>
                    </a:cubicBezTo>
                    <a:cubicBezTo>
                      <a:pt x="285" y="32"/>
                      <a:pt x="284" y="30"/>
                      <a:pt x="283" y="31"/>
                    </a:cubicBezTo>
                    <a:cubicBezTo>
                      <a:pt x="282" y="31"/>
                      <a:pt x="281" y="31"/>
                      <a:pt x="280" y="30"/>
                    </a:cubicBezTo>
                    <a:cubicBezTo>
                      <a:pt x="280" y="29"/>
                      <a:pt x="278" y="31"/>
                      <a:pt x="279" y="31"/>
                    </a:cubicBezTo>
                    <a:close/>
                    <a:moveTo>
                      <a:pt x="60" y="5"/>
                    </a:moveTo>
                    <a:cubicBezTo>
                      <a:pt x="62" y="4"/>
                      <a:pt x="64" y="5"/>
                      <a:pt x="64" y="4"/>
                    </a:cubicBezTo>
                    <a:cubicBezTo>
                      <a:pt x="64" y="4"/>
                      <a:pt x="61" y="3"/>
                      <a:pt x="60" y="4"/>
                    </a:cubicBezTo>
                    <a:cubicBezTo>
                      <a:pt x="59" y="5"/>
                      <a:pt x="56" y="4"/>
                      <a:pt x="57" y="5"/>
                    </a:cubicBezTo>
                    <a:cubicBezTo>
                      <a:pt x="57" y="5"/>
                      <a:pt x="59" y="6"/>
                      <a:pt x="60" y="5"/>
                    </a:cubicBezTo>
                    <a:close/>
                    <a:moveTo>
                      <a:pt x="272" y="115"/>
                    </a:moveTo>
                    <a:cubicBezTo>
                      <a:pt x="271" y="113"/>
                      <a:pt x="273" y="112"/>
                      <a:pt x="272" y="111"/>
                    </a:cubicBezTo>
                    <a:cubicBezTo>
                      <a:pt x="270" y="110"/>
                      <a:pt x="271" y="108"/>
                      <a:pt x="270" y="108"/>
                    </a:cubicBezTo>
                    <a:cubicBezTo>
                      <a:pt x="270" y="108"/>
                      <a:pt x="270" y="110"/>
                      <a:pt x="269" y="110"/>
                    </a:cubicBezTo>
                    <a:cubicBezTo>
                      <a:pt x="268" y="110"/>
                      <a:pt x="269" y="111"/>
                      <a:pt x="269" y="113"/>
                    </a:cubicBezTo>
                    <a:cubicBezTo>
                      <a:pt x="268" y="114"/>
                      <a:pt x="269" y="116"/>
                      <a:pt x="270" y="117"/>
                    </a:cubicBezTo>
                    <a:cubicBezTo>
                      <a:pt x="270" y="118"/>
                      <a:pt x="269" y="125"/>
                      <a:pt x="269" y="126"/>
                    </a:cubicBezTo>
                    <a:cubicBezTo>
                      <a:pt x="270" y="127"/>
                      <a:pt x="268" y="131"/>
                      <a:pt x="269" y="132"/>
                    </a:cubicBezTo>
                    <a:cubicBezTo>
                      <a:pt x="270" y="133"/>
                      <a:pt x="269" y="131"/>
                      <a:pt x="270" y="130"/>
                    </a:cubicBezTo>
                    <a:cubicBezTo>
                      <a:pt x="272" y="130"/>
                      <a:pt x="272" y="132"/>
                      <a:pt x="272" y="132"/>
                    </a:cubicBezTo>
                    <a:cubicBezTo>
                      <a:pt x="273" y="132"/>
                      <a:pt x="273" y="130"/>
                      <a:pt x="272" y="130"/>
                    </a:cubicBezTo>
                    <a:cubicBezTo>
                      <a:pt x="271" y="130"/>
                      <a:pt x="271" y="128"/>
                      <a:pt x="270" y="127"/>
                    </a:cubicBezTo>
                    <a:cubicBezTo>
                      <a:pt x="270" y="126"/>
                      <a:pt x="271" y="125"/>
                      <a:pt x="271" y="124"/>
                    </a:cubicBezTo>
                    <a:cubicBezTo>
                      <a:pt x="271" y="123"/>
                      <a:pt x="273" y="123"/>
                      <a:pt x="274" y="124"/>
                    </a:cubicBezTo>
                    <a:cubicBezTo>
                      <a:pt x="275" y="125"/>
                      <a:pt x="275" y="124"/>
                      <a:pt x="274" y="123"/>
                    </a:cubicBezTo>
                    <a:cubicBezTo>
                      <a:pt x="274" y="122"/>
                      <a:pt x="273" y="117"/>
                      <a:pt x="272" y="115"/>
                    </a:cubicBezTo>
                    <a:close/>
                    <a:moveTo>
                      <a:pt x="66" y="4"/>
                    </a:moveTo>
                    <a:cubicBezTo>
                      <a:pt x="67" y="5"/>
                      <a:pt x="64" y="5"/>
                      <a:pt x="63" y="5"/>
                    </a:cubicBezTo>
                    <a:cubicBezTo>
                      <a:pt x="63" y="6"/>
                      <a:pt x="61" y="6"/>
                      <a:pt x="61" y="7"/>
                    </a:cubicBezTo>
                    <a:cubicBezTo>
                      <a:pt x="62" y="7"/>
                      <a:pt x="65" y="7"/>
                      <a:pt x="65" y="7"/>
                    </a:cubicBezTo>
                    <a:cubicBezTo>
                      <a:pt x="65" y="6"/>
                      <a:pt x="67" y="7"/>
                      <a:pt x="67" y="6"/>
                    </a:cubicBezTo>
                    <a:cubicBezTo>
                      <a:pt x="67" y="6"/>
                      <a:pt x="68" y="5"/>
                      <a:pt x="69" y="5"/>
                    </a:cubicBezTo>
                    <a:cubicBezTo>
                      <a:pt x="71" y="5"/>
                      <a:pt x="71" y="4"/>
                      <a:pt x="70" y="3"/>
                    </a:cubicBezTo>
                    <a:cubicBezTo>
                      <a:pt x="68" y="2"/>
                      <a:pt x="66" y="4"/>
                      <a:pt x="66" y="4"/>
                    </a:cubicBezTo>
                    <a:close/>
                    <a:moveTo>
                      <a:pt x="64" y="57"/>
                    </a:moveTo>
                    <a:cubicBezTo>
                      <a:pt x="65" y="59"/>
                      <a:pt x="67" y="56"/>
                      <a:pt x="68" y="56"/>
                    </a:cubicBezTo>
                    <a:cubicBezTo>
                      <a:pt x="69" y="56"/>
                      <a:pt x="67" y="55"/>
                      <a:pt x="66" y="55"/>
                    </a:cubicBezTo>
                    <a:cubicBezTo>
                      <a:pt x="64" y="54"/>
                      <a:pt x="62" y="56"/>
                      <a:pt x="64" y="57"/>
                    </a:cubicBezTo>
                    <a:close/>
                    <a:moveTo>
                      <a:pt x="377" y="68"/>
                    </a:moveTo>
                    <a:cubicBezTo>
                      <a:pt x="376" y="68"/>
                      <a:pt x="374" y="67"/>
                      <a:pt x="374" y="66"/>
                    </a:cubicBezTo>
                    <a:cubicBezTo>
                      <a:pt x="373" y="65"/>
                      <a:pt x="370" y="65"/>
                      <a:pt x="370" y="65"/>
                    </a:cubicBezTo>
                    <a:cubicBezTo>
                      <a:pt x="370" y="66"/>
                      <a:pt x="370" y="65"/>
                      <a:pt x="369" y="65"/>
                    </a:cubicBezTo>
                    <a:cubicBezTo>
                      <a:pt x="369" y="64"/>
                      <a:pt x="367" y="64"/>
                      <a:pt x="367" y="65"/>
                    </a:cubicBezTo>
                    <a:cubicBezTo>
                      <a:pt x="367" y="65"/>
                      <a:pt x="367" y="65"/>
                      <a:pt x="368" y="66"/>
                    </a:cubicBezTo>
                    <a:cubicBezTo>
                      <a:pt x="368" y="66"/>
                      <a:pt x="367" y="67"/>
                      <a:pt x="367" y="67"/>
                    </a:cubicBezTo>
                    <a:cubicBezTo>
                      <a:pt x="367" y="68"/>
                      <a:pt x="366" y="67"/>
                      <a:pt x="366" y="66"/>
                    </a:cubicBezTo>
                    <a:cubicBezTo>
                      <a:pt x="365" y="66"/>
                      <a:pt x="366" y="65"/>
                      <a:pt x="366" y="64"/>
                    </a:cubicBezTo>
                    <a:cubicBezTo>
                      <a:pt x="366" y="64"/>
                      <a:pt x="365" y="64"/>
                      <a:pt x="365" y="63"/>
                    </a:cubicBezTo>
                    <a:cubicBezTo>
                      <a:pt x="365" y="62"/>
                      <a:pt x="362" y="61"/>
                      <a:pt x="361" y="61"/>
                    </a:cubicBezTo>
                    <a:cubicBezTo>
                      <a:pt x="359" y="60"/>
                      <a:pt x="358" y="60"/>
                      <a:pt x="357" y="59"/>
                    </a:cubicBezTo>
                    <a:cubicBezTo>
                      <a:pt x="357" y="58"/>
                      <a:pt x="355" y="58"/>
                      <a:pt x="354" y="57"/>
                    </a:cubicBezTo>
                    <a:cubicBezTo>
                      <a:pt x="353" y="56"/>
                      <a:pt x="349" y="55"/>
                      <a:pt x="348" y="55"/>
                    </a:cubicBezTo>
                    <a:cubicBezTo>
                      <a:pt x="346" y="55"/>
                      <a:pt x="346" y="54"/>
                      <a:pt x="346" y="54"/>
                    </a:cubicBezTo>
                    <a:cubicBezTo>
                      <a:pt x="345" y="54"/>
                      <a:pt x="342" y="54"/>
                      <a:pt x="340" y="54"/>
                    </a:cubicBezTo>
                    <a:cubicBezTo>
                      <a:pt x="339" y="54"/>
                      <a:pt x="339" y="54"/>
                      <a:pt x="338" y="54"/>
                    </a:cubicBezTo>
                    <a:cubicBezTo>
                      <a:pt x="338" y="54"/>
                      <a:pt x="334" y="52"/>
                      <a:pt x="333" y="53"/>
                    </a:cubicBezTo>
                    <a:cubicBezTo>
                      <a:pt x="333" y="53"/>
                      <a:pt x="333" y="54"/>
                      <a:pt x="333" y="54"/>
                    </a:cubicBezTo>
                    <a:cubicBezTo>
                      <a:pt x="332" y="54"/>
                      <a:pt x="333" y="55"/>
                      <a:pt x="334" y="56"/>
                    </a:cubicBezTo>
                    <a:cubicBezTo>
                      <a:pt x="335" y="57"/>
                      <a:pt x="334" y="58"/>
                      <a:pt x="333" y="58"/>
                    </a:cubicBezTo>
                    <a:cubicBezTo>
                      <a:pt x="332" y="59"/>
                      <a:pt x="331" y="58"/>
                      <a:pt x="330" y="57"/>
                    </a:cubicBezTo>
                    <a:cubicBezTo>
                      <a:pt x="330" y="56"/>
                      <a:pt x="328" y="57"/>
                      <a:pt x="328" y="56"/>
                    </a:cubicBezTo>
                    <a:cubicBezTo>
                      <a:pt x="328" y="55"/>
                      <a:pt x="328" y="54"/>
                      <a:pt x="329" y="55"/>
                    </a:cubicBezTo>
                    <a:cubicBezTo>
                      <a:pt x="330" y="56"/>
                      <a:pt x="331" y="55"/>
                      <a:pt x="331" y="54"/>
                    </a:cubicBezTo>
                    <a:cubicBezTo>
                      <a:pt x="331" y="54"/>
                      <a:pt x="329" y="53"/>
                      <a:pt x="328" y="53"/>
                    </a:cubicBezTo>
                    <a:cubicBezTo>
                      <a:pt x="327" y="53"/>
                      <a:pt x="326" y="55"/>
                      <a:pt x="325" y="55"/>
                    </a:cubicBezTo>
                    <a:cubicBezTo>
                      <a:pt x="324" y="56"/>
                      <a:pt x="320" y="55"/>
                      <a:pt x="320" y="55"/>
                    </a:cubicBezTo>
                    <a:cubicBezTo>
                      <a:pt x="319" y="54"/>
                      <a:pt x="314" y="55"/>
                      <a:pt x="313" y="55"/>
                    </a:cubicBezTo>
                    <a:cubicBezTo>
                      <a:pt x="312" y="55"/>
                      <a:pt x="313" y="57"/>
                      <a:pt x="313" y="57"/>
                    </a:cubicBezTo>
                    <a:cubicBezTo>
                      <a:pt x="312" y="57"/>
                      <a:pt x="312" y="55"/>
                      <a:pt x="312" y="55"/>
                    </a:cubicBezTo>
                    <a:cubicBezTo>
                      <a:pt x="312" y="55"/>
                      <a:pt x="311" y="54"/>
                      <a:pt x="310" y="54"/>
                    </a:cubicBezTo>
                    <a:cubicBezTo>
                      <a:pt x="309" y="54"/>
                      <a:pt x="309" y="54"/>
                      <a:pt x="309" y="54"/>
                    </a:cubicBezTo>
                    <a:cubicBezTo>
                      <a:pt x="310" y="54"/>
                      <a:pt x="309" y="53"/>
                      <a:pt x="310" y="53"/>
                    </a:cubicBezTo>
                    <a:cubicBezTo>
                      <a:pt x="310" y="52"/>
                      <a:pt x="308" y="50"/>
                      <a:pt x="306" y="49"/>
                    </a:cubicBezTo>
                    <a:cubicBezTo>
                      <a:pt x="304" y="49"/>
                      <a:pt x="299" y="49"/>
                      <a:pt x="298" y="49"/>
                    </a:cubicBezTo>
                    <a:cubicBezTo>
                      <a:pt x="296" y="50"/>
                      <a:pt x="294" y="50"/>
                      <a:pt x="292" y="50"/>
                    </a:cubicBezTo>
                    <a:cubicBezTo>
                      <a:pt x="291" y="50"/>
                      <a:pt x="292" y="49"/>
                      <a:pt x="292" y="49"/>
                    </a:cubicBezTo>
                    <a:cubicBezTo>
                      <a:pt x="291" y="48"/>
                      <a:pt x="289" y="47"/>
                      <a:pt x="289" y="48"/>
                    </a:cubicBezTo>
                    <a:cubicBezTo>
                      <a:pt x="289" y="48"/>
                      <a:pt x="288" y="48"/>
                      <a:pt x="288" y="47"/>
                    </a:cubicBezTo>
                    <a:cubicBezTo>
                      <a:pt x="288" y="47"/>
                      <a:pt x="286" y="46"/>
                      <a:pt x="285" y="47"/>
                    </a:cubicBezTo>
                    <a:cubicBezTo>
                      <a:pt x="285" y="47"/>
                      <a:pt x="284" y="46"/>
                      <a:pt x="285" y="46"/>
                    </a:cubicBezTo>
                    <a:cubicBezTo>
                      <a:pt x="286" y="46"/>
                      <a:pt x="288" y="46"/>
                      <a:pt x="287" y="45"/>
                    </a:cubicBezTo>
                    <a:cubicBezTo>
                      <a:pt x="286" y="44"/>
                      <a:pt x="280" y="44"/>
                      <a:pt x="280" y="44"/>
                    </a:cubicBezTo>
                    <a:cubicBezTo>
                      <a:pt x="279" y="44"/>
                      <a:pt x="280" y="45"/>
                      <a:pt x="279" y="46"/>
                    </a:cubicBezTo>
                    <a:cubicBezTo>
                      <a:pt x="277" y="47"/>
                      <a:pt x="276" y="46"/>
                      <a:pt x="276" y="46"/>
                    </a:cubicBezTo>
                    <a:cubicBezTo>
                      <a:pt x="276" y="45"/>
                      <a:pt x="278" y="45"/>
                      <a:pt x="278" y="45"/>
                    </a:cubicBezTo>
                    <a:cubicBezTo>
                      <a:pt x="278" y="44"/>
                      <a:pt x="276" y="44"/>
                      <a:pt x="275" y="44"/>
                    </a:cubicBezTo>
                    <a:cubicBezTo>
                      <a:pt x="275" y="43"/>
                      <a:pt x="276" y="43"/>
                      <a:pt x="277" y="43"/>
                    </a:cubicBezTo>
                    <a:cubicBezTo>
                      <a:pt x="277" y="44"/>
                      <a:pt x="279" y="44"/>
                      <a:pt x="279" y="43"/>
                    </a:cubicBezTo>
                    <a:cubicBezTo>
                      <a:pt x="279" y="43"/>
                      <a:pt x="278" y="43"/>
                      <a:pt x="277" y="43"/>
                    </a:cubicBezTo>
                    <a:cubicBezTo>
                      <a:pt x="275" y="42"/>
                      <a:pt x="272" y="42"/>
                      <a:pt x="271" y="42"/>
                    </a:cubicBezTo>
                    <a:cubicBezTo>
                      <a:pt x="269" y="42"/>
                      <a:pt x="268" y="41"/>
                      <a:pt x="267" y="41"/>
                    </a:cubicBezTo>
                    <a:cubicBezTo>
                      <a:pt x="266" y="41"/>
                      <a:pt x="266" y="42"/>
                      <a:pt x="267" y="42"/>
                    </a:cubicBezTo>
                    <a:cubicBezTo>
                      <a:pt x="267" y="43"/>
                      <a:pt x="266" y="43"/>
                      <a:pt x="265" y="43"/>
                    </a:cubicBezTo>
                    <a:cubicBezTo>
                      <a:pt x="264" y="43"/>
                      <a:pt x="262" y="43"/>
                      <a:pt x="263" y="44"/>
                    </a:cubicBezTo>
                    <a:cubicBezTo>
                      <a:pt x="263" y="45"/>
                      <a:pt x="264" y="44"/>
                      <a:pt x="265" y="44"/>
                    </a:cubicBezTo>
                    <a:cubicBezTo>
                      <a:pt x="265" y="45"/>
                      <a:pt x="263" y="45"/>
                      <a:pt x="264" y="45"/>
                    </a:cubicBezTo>
                    <a:cubicBezTo>
                      <a:pt x="265" y="46"/>
                      <a:pt x="265" y="47"/>
                      <a:pt x="265" y="47"/>
                    </a:cubicBezTo>
                    <a:cubicBezTo>
                      <a:pt x="265" y="47"/>
                      <a:pt x="263" y="48"/>
                      <a:pt x="263" y="47"/>
                    </a:cubicBezTo>
                    <a:cubicBezTo>
                      <a:pt x="262" y="46"/>
                      <a:pt x="262" y="47"/>
                      <a:pt x="261" y="47"/>
                    </a:cubicBezTo>
                    <a:cubicBezTo>
                      <a:pt x="260" y="47"/>
                      <a:pt x="259" y="47"/>
                      <a:pt x="260" y="47"/>
                    </a:cubicBezTo>
                    <a:cubicBezTo>
                      <a:pt x="261" y="47"/>
                      <a:pt x="261" y="48"/>
                      <a:pt x="260" y="48"/>
                    </a:cubicBezTo>
                    <a:cubicBezTo>
                      <a:pt x="259" y="48"/>
                      <a:pt x="259" y="47"/>
                      <a:pt x="258" y="47"/>
                    </a:cubicBezTo>
                    <a:cubicBezTo>
                      <a:pt x="258" y="47"/>
                      <a:pt x="256" y="47"/>
                      <a:pt x="255" y="47"/>
                    </a:cubicBezTo>
                    <a:cubicBezTo>
                      <a:pt x="254" y="47"/>
                      <a:pt x="254" y="47"/>
                      <a:pt x="252" y="47"/>
                    </a:cubicBezTo>
                    <a:cubicBezTo>
                      <a:pt x="251" y="48"/>
                      <a:pt x="250" y="47"/>
                      <a:pt x="249" y="46"/>
                    </a:cubicBezTo>
                    <a:cubicBezTo>
                      <a:pt x="249" y="46"/>
                      <a:pt x="248" y="45"/>
                      <a:pt x="248" y="46"/>
                    </a:cubicBezTo>
                    <a:cubicBezTo>
                      <a:pt x="247" y="47"/>
                      <a:pt x="247" y="48"/>
                      <a:pt x="247" y="48"/>
                    </a:cubicBezTo>
                    <a:cubicBezTo>
                      <a:pt x="246" y="48"/>
                      <a:pt x="246" y="50"/>
                      <a:pt x="245" y="50"/>
                    </a:cubicBezTo>
                    <a:cubicBezTo>
                      <a:pt x="245" y="50"/>
                      <a:pt x="245" y="50"/>
                      <a:pt x="244" y="50"/>
                    </a:cubicBezTo>
                    <a:cubicBezTo>
                      <a:pt x="243" y="50"/>
                      <a:pt x="241" y="47"/>
                      <a:pt x="241" y="47"/>
                    </a:cubicBezTo>
                    <a:cubicBezTo>
                      <a:pt x="240" y="46"/>
                      <a:pt x="239" y="45"/>
                      <a:pt x="239" y="44"/>
                    </a:cubicBezTo>
                    <a:cubicBezTo>
                      <a:pt x="238" y="44"/>
                      <a:pt x="239" y="44"/>
                      <a:pt x="239" y="44"/>
                    </a:cubicBezTo>
                    <a:cubicBezTo>
                      <a:pt x="240" y="45"/>
                      <a:pt x="241" y="45"/>
                      <a:pt x="241" y="45"/>
                    </a:cubicBezTo>
                    <a:cubicBezTo>
                      <a:pt x="242" y="44"/>
                      <a:pt x="241" y="43"/>
                      <a:pt x="241" y="43"/>
                    </a:cubicBezTo>
                    <a:cubicBezTo>
                      <a:pt x="240" y="43"/>
                      <a:pt x="240" y="42"/>
                      <a:pt x="241" y="42"/>
                    </a:cubicBezTo>
                    <a:cubicBezTo>
                      <a:pt x="241" y="42"/>
                      <a:pt x="240" y="41"/>
                      <a:pt x="240" y="41"/>
                    </a:cubicBezTo>
                    <a:cubicBezTo>
                      <a:pt x="241" y="41"/>
                      <a:pt x="240" y="40"/>
                      <a:pt x="240" y="40"/>
                    </a:cubicBezTo>
                    <a:cubicBezTo>
                      <a:pt x="239" y="40"/>
                      <a:pt x="238" y="39"/>
                      <a:pt x="238" y="39"/>
                    </a:cubicBezTo>
                    <a:cubicBezTo>
                      <a:pt x="238" y="38"/>
                      <a:pt x="235" y="38"/>
                      <a:pt x="235" y="39"/>
                    </a:cubicBezTo>
                    <a:cubicBezTo>
                      <a:pt x="235" y="39"/>
                      <a:pt x="234" y="39"/>
                      <a:pt x="234" y="39"/>
                    </a:cubicBezTo>
                    <a:cubicBezTo>
                      <a:pt x="235" y="38"/>
                      <a:pt x="233" y="39"/>
                      <a:pt x="232" y="38"/>
                    </a:cubicBezTo>
                    <a:cubicBezTo>
                      <a:pt x="230" y="38"/>
                      <a:pt x="230" y="37"/>
                      <a:pt x="230" y="37"/>
                    </a:cubicBezTo>
                    <a:cubicBezTo>
                      <a:pt x="229" y="37"/>
                      <a:pt x="230" y="38"/>
                      <a:pt x="229" y="38"/>
                    </a:cubicBezTo>
                    <a:cubicBezTo>
                      <a:pt x="228" y="37"/>
                      <a:pt x="227" y="38"/>
                      <a:pt x="228" y="39"/>
                    </a:cubicBezTo>
                    <a:cubicBezTo>
                      <a:pt x="228" y="40"/>
                      <a:pt x="228" y="40"/>
                      <a:pt x="228" y="41"/>
                    </a:cubicBezTo>
                    <a:cubicBezTo>
                      <a:pt x="228" y="41"/>
                      <a:pt x="227" y="41"/>
                      <a:pt x="226" y="41"/>
                    </a:cubicBezTo>
                    <a:cubicBezTo>
                      <a:pt x="226" y="40"/>
                      <a:pt x="226" y="41"/>
                      <a:pt x="224" y="41"/>
                    </a:cubicBezTo>
                    <a:cubicBezTo>
                      <a:pt x="222" y="40"/>
                      <a:pt x="221" y="41"/>
                      <a:pt x="221" y="40"/>
                    </a:cubicBezTo>
                    <a:cubicBezTo>
                      <a:pt x="220" y="40"/>
                      <a:pt x="220" y="40"/>
                      <a:pt x="220" y="40"/>
                    </a:cubicBezTo>
                    <a:cubicBezTo>
                      <a:pt x="220" y="41"/>
                      <a:pt x="217" y="40"/>
                      <a:pt x="217" y="40"/>
                    </a:cubicBezTo>
                    <a:cubicBezTo>
                      <a:pt x="216" y="39"/>
                      <a:pt x="217" y="39"/>
                      <a:pt x="218" y="39"/>
                    </a:cubicBezTo>
                    <a:cubicBezTo>
                      <a:pt x="218" y="39"/>
                      <a:pt x="217" y="38"/>
                      <a:pt x="216" y="38"/>
                    </a:cubicBezTo>
                    <a:cubicBezTo>
                      <a:pt x="214" y="38"/>
                      <a:pt x="213" y="38"/>
                      <a:pt x="212" y="38"/>
                    </a:cubicBezTo>
                    <a:cubicBezTo>
                      <a:pt x="210" y="38"/>
                      <a:pt x="206" y="38"/>
                      <a:pt x="206" y="38"/>
                    </a:cubicBezTo>
                    <a:cubicBezTo>
                      <a:pt x="205" y="39"/>
                      <a:pt x="206" y="40"/>
                      <a:pt x="206" y="40"/>
                    </a:cubicBezTo>
                    <a:cubicBezTo>
                      <a:pt x="205" y="40"/>
                      <a:pt x="205" y="38"/>
                      <a:pt x="205" y="37"/>
                    </a:cubicBezTo>
                    <a:cubicBezTo>
                      <a:pt x="205" y="37"/>
                      <a:pt x="204" y="37"/>
                      <a:pt x="204" y="37"/>
                    </a:cubicBezTo>
                    <a:cubicBezTo>
                      <a:pt x="204" y="38"/>
                      <a:pt x="202" y="38"/>
                      <a:pt x="202" y="38"/>
                    </a:cubicBezTo>
                    <a:cubicBezTo>
                      <a:pt x="201" y="37"/>
                      <a:pt x="201" y="37"/>
                      <a:pt x="199" y="36"/>
                    </a:cubicBezTo>
                    <a:cubicBezTo>
                      <a:pt x="198" y="36"/>
                      <a:pt x="197" y="37"/>
                      <a:pt x="197" y="38"/>
                    </a:cubicBezTo>
                    <a:cubicBezTo>
                      <a:pt x="197" y="38"/>
                      <a:pt x="198" y="38"/>
                      <a:pt x="198" y="38"/>
                    </a:cubicBezTo>
                    <a:cubicBezTo>
                      <a:pt x="198" y="39"/>
                      <a:pt x="196" y="38"/>
                      <a:pt x="196" y="39"/>
                    </a:cubicBezTo>
                    <a:cubicBezTo>
                      <a:pt x="196" y="39"/>
                      <a:pt x="193" y="40"/>
                      <a:pt x="192" y="40"/>
                    </a:cubicBezTo>
                    <a:cubicBezTo>
                      <a:pt x="190" y="40"/>
                      <a:pt x="190" y="40"/>
                      <a:pt x="189" y="41"/>
                    </a:cubicBezTo>
                    <a:cubicBezTo>
                      <a:pt x="188" y="42"/>
                      <a:pt x="188" y="40"/>
                      <a:pt x="189" y="40"/>
                    </a:cubicBezTo>
                    <a:cubicBezTo>
                      <a:pt x="190" y="39"/>
                      <a:pt x="191" y="39"/>
                      <a:pt x="191" y="38"/>
                    </a:cubicBezTo>
                    <a:cubicBezTo>
                      <a:pt x="192" y="38"/>
                      <a:pt x="192" y="38"/>
                      <a:pt x="194" y="38"/>
                    </a:cubicBezTo>
                    <a:cubicBezTo>
                      <a:pt x="195" y="38"/>
                      <a:pt x="195" y="37"/>
                      <a:pt x="195" y="37"/>
                    </a:cubicBezTo>
                    <a:cubicBezTo>
                      <a:pt x="196" y="36"/>
                      <a:pt x="197" y="36"/>
                      <a:pt x="198" y="35"/>
                    </a:cubicBezTo>
                    <a:cubicBezTo>
                      <a:pt x="198" y="35"/>
                      <a:pt x="201" y="34"/>
                      <a:pt x="201" y="34"/>
                    </a:cubicBezTo>
                    <a:cubicBezTo>
                      <a:pt x="202" y="34"/>
                      <a:pt x="202" y="32"/>
                      <a:pt x="202" y="32"/>
                    </a:cubicBezTo>
                    <a:cubicBezTo>
                      <a:pt x="203" y="32"/>
                      <a:pt x="204" y="32"/>
                      <a:pt x="205" y="31"/>
                    </a:cubicBezTo>
                    <a:cubicBezTo>
                      <a:pt x="206" y="31"/>
                      <a:pt x="206" y="30"/>
                      <a:pt x="206" y="30"/>
                    </a:cubicBezTo>
                    <a:cubicBezTo>
                      <a:pt x="206" y="30"/>
                      <a:pt x="205" y="30"/>
                      <a:pt x="205" y="29"/>
                    </a:cubicBezTo>
                    <a:cubicBezTo>
                      <a:pt x="205" y="29"/>
                      <a:pt x="206" y="29"/>
                      <a:pt x="206" y="29"/>
                    </a:cubicBezTo>
                    <a:cubicBezTo>
                      <a:pt x="207" y="29"/>
                      <a:pt x="206" y="28"/>
                      <a:pt x="206" y="28"/>
                    </a:cubicBezTo>
                    <a:cubicBezTo>
                      <a:pt x="205" y="28"/>
                      <a:pt x="206" y="27"/>
                      <a:pt x="206" y="27"/>
                    </a:cubicBezTo>
                    <a:cubicBezTo>
                      <a:pt x="205" y="26"/>
                      <a:pt x="204" y="27"/>
                      <a:pt x="204" y="27"/>
                    </a:cubicBezTo>
                    <a:cubicBezTo>
                      <a:pt x="204" y="26"/>
                      <a:pt x="204" y="25"/>
                      <a:pt x="204" y="25"/>
                    </a:cubicBezTo>
                    <a:cubicBezTo>
                      <a:pt x="203" y="24"/>
                      <a:pt x="203" y="25"/>
                      <a:pt x="202" y="25"/>
                    </a:cubicBezTo>
                    <a:cubicBezTo>
                      <a:pt x="201" y="24"/>
                      <a:pt x="198" y="24"/>
                      <a:pt x="198" y="24"/>
                    </a:cubicBezTo>
                    <a:cubicBezTo>
                      <a:pt x="198" y="24"/>
                      <a:pt x="197" y="24"/>
                      <a:pt x="197" y="24"/>
                    </a:cubicBezTo>
                    <a:cubicBezTo>
                      <a:pt x="197" y="24"/>
                      <a:pt x="195" y="24"/>
                      <a:pt x="194" y="24"/>
                    </a:cubicBezTo>
                    <a:cubicBezTo>
                      <a:pt x="194" y="24"/>
                      <a:pt x="193" y="24"/>
                      <a:pt x="193" y="25"/>
                    </a:cubicBezTo>
                    <a:cubicBezTo>
                      <a:pt x="193" y="25"/>
                      <a:pt x="191" y="25"/>
                      <a:pt x="190" y="25"/>
                    </a:cubicBezTo>
                    <a:cubicBezTo>
                      <a:pt x="190" y="25"/>
                      <a:pt x="192" y="23"/>
                      <a:pt x="192" y="23"/>
                    </a:cubicBezTo>
                    <a:cubicBezTo>
                      <a:pt x="192" y="23"/>
                      <a:pt x="188" y="23"/>
                      <a:pt x="188" y="23"/>
                    </a:cubicBezTo>
                    <a:cubicBezTo>
                      <a:pt x="188" y="22"/>
                      <a:pt x="186" y="22"/>
                      <a:pt x="186" y="22"/>
                    </a:cubicBezTo>
                    <a:cubicBezTo>
                      <a:pt x="185" y="22"/>
                      <a:pt x="186" y="22"/>
                      <a:pt x="186" y="22"/>
                    </a:cubicBezTo>
                    <a:cubicBezTo>
                      <a:pt x="187" y="22"/>
                      <a:pt x="188" y="21"/>
                      <a:pt x="188" y="21"/>
                    </a:cubicBezTo>
                    <a:cubicBezTo>
                      <a:pt x="189" y="21"/>
                      <a:pt x="189" y="21"/>
                      <a:pt x="189" y="20"/>
                    </a:cubicBezTo>
                    <a:cubicBezTo>
                      <a:pt x="188" y="20"/>
                      <a:pt x="187" y="20"/>
                      <a:pt x="187" y="20"/>
                    </a:cubicBezTo>
                    <a:cubicBezTo>
                      <a:pt x="186" y="20"/>
                      <a:pt x="185" y="19"/>
                      <a:pt x="184" y="19"/>
                    </a:cubicBezTo>
                    <a:cubicBezTo>
                      <a:pt x="184" y="19"/>
                      <a:pt x="183" y="20"/>
                      <a:pt x="181" y="20"/>
                    </a:cubicBezTo>
                    <a:cubicBezTo>
                      <a:pt x="180" y="20"/>
                      <a:pt x="180" y="21"/>
                      <a:pt x="179" y="22"/>
                    </a:cubicBezTo>
                    <a:cubicBezTo>
                      <a:pt x="178" y="22"/>
                      <a:pt x="177" y="24"/>
                      <a:pt x="177" y="24"/>
                    </a:cubicBezTo>
                    <a:cubicBezTo>
                      <a:pt x="178" y="24"/>
                      <a:pt x="178" y="24"/>
                      <a:pt x="178" y="25"/>
                    </a:cubicBezTo>
                    <a:cubicBezTo>
                      <a:pt x="178" y="25"/>
                      <a:pt x="177" y="25"/>
                      <a:pt x="177" y="25"/>
                    </a:cubicBezTo>
                    <a:cubicBezTo>
                      <a:pt x="176" y="25"/>
                      <a:pt x="173" y="25"/>
                      <a:pt x="173" y="26"/>
                    </a:cubicBezTo>
                    <a:cubicBezTo>
                      <a:pt x="173" y="26"/>
                      <a:pt x="175" y="26"/>
                      <a:pt x="175" y="27"/>
                    </a:cubicBezTo>
                    <a:cubicBezTo>
                      <a:pt x="175" y="27"/>
                      <a:pt x="174" y="27"/>
                      <a:pt x="173" y="26"/>
                    </a:cubicBezTo>
                    <a:cubicBezTo>
                      <a:pt x="173" y="26"/>
                      <a:pt x="171" y="26"/>
                      <a:pt x="171" y="27"/>
                    </a:cubicBezTo>
                    <a:cubicBezTo>
                      <a:pt x="171" y="27"/>
                      <a:pt x="170" y="27"/>
                      <a:pt x="170" y="27"/>
                    </a:cubicBezTo>
                    <a:cubicBezTo>
                      <a:pt x="169" y="27"/>
                      <a:pt x="169" y="27"/>
                      <a:pt x="168" y="27"/>
                    </a:cubicBezTo>
                    <a:cubicBezTo>
                      <a:pt x="168" y="27"/>
                      <a:pt x="169" y="26"/>
                      <a:pt x="169" y="26"/>
                    </a:cubicBezTo>
                    <a:cubicBezTo>
                      <a:pt x="169" y="26"/>
                      <a:pt x="167" y="26"/>
                      <a:pt x="167" y="26"/>
                    </a:cubicBezTo>
                    <a:cubicBezTo>
                      <a:pt x="167" y="27"/>
                      <a:pt x="166" y="26"/>
                      <a:pt x="165" y="26"/>
                    </a:cubicBezTo>
                    <a:cubicBezTo>
                      <a:pt x="165" y="26"/>
                      <a:pt x="165" y="27"/>
                      <a:pt x="164" y="27"/>
                    </a:cubicBezTo>
                    <a:cubicBezTo>
                      <a:pt x="163" y="27"/>
                      <a:pt x="162" y="27"/>
                      <a:pt x="162" y="27"/>
                    </a:cubicBezTo>
                    <a:cubicBezTo>
                      <a:pt x="161" y="28"/>
                      <a:pt x="163" y="28"/>
                      <a:pt x="163" y="28"/>
                    </a:cubicBezTo>
                    <a:cubicBezTo>
                      <a:pt x="163" y="28"/>
                      <a:pt x="160" y="28"/>
                      <a:pt x="159" y="29"/>
                    </a:cubicBezTo>
                    <a:cubicBezTo>
                      <a:pt x="159" y="29"/>
                      <a:pt x="158" y="29"/>
                      <a:pt x="157" y="29"/>
                    </a:cubicBezTo>
                    <a:cubicBezTo>
                      <a:pt x="155" y="29"/>
                      <a:pt x="156" y="30"/>
                      <a:pt x="155" y="30"/>
                    </a:cubicBezTo>
                    <a:cubicBezTo>
                      <a:pt x="153" y="30"/>
                      <a:pt x="153" y="30"/>
                      <a:pt x="153" y="31"/>
                    </a:cubicBezTo>
                    <a:cubicBezTo>
                      <a:pt x="152" y="31"/>
                      <a:pt x="151" y="32"/>
                      <a:pt x="151" y="31"/>
                    </a:cubicBezTo>
                    <a:cubicBezTo>
                      <a:pt x="150" y="31"/>
                      <a:pt x="149" y="31"/>
                      <a:pt x="150" y="31"/>
                    </a:cubicBezTo>
                    <a:cubicBezTo>
                      <a:pt x="151" y="31"/>
                      <a:pt x="150" y="32"/>
                      <a:pt x="150" y="32"/>
                    </a:cubicBezTo>
                    <a:cubicBezTo>
                      <a:pt x="149" y="32"/>
                      <a:pt x="148" y="33"/>
                      <a:pt x="149" y="32"/>
                    </a:cubicBezTo>
                    <a:cubicBezTo>
                      <a:pt x="149" y="32"/>
                      <a:pt x="150" y="33"/>
                      <a:pt x="149" y="33"/>
                    </a:cubicBezTo>
                    <a:cubicBezTo>
                      <a:pt x="149" y="34"/>
                      <a:pt x="148" y="33"/>
                      <a:pt x="147" y="33"/>
                    </a:cubicBezTo>
                    <a:cubicBezTo>
                      <a:pt x="147" y="33"/>
                      <a:pt x="148" y="34"/>
                      <a:pt x="149" y="34"/>
                    </a:cubicBezTo>
                    <a:cubicBezTo>
                      <a:pt x="149" y="34"/>
                      <a:pt x="150" y="34"/>
                      <a:pt x="150" y="35"/>
                    </a:cubicBezTo>
                    <a:cubicBezTo>
                      <a:pt x="150" y="35"/>
                      <a:pt x="148" y="34"/>
                      <a:pt x="148" y="35"/>
                    </a:cubicBezTo>
                    <a:cubicBezTo>
                      <a:pt x="148" y="35"/>
                      <a:pt x="148" y="35"/>
                      <a:pt x="149" y="35"/>
                    </a:cubicBezTo>
                    <a:cubicBezTo>
                      <a:pt x="149" y="35"/>
                      <a:pt x="149" y="36"/>
                      <a:pt x="150" y="36"/>
                    </a:cubicBezTo>
                    <a:cubicBezTo>
                      <a:pt x="150" y="36"/>
                      <a:pt x="150" y="36"/>
                      <a:pt x="150" y="36"/>
                    </a:cubicBezTo>
                    <a:cubicBezTo>
                      <a:pt x="150" y="37"/>
                      <a:pt x="149" y="37"/>
                      <a:pt x="149" y="37"/>
                    </a:cubicBezTo>
                    <a:cubicBezTo>
                      <a:pt x="149" y="38"/>
                      <a:pt x="149" y="38"/>
                      <a:pt x="149" y="37"/>
                    </a:cubicBezTo>
                    <a:cubicBezTo>
                      <a:pt x="149" y="37"/>
                      <a:pt x="147" y="37"/>
                      <a:pt x="147" y="37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5" y="37"/>
                      <a:pt x="144" y="38"/>
                      <a:pt x="142" y="38"/>
                    </a:cubicBezTo>
                    <a:cubicBezTo>
                      <a:pt x="141" y="38"/>
                      <a:pt x="138" y="38"/>
                      <a:pt x="137" y="38"/>
                    </a:cubicBezTo>
                    <a:cubicBezTo>
                      <a:pt x="136" y="39"/>
                      <a:pt x="135" y="40"/>
                      <a:pt x="136" y="40"/>
                    </a:cubicBezTo>
                    <a:cubicBezTo>
                      <a:pt x="137" y="41"/>
                      <a:pt x="136" y="41"/>
                      <a:pt x="136" y="42"/>
                    </a:cubicBezTo>
                    <a:cubicBezTo>
                      <a:pt x="136" y="42"/>
                      <a:pt x="138" y="43"/>
                      <a:pt x="139" y="44"/>
                    </a:cubicBezTo>
                    <a:cubicBezTo>
                      <a:pt x="140" y="44"/>
                      <a:pt x="141" y="45"/>
                      <a:pt x="140" y="46"/>
                    </a:cubicBezTo>
                    <a:cubicBezTo>
                      <a:pt x="140" y="47"/>
                      <a:pt x="138" y="46"/>
                      <a:pt x="136" y="45"/>
                    </a:cubicBezTo>
                    <a:cubicBezTo>
                      <a:pt x="135" y="44"/>
                      <a:pt x="132" y="43"/>
                      <a:pt x="131" y="43"/>
                    </a:cubicBezTo>
                    <a:cubicBezTo>
                      <a:pt x="130" y="43"/>
                      <a:pt x="131" y="42"/>
                      <a:pt x="130" y="42"/>
                    </a:cubicBezTo>
                    <a:cubicBezTo>
                      <a:pt x="129" y="42"/>
                      <a:pt x="128" y="44"/>
                      <a:pt x="128" y="44"/>
                    </a:cubicBezTo>
                    <a:cubicBezTo>
                      <a:pt x="129" y="44"/>
                      <a:pt x="130" y="43"/>
                      <a:pt x="129" y="44"/>
                    </a:cubicBezTo>
                    <a:cubicBezTo>
                      <a:pt x="129" y="44"/>
                      <a:pt x="130" y="44"/>
                      <a:pt x="131" y="45"/>
                    </a:cubicBezTo>
                    <a:cubicBezTo>
                      <a:pt x="132" y="45"/>
                      <a:pt x="130" y="46"/>
                      <a:pt x="129" y="45"/>
                    </a:cubicBezTo>
                    <a:cubicBezTo>
                      <a:pt x="128" y="44"/>
                      <a:pt x="127" y="45"/>
                      <a:pt x="126" y="45"/>
                    </a:cubicBezTo>
                    <a:cubicBezTo>
                      <a:pt x="126" y="46"/>
                      <a:pt x="127" y="47"/>
                      <a:pt x="129" y="48"/>
                    </a:cubicBezTo>
                    <a:cubicBezTo>
                      <a:pt x="131" y="48"/>
                      <a:pt x="130" y="48"/>
                      <a:pt x="131" y="49"/>
                    </a:cubicBezTo>
                    <a:cubicBezTo>
                      <a:pt x="132" y="49"/>
                      <a:pt x="131" y="49"/>
                      <a:pt x="131" y="49"/>
                    </a:cubicBezTo>
                    <a:cubicBezTo>
                      <a:pt x="130" y="49"/>
                      <a:pt x="129" y="49"/>
                      <a:pt x="128" y="48"/>
                    </a:cubicBezTo>
                    <a:cubicBezTo>
                      <a:pt x="127" y="48"/>
                      <a:pt x="125" y="48"/>
                      <a:pt x="125" y="48"/>
                    </a:cubicBezTo>
                    <a:cubicBezTo>
                      <a:pt x="124" y="47"/>
                      <a:pt x="125" y="47"/>
                      <a:pt x="124" y="46"/>
                    </a:cubicBezTo>
                    <a:cubicBezTo>
                      <a:pt x="124" y="46"/>
                      <a:pt x="124" y="45"/>
                      <a:pt x="125" y="44"/>
                    </a:cubicBezTo>
                    <a:cubicBezTo>
                      <a:pt x="126" y="43"/>
                      <a:pt x="125" y="42"/>
                      <a:pt x="124" y="41"/>
                    </a:cubicBezTo>
                    <a:cubicBezTo>
                      <a:pt x="123" y="41"/>
                      <a:pt x="123" y="42"/>
                      <a:pt x="123" y="42"/>
                    </a:cubicBezTo>
                    <a:cubicBezTo>
                      <a:pt x="124" y="43"/>
                      <a:pt x="124" y="44"/>
                      <a:pt x="123" y="45"/>
                    </a:cubicBezTo>
                    <a:cubicBezTo>
                      <a:pt x="122" y="45"/>
                      <a:pt x="120" y="45"/>
                      <a:pt x="120" y="46"/>
                    </a:cubicBezTo>
                    <a:cubicBezTo>
                      <a:pt x="120" y="47"/>
                      <a:pt x="119" y="47"/>
                      <a:pt x="119" y="47"/>
                    </a:cubicBezTo>
                    <a:cubicBezTo>
                      <a:pt x="120" y="48"/>
                      <a:pt x="122" y="50"/>
                      <a:pt x="122" y="50"/>
                    </a:cubicBezTo>
                    <a:cubicBezTo>
                      <a:pt x="122" y="51"/>
                      <a:pt x="120" y="53"/>
                      <a:pt x="121" y="54"/>
                    </a:cubicBezTo>
                    <a:cubicBezTo>
                      <a:pt x="121" y="55"/>
                      <a:pt x="120" y="56"/>
                      <a:pt x="121" y="56"/>
                    </a:cubicBezTo>
                    <a:cubicBezTo>
                      <a:pt x="121" y="57"/>
                      <a:pt x="122" y="56"/>
                      <a:pt x="122" y="57"/>
                    </a:cubicBezTo>
                    <a:cubicBezTo>
                      <a:pt x="123" y="57"/>
                      <a:pt x="124" y="56"/>
                      <a:pt x="125" y="56"/>
                    </a:cubicBezTo>
                    <a:cubicBezTo>
                      <a:pt x="126" y="56"/>
                      <a:pt x="128" y="57"/>
                      <a:pt x="129" y="58"/>
                    </a:cubicBezTo>
                    <a:cubicBezTo>
                      <a:pt x="130" y="58"/>
                      <a:pt x="130" y="59"/>
                      <a:pt x="130" y="59"/>
                    </a:cubicBezTo>
                    <a:cubicBezTo>
                      <a:pt x="130" y="60"/>
                      <a:pt x="129" y="60"/>
                      <a:pt x="129" y="61"/>
                    </a:cubicBezTo>
                    <a:cubicBezTo>
                      <a:pt x="129" y="62"/>
                      <a:pt x="131" y="62"/>
                      <a:pt x="132" y="63"/>
                    </a:cubicBezTo>
                    <a:cubicBezTo>
                      <a:pt x="132" y="63"/>
                      <a:pt x="130" y="63"/>
                      <a:pt x="129" y="62"/>
                    </a:cubicBezTo>
                    <a:cubicBezTo>
                      <a:pt x="128" y="62"/>
                      <a:pt x="128" y="61"/>
                      <a:pt x="128" y="61"/>
                    </a:cubicBezTo>
                    <a:cubicBezTo>
                      <a:pt x="128" y="61"/>
                      <a:pt x="129" y="60"/>
                      <a:pt x="129" y="59"/>
                    </a:cubicBezTo>
                    <a:cubicBezTo>
                      <a:pt x="129" y="59"/>
                      <a:pt x="128" y="58"/>
                      <a:pt x="128" y="58"/>
                    </a:cubicBezTo>
                    <a:cubicBezTo>
                      <a:pt x="127" y="58"/>
                      <a:pt x="127" y="57"/>
                      <a:pt x="126" y="57"/>
                    </a:cubicBezTo>
                    <a:cubicBezTo>
                      <a:pt x="126" y="57"/>
                      <a:pt x="123" y="57"/>
                      <a:pt x="123" y="58"/>
                    </a:cubicBezTo>
                    <a:cubicBezTo>
                      <a:pt x="122" y="59"/>
                      <a:pt x="123" y="60"/>
                      <a:pt x="123" y="61"/>
                    </a:cubicBezTo>
                    <a:cubicBezTo>
                      <a:pt x="124" y="62"/>
                      <a:pt x="121" y="63"/>
                      <a:pt x="121" y="64"/>
                    </a:cubicBezTo>
                    <a:cubicBezTo>
                      <a:pt x="121" y="64"/>
                      <a:pt x="121" y="65"/>
                      <a:pt x="120" y="65"/>
                    </a:cubicBezTo>
                    <a:cubicBezTo>
                      <a:pt x="119" y="66"/>
                      <a:pt x="118" y="66"/>
                      <a:pt x="118" y="67"/>
                    </a:cubicBezTo>
                    <a:cubicBezTo>
                      <a:pt x="118" y="68"/>
                      <a:pt x="116" y="67"/>
                      <a:pt x="116" y="67"/>
                    </a:cubicBezTo>
                    <a:cubicBezTo>
                      <a:pt x="115" y="67"/>
                      <a:pt x="114" y="67"/>
                      <a:pt x="113" y="67"/>
                    </a:cubicBezTo>
                    <a:cubicBezTo>
                      <a:pt x="112" y="67"/>
                      <a:pt x="112" y="66"/>
                      <a:pt x="111" y="67"/>
                    </a:cubicBezTo>
                    <a:cubicBezTo>
                      <a:pt x="111" y="67"/>
                      <a:pt x="110" y="66"/>
                      <a:pt x="110" y="66"/>
                    </a:cubicBezTo>
                    <a:cubicBezTo>
                      <a:pt x="111" y="65"/>
                      <a:pt x="111" y="65"/>
                      <a:pt x="111" y="66"/>
                    </a:cubicBezTo>
                    <a:cubicBezTo>
                      <a:pt x="112" y="66"/>
                      <a:pt x="112" y="66"/>
                      <a:pt x="113" y="66"/>
                    </a:cubicBezTo>
                    <a:cubicBezTo>
                      <a:pt x="113" y="65"/>
                      <a:pt x="113" y="66"/>
                      <a:pt x="114" y="66"/>
                    </a:cubicBezTo>
                    <a:cubicBezTo>
                      <a:pt x="115" y="66"/>
                      <a:pt x="114" y="66"/>
                      <a:pt x="115" y="66"/>
                    </a:cubicBezTo>
                    <a:cubicBezTo>
                      <a:pt x="116" y="66"/>
                      <a:pt x="116" y="66"/>
                      <a:pt x="116" y="65"/>
                    </a:cubicBezTo>
                    <a:cubicBezTo>
                      <a:pt x="115" y="65"/>
                      <a:pt x="116" y="65"/>
                      <a:pt x="117" y="65"/>
                    </a:cubicBezTo>
                    <a:cubicBezTo>
                      <a:pt x="117" y="64"/>
                      <a:pt x="117" y="64"/>
                      <a:pt x="117" y="63"/>
                    </a:cubicBezTo>
                    <a:cubicBezTo>
                      <a:pt x="118" y="63"/>
                      <a:pt x="117" y="63"/>
                      <a:pt x="118" y="63"/>
                    </a:cubicBezTo>
                    <a:cubicBezTo>
                      <a:pt x="118" y="63"/>
                      <a:pt x="119" y="62"/>
                      <a:pt x="119" y="62"/>
                    </a:cubicBezTo>
                    <a:cubicBezTo>
                      <a:pt x="119" y="62"/>
                      <a:pt x="120" y="61"/>
                      <a:pt x="119" y="61"/>
                    </a:cubicBezTo>
                    <a:cubicBezTo>
                      <a:pt x="119" y="60"/>
                      <a:pt x="120" y="60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8"/>
                      <a:pt x="118" y="57"/>
                      <a:pt x="118" y="57"/>
                    </a:cubicBezTo>
                    <a:cubicBezTo>
                      <a:pt x="118" y="56"/>
                      <a:pt x="118" y="55"/>
                      <a:pt x="118" y="54"/>
                    </a:cubicBezTo>
                    <a:cubicBezTo>
                      <a:pt x="118" y="54"/>
                      <a:pt x="118" y="53"/>
                      <a:pt x="118" y="52"/>
                    </a:cubicBezTo>
                    <a:cubicBezTo>
                      <a:pt x="118" y="52"/>
                      <a:pt x="119" y="51"/>
                      <a:pt x="119" y="50"/>
                    </a:cubicBezTo>
                    <a:cubicBezTo>
                      <a:pt x="119" y="49"/>
                      <a:pt x="118" y="48"/>
                      <a:pt x="117" y="47"/>
                    </a:cubicBezTo>
                    <a:cubicBezTo>
                      <a:pt x="116" y="47"/>
                      <a:pt x="117" y="47"/>
                      <a:pt x="118" y="46"/>
                    </a:cubicBezTo>
                    <a:cubicBezTo>
                      <a:pt x="119" y="45"/>
                      <a:pt x="119" y="43"/>
                      <a:pt x="119" y="42"/>
                    </a:cubicBezTo>
                    <a:cubicBezTo>
                      <a:pt x="119" y="42"/>
                      <a:pt x="117" y="41"/>
                      <a:pt x="116" y="41"/>
                    </a:cubicBezTo>
                    <a:cubicBezTo>
                      <a:pt x="115" y="41"/>
                      <a:pt x="112" y="41"/>
                      <a:pt x="112" y="41"/>
                    </a:cubicBezTo>
                    <a:cubicBezTo>
                      <a:pt x="111" y="41"/>
                      <a:pt x="111" y="42"/>
                      <a:pt x="110" y="42"/>
                    </a:cubicBezTo>
                    <a:cubicBezTo>
                      <a:pt x="110" y="43"/>
                      <a:pt x="109" y="44"/>
                      <a:pt x="109" y="45"/>
                    </a:cubicBezTo>
                    <a:cubicBezTo>
                      <a:pt x="109" y="47"/>
                      <a:pt x="107" y="47"/>
                      <a:pt x="106" y="48"/>
                    </a:cubicBezTo>
                    <a:cubicBezTo>
                      <a:pt x="105" y="48"/>
                      <a:pt x="105" y="49"/>
                      <a:pt x="105" y="50"/>
                    </a:cubicBezTo>
                    <a:cubicBezTo>
                      <a:pt x="105" y="50"/>
                      <a:pt x="106" y="50"/>
                      <a:pt x="106" y="50"/>
                    </a:cubicBezTo>
                    <a:cubicBezTo>
                      <a:pt x="107" y="50"/>
                      <a:pt x="106" y="51"/>
                      <a:pt x="106" y="52"/>
                    </a:cubicBezTo>
                    <a:cubicBezTo>
                      <a:pt x="106" y="52"/>
                      <a:pt x="107" y="52"/>
                      <a:pt x="106" y="53"/>
                    </a:cubicBezTo>
                    <a:cubicBezTo>
                      <a:pt x="105" y="53"/>
                      <a:pt x="105" y="54"/>
                      <a:pt x="105" y="54"/>
                    </a:cubicBezTo>
                    <a:cubicBezTo>
                      <a:pt x="106" y="55"/>
                      <a:pt x="107" y="55"/>
                      <a:pt x="108" y="55"/>
                    </a:cubicBezTo>
                    <a:cubicBezTo>
                      <a:pt x="109" y="55"/>
                      <a:pt x="108" y="56"/>
                      <a:pt x="109" y="57"/>
                    </a:cubicBezTo>
                    <a:cubicBezTo>
                      <a:pt x="109" y="58"/>
                      <a:pt x="110" y="57"/>
                      <a:pt x="110" y="58"/>
                    </a:cubicBezTo>
                    <a:cubicBezTo>
                      <a:pt x="110" y="58"/>
                      <a:pt x="109" y="60"/>
                      <a:pt x="109" y="60"/>
                    </a:cubicBezTo>
                    <a:cubicBezTo>
                      <a:pt x="108" y="60"/>
                      <a:pt x="107" y="58"/>
                      <a:pt x="106" y="58"/>
                    </a:cubicBezTo>
                    <a:cubicBezTo>
                      <a:pt x="106" y="57"/>
                      <a:pt x="104" y="57"/>
                      <a:pt x="102" y="56"/>
                    </a:cubicBezTo>
                    <a:cubicBezTo>
                      <a:pt x="101" y="56"/>
                      <a:pt x="101" y="56"/>
                      <a:pt x="100" y="55"/>
                    </a:cubicBezTo>
                    <a:cubicBezTo>
                      <a:pt x="98" y="54"/>
                      <a:pt x="97" y="54"/>
                      <a:pt x="95" y="54"/>
                    </a:cubicBezTo>
                    <a:cubicBezTo>
                      <a:pt x="93" y="54"/>
                      <a:pt x="92" y="53"/>
                      <a:pt x="91" y="53"/>
                    </a:cubicBezTo>
                    <a:cubicBezTo>
                      <a:pt x="91" y="54"/>
                      <a:pt x="91" y="53"/>
                      <a:pt x="90" y="52"/>
                    </a:cubicBezTo>
                    <a:cubicBezTo>
                      <a:pt x="89" y="52"/>
                      <a:pt x="88" y="51"/>
                      <a:pt x="87" y="51"/>
                    </a:cubicBezTo>
                    <a:cubicBezTo>
                      <a:pt x="86" y="52"/>
                      <a:pt x="87" y="53"/>
                      <a:pt x="88" y="53"/>
                    </a:cubicBezTo>
                    <a:cubicBezTo>
                      <a:pt x="89" y="53"/>
                      <a:pt x="88" y="54"/>
                      <a:pt x="89" y="54"/>
                    </a:cubicBezTo>
                    <a:cubicBezTo>
                      <a:pt x="91" y="54"/>
                      <a:pt x="91" y="54"/>
                      <a:pt x="91" y="55"/>
                    </a:cubicBezTo>
                    <a:cubicBezTo>
                      <a:pt x="91" y="56"/>
                      <a:pt x="91" y="56"/>
                      <a:pt x="92" y="57"/>
                    </a:cubicBezTo>
                    <a:cubicBezTo>
                      <a:pt x="92" y="57"/>
                      <a:pt x="92" y="58"/>
                      <a:pt x="91" y="58"/>
                    </a:cubicBezTo>
                    <a:cubicBezTo>
                      <a:pt x="90" y="58"/>
                      <a:pt x="89" y="58"/>
                      <a:pt x="90" y="59"/>
                    </a:cubicBezTo>
                    <a:cubicBezTo>
                      <a:pt x="90" y="59"/>
                      <a:pt x="89" y="59"/>
                      <a:pt x="88" y="59"/>
                    </a:cubicBezTo>
                    <a:cubicBezTo>
                      <a:pt x="88" y="59"/>
                      <a:pt x="88" y="58"/>
                      <a:pt x="88" y="58"/>
                    </a:cubicBezTo>
                    <a:cubicBezTo>
                      <a:pt x="89" y="57"/>
                      <a:pt x="88" y="57"/>
                      <a:pt x="87" y="57"/>
                    </a:cubicBezTo>
                    <a:cubicBezTo>
                      <a:pt x="87" y="57"/>
                      <a:pt x="84" y="58"/>
                      <a:pt x="84" y="58"/>
                    </a:cubicBezTo>
                    <a:cubicBezTo>
                      <a:pt x="83" y="59"/>
                      <a:pt x="82" y="58"/>
                      <a:pt x="80" y="58"/>
                    </a:cubicBezTo>
                    <a:cubicBezTo>
                      <a:pt x="78" y="59"/>
                      <a:pt x="79" y="60"/>
                      <a:pt x="78" y="60"/>
                    </a:cubicBezTo>
                    <a:cubicBezTo>
                      <a:pt x="77" y="60"/>
                      <a:pt x="76" y="60"/>
                      <a:pt x="75" y="60"/>
                    </a:cubicBezTo>
                    <a:cubicBezTo>
                      <a:pt x="74" y="59"/>
                      <a:pt x="75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8"/>
                      <a:pt x="77" y="57"/>
                      <a:pt x="77" y="57"/>
                    </a:cubicBezTo>
                    <a:cubicBezTo>
                      <a:pt x="77" y="57"/>
                      <a:pt x="74" y="58"/>
                      <a:pt x="74" y="58"/>
                    </a:cubicBezTo>
                    <a:cubicBezTo>
                      <a:pt x="73" y="58"/>
                      <a:pt x="74" y="59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2" y="58"/>
                      <a:pt x="68" y="59"/>
                      <a:pt x="67" y="60"/>
                    </a:cubicBezTo>
                    <a:cubicBezTo>
                      <a:pt x="66" y="61"/>
                      <a:pt x="65" y="61"/>
                      <a:pt x="65" y="61"/>
                    </a:cubicBezTo>
                    <a:cubicBezTo>
                      <a:pt x="65" y="62"/>
                      <a:pt x="63" y="62"/>
                      <a:pt x="63" y="62"/>
                    </a:cubicBezTo>
                    <a:cubicBezTo>
                      <a:pt x="62" y="62"/>
                      <a:pt x="62" y="64"/>
                      <a:pt x="62" y="64"/>
                    </a:cubicBezTo>
                    <a:cubicBezTo>
                      <a:pt x="62" y="65"/>
                      <a:pt x="59" y="65"/>
                      <a:pt x="58" y="65"/>
                    </a:cubicBezTo>
                    <a:cubicBezTo>
                      <a:pt x="57" y="65"/>
                      <a:pt x="57" y="63"/>
                      <a:pt x="57" y="63"/>
                    </a:cubicBezTo>
                    <a:cubicBezTo>
                      <a:pt x="56" y="63"/>
                      <a:pt x="56" y="62"/>
                      <a:pt x="56" y="62"/>
                    </a:cubicBezTo>
                    <a:cubicBezTo>
                      <a:pt x="57" y="61"/>
                      <a:pt x="57" y="62"/>
                      <a:pt x="58" y="61"/>
                    </a:cubicBezTo>
                    <a:cubicBezTo>
                      <a:pt x="59" y="61"/>
                      <a:pt x="60" y="62"/>
                      <a:pt x="60" y="61"/>
                    </a:cubicBezTo>
                    <a:cubicBezTo>
                      <a:pt x="60" y="61"/>
                      <a:pt x="59" y="60"/>
                      <a:pt x="59" y="59"/>
                    </a:cubicBezTo>
                    <a:cubicBezTo>
                      <a:pt x="59" y="58"/>
                      <a:pt x="57" y="58"/>
                      <a:pt x="56" y="58"/>
                    </a:cubicBezTo>
                    <a:cubicBezTo>
                      <a:pt x="55" y="59"/>
                      <a:pt x="54" y="58"/>
                      <a:pt x="53" y="58"/>
                    </a:cubicBezTo>
                    <a:cubicBezTo>
                      <a:pt x="52" y="58"/>
                      <a:pt x="52" y="59"/>
                      <a:pt x="53" y="59"/>
                    </a:cubicBezTo>
                    <a:cubicBezTo>
                      <a:pt x="54" y="59"/>
                      <a:pt x="54" y="60"/>
                      <a:pt x="54" y="60"/>
                    </a:cubicBezTo>
                    <a:cubicBezTo>
                      <a:pt x="54" y="61"/>
                      <a:pt x="54" y="62"/>
                      <a:pt x="53" y="63"/>
                    </a:cubicBezTo>
                    <a:cubicBezTo>
                      <a:pt x="53" y="64"/>
                      <a:pt x="53" y="64"/>
                      <a:pt x="54" y="64"/>
                    </a:cubicBezTo>
                    <a:cubicBezTo>
                      <a:pt x="55" y="64"/>
                      <a:pt x="55" y="65"/>
                      <a:pt x="55" y="66"/>
                    </a:cubicBezTo>
                    <a:cubicBezTo>
                      <a:pt x="55" y="66"/>
                      <a:pt x="54" y="67"/>
                      <a:pt x="54" y="67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2" y="67"/>
                    </a:cubicBezTo>
                    <a:cubicBezTo>
                      <a:pt x="52" y="66"/>
                      <a:pt x="51" y="66"/>
                      <a:pt x="50" y="66"/>
                    </a:cubicBezTo>
                    <a:cubicBezTo>
                      <a:pt x="50" y="66"/>
                      <a:pt x="49" y="66"/>
                      <a:pt x="49" y="67"/>
                    </a:cubicBezTo>
                    <a:cubicBezTo>
                      <a:pt x="49" y="67"/>
                      <a:pt x="47" y="68"/>
                      <a:pt x="47" y="68"/>
                    </a:cubicBezTo>
                    <a:cubicBezTo>
                      <a:pt x="46" y="68"/>
                      <a:pt x="45" y="69"/>
                      <a:pt x="45" y="69"/>
                    </a:cubicBezTo>
                    <a:cubicBezTo>
                      <a:pt x="44" y="70"/>
                      <a:pt x="44" y="70"/>
                      <a:pt x="45" y="71"/>
                    </a:cubicBezTo>
                    <a:cubicBezTo>
                      <a:pt x="46" y="72"/>
                      <a:pt x="46" y="72"/>
                      <a:pt x="46" y="73"/>
                    </a:cubicBezTo>
                    <a:cubicBezTo>
                      <a:pt x="46" y="73"/>
                      <a:pt x="44" y="73"/>
                      <a:pt x="43" y="73"/>
                    </a:cubicBezTo>
                    <a:cubicBezTo>
                      <a:pt x="43" y="72"/>
                      <a:pt x="41" y="72"/>
                      <a:pt x="41" y="72"/>
                    </a:cubicBezTo>
                    <a:cubicBezTo>
                      <a:pt x="40" y="72"/>
                      <a:pt x="39" y="71"/>
                      <a:pt x="38" y="71"/>
                    </a:cubicBezTo>
                    <a:cubicBezTo>
                      <a:pt x="38" y="71"/>
                      <a:pt x="37" y="72"/>
                      <a:pt x="37" y="72"/>
                    </a:cubicBezTo>
                    <a:cubicBezTo>
                      <a:pt x="37" y="72"/>
                      <a:pt x="37" y="72"/>
                      <a:pt x="38" y="73"/>
                    </a:cubicBezTo>
                    <a:cubicBezTo>
                      <a:pt x="38" y="74"/>
                      <a:pt x="39" y="74"/>
                      <a:pt x="40" y="74"/>
                    </a:cubicBezTo>
                    <a:cubicBezTo>
                      <a:pt x="40" y="74"/>
                      <a:pt x="40" y="75"/>
                      <a:pt x="40" y="75"/>
                    </a:cubicBezTo>
                    <a:cubicBezTo>
                      <a:pt x="40" y="76"/>
                      <a:pt x="39" y="76"/>
                      <a:pt x="38" y="76"/>
                    </a:cubicBezTo>
                    <a:cubicBezTo>
                      <a:pt x="38" y="75"/>
                      <a:pt x="37" y="76"/>
                      <a:pt x="37" y="75"/>
                    </a:cubicBezTo>
                    <a:cubicBezTo>
                      <a:pt x="37" y="75"/>
                      <a:pt x="36" y="74"/>
                      <a:pt x="35" y="74"/>
                    </a:cubicBezTo>
                    <a:cubicBezTo>
                      <a:pt x="34" y="74"/>
                      <a:pt x="33" y="73"/>
                      <a:pt x="33" y="73"/>
                    </a:cubicBezTo>
                    <a:cubicBezTo>
                      <a:pt x="34" y="72"/>
                      <a:pt x="33" y="71"/>
                      <a:pt x="33" y="71"/>
                    </a:cubicBezTo>
                    <a:cubicBezTo>
                      <a:pt x="33" y="71"/>
                      <a:pt x="32" y="70"/>
                      <a:pt x="33" y="70"/>
                    </a:cubicBezTo>
                    <a:cubicBezTo>
                      <a:pt x="34" y="69"/>
                      <a:pt x="33" y="69"/>
                      <a:pt x="33" y="68"/>
                    </a:cubicBezTo>
                    <a:cubicBezTo>
                      <a:pt x="33" y="68"/>
                      <a:pt x="32" y="67"/>
                      <a:pt x="31" y="67"/>
                    </a:cubicBezTo>
                    <a:cubicBezTo>
                      <a:pt x="31" y="67"/>
                      <a:pt x="31" y="66"/>
                      <a:pt x="30" y="66"/>
                    </a:cubicBezTo>
                    <a:cubicBezTo>
                      <a:pt x="29" y="66"/>
                      <a:pt x="28" y="65"/>
                      <a:pt x="28" y="64"/>
                    </a:cubicBezTo>
                    <a:cubicBezTo>
                      <a:pt x="28" y="64"/>
                      <a:pt x="27" y="64"/>
                      <a:pt x="27" y="63"/>
                    </a:cubicBezTo>
                    <a:cubicBezTo>
                      <a:pt x="28" y="63"/>
                      <a:pt x="28" y="63"/>
                      <a:pt x="29" y="64"/>
                    </a:cubicBezTo>
                    <a:cubicBezTo>
                      <a:pt x="30" y="65"/>
                      <a:pt x="30" y="65"/>
                      <a:pt x="32" y="65"/>
                    </a:cubicBezTo>
                    <a:cubicBezTo>
                      <a:pt x="34" y="66"/>
                      <a:pt x="34" y="66"/>
                      <a:pt x="36" y="67"/>
                    </a:cubicBezTo>
                    <a:cubicBezTo>
                      <a:pt x="38" y="67"/>
                      <a:pt x="39" y="67"/>
                      <a:pt x="41" y="67"/>
                    </a:cubicBezTo>
                    <a:cubicBezTo>
                      <a:pt x="44" y="68"/>
                      <a:pt x="47" y="65"/>
                      <a:pt x="47" y="65"/>
                    </a:cubicBezTo>
                    <a:cubicBezTo>
                      <a:pt x="48" y="64"/>
                      <a:pt x="47" y="63"/>
                      <a:pt x="47" y="62"/>
                    </a:cubicBezTo>
                    <a:cubicBezTo>
                      <a:pt x="47" y="62"/>
                      <a:pt x="46" y="61"/>
                      <a:pt x="46" y="61"/>
                    </a:cubicBezTo>
                    <a:cubicBezTo>
                      <a:pt x="46" y="61"/>
                      <a:pt x="45" y="60"/>
                      <a:pt x="44" y="60"/>
                    </a:cubicBezTo>
                    <a:cubicBezTo>
                      <a:pt x="43" y="60"/>
                      <a:pt x="43" y="59"/>
                      <a:pt x="42" y="59"/>
                    </a:cubicBezTo>
                    <a:cubicBezTo>
                      <a:pt x="42" y="59"/>
                      <a:pt x="41" y="59"/>
                      <a:pt x="39" y="57"/>
                    </a:cubicBezTo>
                    <a:cubicBezTo>
                      <a:pt x="37" y="56"/>
                      <a:pt x="34" y="55"/>
                      <a:pt x="34" y="55"/>
                    </a:cubicBezTo>
                    <a:cubicBezTo>
                      <a:pt x="33" y="55"/>
                      <a:pt x="33" y="56"/>
                      <a:pt x="33" y="55"/>
                    </a:cubicBezTo>
                    <a:cubicBezTo>
                      <a:pt x="32" y="55"/>
                      <a:pt x="32" y="55"/>
                      <a:pt x="31" y="55"/>
                    </a:cubicBezTo>
                    <a:cubicBezTo>
                      <a:pt x="31" y="55"/>
                      <a:pt x="30" y="55"/>
                      <a:pt x="29" y="55"/>
                    </a:cubicBezTo>
                    <a:cubicBezTo>
                      <a:pt x="28" y="55"/>
                      <a:pt x="28" y="55"/>
                      <a:pt x="28" y="54"/>
                    </a:cubicBezTo>
                    <a:cubicBezTo>
                      <a:pt x="28" y="54"/>
                      <a:pt x="30" y="54"/>
                      <a:pt x="30" y="54"/>
                    </a:cubicBezTo>
                    <a:cubicBezTo>
                      <a:pt x="29" y="53"/>
                      <a:pt x="29" y="54"/>
                      <a:pt x="28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6" y="54"/>
                      <a:pt x="26" y="54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4"/>
                      <a:pt x="24" y="54"/>
                      <a:pt x="24" y="54"/>
                    </a:cubicBezTo>
                    <a:cubicBezTo>
                      <a:pt x="23" y="54"/>
                      <a:pt x="23" y="55"/>
                      <a:pt x="22" y="55"/>
                    </a:cubicBezTo>
                    <a:cubicBezTo>
                      <a:pt x="21" y="55"/>
                      <a:pt x="21" y="56"/>
                      <a:pt x="21" y="56"/>
                    </a:cubicBezTo>
                    <a:cubicBezTo>
                      <a:pt x="20" y="57"/>
                      <a:pt x="20" y="56"/>
                      <a:pt x="20" y="57"/>
                    </a:cubicBezTo>
                    <a:cubicBezTo>
                      <a:pt x="20" y="57"/>
                      <a:pt x="20" y="58"/>
                      <a:pt x="19" y="58"/>
                    </a:cubicBezTo>
                    <a:cubicBezTo>
                      <a:pt x="19" y="58"/>
                      <a:pt x="19" y="59"/>
                      <a:pt x="20" y="59"/>
                    </a:cubicBezTo>
                    <a:cubicBezTo>
                      <a:pt x="20" y="60"/>
                      <a:pt x="21" y="60"/>
                      <a:pt x="21" y="60"/>
                    </a:cubicBezTo>
                    <a:cubicBezTo>
                      <a:pt x="21" y="60"/>
                      <a:pt x="23" y="61"/>
                      <a:pt x="23" y="62"/>
                    </a:cubicBezTo>
                    <a:cubicBezTo>
                      <a:pt x="23" y="62"/>
                      <a:pt x="22" y="63"/>
                      <a:pt x="21" y="63"/>
                    </a:cubicBezTo>
                    <a:cubicBezTo>
                      <a:pt x="21" y="64"/>
                      <a:pt x="20" y="64"/>
                      <a:pt x="21" y="65"/>
                    </a:cubicBezTo>
                    <a:cubicBezTo>
                      <a:pt x="21" y="65"/>
                      <a:pt x="22" y="67"/>
                      <a:pt x="23" y="68"/>
                    </a:cubicBezTo>
                    <a:cubicBezTo>
                      <a:pt x="23" y="69"/>
                      <a:pt x="22" y="69"/>
                      <a:pt x="22" y="69"/>
                    </a:cubicBezTo>
                    <a:cubicBezTo>
                      <a:pt x="22" y="70"/>
                      <a:pt x="22" y="71"/>
                      <a:pt x="22" y="71"/>
                    </a:cubicBezTo>
                    <a:cubicBezTo>
                      <a:pt x="22" y="71"/>
                      <a:pt x="22" y="71"/>
                      <a:pt x="22" y="72"/>
                    </a:cubicBezTo>
                    <a:cubicBezTo>
                      <a:pt x="22" y="72"/>
                      <a:pt x="23" y="72"/>
                      <a:pt x="23" y="72"/>
                    </a:cubicBezTo>
                    <a:cubicBezTo>
                      <a:pt x="23" y="73"/>
                      <a:pt x="22" y="73"/>
                      <a:pt x="23" y="73"/>
                    </a:cubicBezTo>
                    <a:cubicBezTo>
                      <a:pt x="23" y="74"/>
                      <a:pt x="24" y="74"/>
                      <a:pt x="24" y="75"/>
                    </a:cubicBezTo>
                    <a:cubicBezTo>
                      <a:pt x="24" y="75"/>
                      <a:pt x="22" y="75"/>
                      <a:pt x="22" y="76"/>
                    </a:cubicBezTo>
                    <a:cubicBezTo>
                      <a:pt x="22" y="76"/>
                      <a:pt x="24" y="77"/>
                      <a:pt x="25" y="78"/>
                    </a:cubicBezTo>
                    <a:cubicBezTo>
                      <a:pt x="26" y="79"/>
                      <a:pt x="26" y="79"/>
                      <a:pt x="26" y="80"/>
                    </a:cubicBezTo>
                    <a:cubicBezTo>
                      <a:pt x="25" y="81"/>
                      <a:pt x="23" y="82"/>
                      <a:pt x="23" y="83"/>
                    </a:cubicBezTo>
                    <a:cubicBezTo>
                      <a:pt x="22" y="84"/>
                      <a:pt x="20" y="85"/>
                      <a:pt x="19" y="86"/>
                    </a:cubicBezTo>
                    <a:cubicBezTo>
                      <a:pt x="19" y="86"/>
                      <a:pt x="18" y="87"/>
                      <a:pt x="18" y="87"/>
                    </a:cubicBezTo>
                    <a:cubicBezTo>
                      <a:pt x="18" y="87"/>
                      <a:pt x="19" y="87"/>
                      <a:pt x="19" y="87"/>
                    </a:cubicBezTo>
                    <a:cubicBezTo>
                      <a:pt x="20" y="86"/>
                      <a:pt x="20" y="88"/>
                      <a:pt x="20" y="88"/>
                    </a:cubicBezTo>
                    <a:cubicBezTo>
                      <a:pt x="21" y="89"/>
                      <a:pt x="22" y="88"/>
                      <a:pt x="22" y="89"/>
                    </a:cubicBezTo>
                    <a:cubicBezTo>
                      <a:pt x="23" y="89"/>
                      <a:pt x="22" y="89"/>
                      <a:pt x="21" y="89"/>
                    </a:cubicBezTo>
                    <a:cubicBezTo>
                      <a:pt x="21" y="89"/>
                      <a:pt x="20" y="89"/>
                      <a:pt x="19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17" y="93"/>
                      <a:pt x="17" y="93"/>
                      <a:pt x="17" y="93"/>
                    </a:cubicBezTo>
                    <a:cubicBezTo>
                      <a:pt x="17" y="93"/>
                      <a:pt x="17" y="94"/>
                      <a:pt x="17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18" y="96"/>
                      <a:pt x="17" y="96"/>
                      <a:pt x="17" y="96"/>
                    </a:cubicBezTo>
                    <a:cubicBezTo>
                      <a:pt x="17" y="96"/>
                      <a:pt x="17" y="97"/>
                      <a:pt x="17" y="97"/>
                    </a:cubicBezTo>
                    <a:cubicBezTo>
                      <a:pt x="18" y="98"/>
                      <a:pt x="18" y="98"/>
                      <a:pt x="17" y="99"/>
                    </a:cubicBezTo>
                    <a:cubicBezTo>
                      <a:pt x="17" y="99"/>
                      <a:pt x="18" y="100"/>
                      <a:pt x="18" y="100"/>
                    </a:cubicBezTo>
                    <a:cubicBezTo>
                      <a:pt x="19" y="100"/>
                      <a:pt x="18" y="101"/>
                      <a:pt x="19" y="101"/>
                    </a:cubicBezTo>
                    <a:cubicBezTo>
                      <a:pt x="19" y="102"/>
                      <a:pt x="19" y="102"/>
                      <a:pt x="20" y="102"/>
                    </a:cubicBezTo>
                    <a:cubicBezTo>
                      <a:pt x="20" y="102"/>
                      <a:pt x="21" y="102"/>
                      <a:pt x="21" y="102"/>
                    </a:cubicBezTo>
                    <a:cubicBezTo>
                      <a:pt x="21" y="103"/>
                      <a:pt x="22" y="103"/>
                      <a:pt x="22" y="102"/>
                    </a:cubicBezTo>
                    <a:cubicBezTo>
                      <a:pt x="23" y="102"/>
                      <a:pt x="24" y="103"/>
                      <a:pt x="24" y="103"/>
                    </a:cubicBezTo>
                    <a:cubicBezTo>
                      <a:pt x="25" y="103"/>
                      <a:pt x="24" y="104"/>
                      <a:pt x="24" y="104"/>
                    </a:cubicBezTo>
                    <a:cubicBezTo>
                      <a:pt x="25" y="105"/>
                      <a:pt x="24" y="106"/>
                      <a:pt x="25" y="106"/>
                    </a:cubicBezTo>
                    <a:cubicBezTo>
                      <a:pt x="25" y="106"/>
                      <a:pt x="25" y="107"/>
                      <a:pt x="26" y="107"/>
                    </a:cubicBezTo>
                    <a:cubicBezTo>
                      <a:pt x="26" y="108"/>
                      <a:pt x="27" y="108"/>
                      <a:pt x="27" y="109"/>
                    </a:cubicBezTo>
                    <a:cubicBezTo>
                      <a:pt x="27" y="109"/>
                      <a:pt x="28" y="109"/>
                      <a:pt x="28" y="110"/>
                    </a:cubicBezTo>
                    <a:cubicBezTo>
                      <a:pt x="28" y="110"/>
                      <a:pt x="28" y="111"/>
                      <a:pt x="27" y="111"/>
                    </a:cubicBezTo>
                    <a:cubicBezTo>
                      <a:pt x="27" y="111"/>
                      <a:pt x="26" y="110"/>
                      <a:pt x="26" y="110"/>
                    </a:cubicBezTo>
                    <a:cubicBezTo>
                      <a:pt x="25" y="111"/>
                      <a:pt x="26" y="111"/>
                      <a:pt x="26" y="113"/>
                    </a:cubicBezTo>
                    <a:cubicBezTo>
                      <a:pt x="26" y="114"/>
                      <a:pt x="26" y="114"/>
                      <a:pt x="27" y="114"/>
                    </a:cubicBezTo>
                    <a:cubicBezTo>
                      <a:pt x="27" y="114"/>
                      <a:pt x="28" y="113"/>
                      <a:pt x="28" y="113"/>
                    </a:cubicBezTo>
                    <a:cubicBezTo>
                      <a:pt x="28" y="113"/>
                      <a:pt x="29" y="113"/>
                      <a:pt x="29" y="113"/>
                    </a:cubicBezTo>
                    <a:cubicBezTo>
                      <a:pt x="30" y="113"/>
                      <a:pt x="31" y="113"/>
                      <a:pt x="31" y="113"/>
                    </a:cubicBezTo>
                    <a:cubicBezTo>
                      <a:pt x="31" y="114"/>
                      <a:pt x="32" y="115"/>
                      <a:pt x="31" y="115"/>
                    </a:cubicBezTo>
                    <a:cubicBezTo>
                      <a:pt x="31" y="115"/>
                      <a:pt x="32" y="116"/>
                      <a:pt x="32" y="116"/>
                    </a:cubicBezTo>
                    <a:cubicBezTo>
                      <a:pt x="32" y="117"/>
                      <a:pt x="33" y="116"/>
                      <a:pt x="34" y="117"/>
                    </a:cubicBezTo>
                    <a:cubicBezTo>
                      <a:pt x="34" y="117"/>
                      <a:pt x="35" y="118"/>
                      <a:pt x="35" y="118"/>
                    </a:cubicBezTo>
                    <a:cubicBezTo>
                      <a:pt x="34" y="119"/>
                      <a:pt x="35" y="119"/>
                      <a:pt x="35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37" y="119"/>
                      <a:pt x="37" y="119"/>
                      <a:pt x="38" y="119"/>
                    </a:cubicBezTo>
                    <a:cubicBezTo>
                      <a:pt x="38" y="119"/>
                      <a:pt x="39" y="119"/>
                      <a:pt x="39" y="119"/>
                    </a:cubicBezTo>
                    <a:cubicBezTo>
                      <a:pt x="39" y="119"/>
                      <a:pt x="40" y="120"/>
                      <a:pt x="40" y="120"/>
                    </a:cubicBezTo>
                    <a:cubicBezTo>
                      <a:pt x="40" y="120"/>
                      <a:pt x="41" y="120"/>
                      <a:pt x="42" y="121"/>
                    </a:cubicBezTo>
                    <a:cubicBezTo>
                      <a:pt x="42" y="121"/>
                      <a:pt x="43" y="121"/>
                      <a:pt x="43" y="121"/>
                    </a:cubicBezTo>
                    <a:cubicBezTo>
                      <a:pt x="44" y="121"/>
                      <a:pt x="45" y="121"/>
                      <a:pt x="45" y="122"/>
                    </a:cubicBezTo>
                    <a:cubicBezTo>
                      <a:pt x="45" y="122"/>
                      <a:pt x="44" y="123"/>
                      <a:pt x="44" y="123"/>
                    </a:cubicBezTo>
                    <a:cubicBezTo>
                      <a:pt x="44" y="123"/>
                      <a:pt x="45" y="123"/>
                      <a:pt x="45" y="123"/>
                    </a:cubicBezTo>
                    <a:cubicBezTo>
                      <a:pt x="45" y="124"/>
                      <a:pt x="44" y="124"/>
                      <a:pt x="44" y="124"/>
                    </a:cubicBezTo>
                    <a:cubicBezTo>
                      <a:pt x="44" y="124"/>
                      <a:pt x="44" y="124"/>
                      <a:pt x="44" y="125"/>
                    </a:cubicBezTo>
                    <a:cubicBezTo>
                      <a:pt x="44" y="125"/>
                      <a:pt x="44" y="126"/>
                      <a:pt x="44" y="126"/>
                    </a:cubicBezTo>
                    <a:cubicBezTo>
                      <a:pt x="44" y="126"/>
                      <a:pt x="42" y="126"/>
                      <a:pt x="42" y="126"/>
                    </a:cubicBezTo>
                    <a:cubicBezTo>
                      <a:pt x="42" y="126"/>
                      <a:pt x="41" y="127"/>
                      <a:pt x="40" y="127"/>
                    </a:cubicBezTo>
                    <a:cubicBezTo>
                      <a:pt x="40" y="127"/>
                      <a:pt x="40" y="128"/>
                      <a:pt x="40" y="128"/>
                    </a:cubicBezTo>
                    <a:cubicBezTo>
                      <a:pt x="41" y="128"/>
                      <a:pt x="43" y="128"/>
                      <a:pt x="43" y="128"/>
                    </a:cubicBezTo>
                    <a:cubicBezTo>
                      <a:pt x="43" y="129"/>
                      <a:pt x="40" y="130"/>
                      <a:pt x="40" y="130"/>
                    </a:cubicBezTo>
                    <a:cubicBezTo>
                      <a:pt x="39" y="130"/>
                      <a:pt x="41" y="131"/>
                      <a:pt x="41" y="131"/>
                    </a:cubicBezTo>
                    <a:cubicBezTo>
                      <a:pt x="41" y="131"/>
                      <a:pt x="39" y="132"/>
                      <a:pt x="39" y="132"/>
                    </a:cubicBezTo>
                    <a:cubicBezTo>
                      <a:pt x="40" y="133"/>
                      <a:pt x="39" y="133"/>
                      <a:pt x="38" y="133"/>
                    </a:cubicBezTo>
                    <a:cubicBezTo>
                      <a:pt x="37" y="133"/>
                      <a:pt x="37" y="134"/>
                      <a:pt x="38" y="134"/>
                    </a:cubicBezTo>
                    <a:cubicBezTo>
                      <a:pt x="38" y="134"/>
                      <a:pt x="38" y="135"/>
                      <a:pt x="39" y="135"/>
                    </a:cubicBezTo>
                    <a:cubicBezTo>
                      <a:pt x="41" y="136"/>
                      <a:pt x="42" y="137"/>
                      <a:pt x="43" y="138"/>
                    </a:cubicBezTo>
                    <a:cubicBezTo>
                      <a:pt x="44" y="138"/>
                      <a:pt x="44" y="138"/>
                      <a:pt x="44" y="139"/>
                    </a:cubicBezTo>
                    <a:cubicBezTo>
                      <a:pt x="44" y="138"/>
                      <a:pt x="45" y="138"/>
                      <a:pt x="45" y="138"/>
                    </a:cubicBezTo>
                    <a:cubicBezTo>
                      <a:pt x="46" y="138"/>
                      <a:pt x="47" y="139"/>
                      <a:pt x="48" y="139"/>
                    </a:cubicBezTo>
                    <a:cubicBezTo>
                      <a:pt x="48" y="139"/>
                      <a:pt x="51" y="139"/>
                      <a:pt x="51" y="139"/>
                    </a:cubicBezTo>
                    <a:cubicBezTo>
                      <a:pt x="51" y="140"/>
                      <a:pt x="52" y="140"/>
                      <a:pt x="52" y="140"/>
                    </a:cubicBezTo>
                    <a:cubicBezTo>
                      <a:pt x="53" y="140"/>
                      <a:pt x="53" y="141"/>
                      <a:pt x="54" y="141"/>
                    </a:cubicBezTo>
                    <a:cubicBezTo>
                      <a:pt x="54" y="141"/>
                      <a:pt x="56" y="141"/>
                      <a:pt x="56" y="141"/>
                    </a:cubicBezTo>
                    <a:cubicBezTo>
                      <a:pt x="56" y="141"/>
                      <a:pt x="56" y="141"/>
                      <a:pt x="57" y="141"/>
                    </a:cubicBezTo>
                    <a:cubicBezTo>
                      <a:pt x="57" y="141"/>
                      <a:pt x="57" y="142"/>
                      <a:pt x="57" y="142"/>
                    </a:cubicBezTo>
                    <a:cubicBezTo>
                      <a:pt x="58" y="142"/>
                      <a:pt x="59" y="143"/>
                      <a:pt x="59" y="143"/>
                    </a:cubicBezTo>
                    <a:cubicBezTo>
                      <a:pt x="60" y="143"/>
                      <a:pt x="61" y="144"/>
                      <a:pt x="61" y="144"/>
                    </a:cubicBezTo>
                    <a:cubicBezTo>
                      <a:pt x="61" y="144"/>
                      <a:pt x="62" y="145"/>
                      <a:pt x="62" y="144"/>
                    </a:cubicBezTo>
                    <a:cubicBezTo>
                      <a:pt x="62" y="144"/>
                      <a:pt x="63" y="144"/>
                      <a:pt x="64" y="143"/>
                    </a:cubicBezTo>
                    <a:cubicBezTo>
                      <a:pt x="62" y="142"/>
                      <a:pt x="61" y="140"/>
                      <a:pt x="61" y="139"/>
                    </a:cubicBezTo>
                    <a:cubicBezTo>
                      <a:pt x="61" y="138"/>
                      <a:pt x="62" y="138"/>
                      <a:pt x="60" y="136"/>
                    </a:cubicBezTo>
                    <a:cubicBezTo>
                      <a:pt x="59" y="135"/>
                      <a:pt x="60" y="135"/>
                      <a:pt x="61" y="133"/>
                    </a:cubicBezTo>
                    <a:cubicBezTo>
                      <a:pt x="62" y="132"/>
                      <a:pt x="64" y="132"/>
                      <a:pt x="65" y="131"/>
                    </a:cubicBezTo>
                    <a:cubicBezTo>
                      <a:pt x="65" y="131"/>
                      <a:pt x="65" y="131"/>
                      <a:pt x="64" y="130"/>
                    </a:cubicBezTo>
                    <a:cubicBezTo>
                      <a:pt x="64" y="130"/>
                      <a:pt x="63" y="130"/>
                      <a:pt x="64" y="129"/>
                    </a:cubicBezTo>
                    <a:cubicBezTo>
                      <a:pt x="65" y="129"/>
                      <a:pt x="64" y="129"/>
                      <a:pt x="64" y="128"/>
                    </a:cubicBezTo>
                    <a:cubicBezTo>
                      <a:pt x="63" y="127"/>
                      <a:pt x="63" y="127"/>
                      <a:pt x="62" y="127"/>
                    </a:cubicBezTo>
                    <a:cubicBezTo>
                      <a:pt x="62" y="127"/>
                      <a:pt x="61" y="126"/>
                      <a:pt x="61" y="127"/>
                    </a:cubicBezTo>
                    <a:cubicBezTo>
                      <a:pt x="60" y="127"/>
                      <a:pt x="60" y="126"/>
                      <a:pt x="60" y="125"/>
                    </a:cubicBezTo>
                    <a:cubicBezTo>
                      <a:pt x="60" y="125"/>
                      <a:pt x="59" y="125"/>
                      <a:pt x="59" y="125"/>
                    </a:cubicBezTo>
                    <a:cubicBezTo>
                      <a:pt x="59" y="124"/>
                      <a:pt x="59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2"/>
                      <a:pt x="59" y="122"/>
                      <a:pt x="60" y="121"/>
                    </a:cubicBezTo>
                    <a:cubicBezTo>
                      <a:pt x="60" y="121"/>
                      <a:pt x="61" y="121"/>
                      <a:pt x="61" y="120"/>
                    </a:cubicBezTo>
                    <a:cubicBezTo>
                      <a:pt x="61" y="119"/>
                      <a:pt x="61" y="119"/>
                      <a:pt x="62" y="119"/>
                    </a:cubicBezTo>
                    <a:cubicBezTo>
                      <a:pt x="63" y="120"/>
                      <a:pt x="63" y="121"/>
                      <a:pt x="64" y="121"/>
                    </a:cubicBezTo>
                    <a:cubicBezTo>
                      <a:pt x="65" y="120"/>
                      <a:pt x="64" y="120"/>
                      <a:pt x="64" y="119"/>
                    </a:cubicBezTo>
                    <a:cubicBezTo>
                      <a:pt x="64" y="119"/>
                      <a:pt x="64" y="118"/>
                      <a:pt x="65" y="118"/>
                    </a:cubicBezTo>
                    <a:cubicBezTo>
                      <a:pt x="66" y="118"/>
                      <a:pt x="65" y="117"/>
                      <a:pt x="66" y="117"/>
                    </a:cubicBezTo>
                    <a:cubicBezTo>
                      <a:pt x="67" y="117"/>
                      <a:pt x="68" y="116"/>
                      <a:pt x="68" y="116"/>
                    </a:cubicBezTo>
                    <a:cubicBezTo>
                      <a:pt x="69" y="116"/>
                      <a:pt x="69" y="115"/>
                      <a:pt x="70" y="116"/>
                    </a:cubicBezTo>
                    <a:cubicBezTo>
                      <a:pt x="70" y="116"/>
                      <a:pt x="71" y="116"/>
                      <a:pt x="71" y="116"/>
                    </a:cubicBezTo>
                    <a:cubicBezTo>
                      <a:pt x="71" y="115"/>
                      <a:pt x="73" y="115"/>
                      <a:pt x="73" y="116"/>
                    </a:cubicBezTo>
                    <a:cubicBezTo>
                      <a:pt x="73" y="116"/>
                      <a:pt x="75" y="116"/>
                      <a:pt x="75" y="116"/>
                    </a:cubicBezTo>
                    <a:cubicBezTo>
                      <a:pt x="76" y="117"/>
                      <a:pt x="77" y="118"/>
                      <a:pt x="77" y="118"/>
                    </a:cubicBezTo>
                    <a:cubicBezTo>
                      <a:pt x="77" y="118"/>
                      <a:pt x="78" y="119"/>
                      <a:pt x="78" y="118"/>
                    </a:cubicBezTo>
                    <a:cubicBezTo>
                      <a:pt x="78" y="118"/>
                      <a:pt x="78" y="118"/>
                      <a:pt x="79" y="118"/>
                    </a:cubicBezTo>
                    <a:cubicBezTo>
                      <a:pt x="80" y="119"/>
                      <a:pt x="81" y="118"/>
                      <a:pt x="81" y="118"/>
                    </a:cubicBezTo>
                    <a:cubicBezTo>
                      <a:pt x="81" y="118"/>
                      <a:pt x="83" y="117"/>
                      <a:pt x="83" y="117"/>
                    </a:cubicBezTo>
                    <a:cubicBezTo>
                      <a:pt x="84" y="118"/>
                      <a:pt x="84" y="118"/>
                      <a:pt x="84" y="117"/>
                    </a:cubicBezTo>
                    <a:cubicBezTo>
                      <a:pt x="85" y="117"/>
                      <a:pt x="86" y="117"/>
                      <a:pt x="87" y="118"/>
                    </a:cubicBezTo>
                    <a:cubicBezTo>
                      <a:pt x="87" y="118"/>
                      <a:pt x="87" y="118"/>
                      <a:pt x="88" y="118"/>
                    </a:cubicBezTo>
                    <a:cubicBezTo>
                      <a:pt x="89" y="118"/>
                      <a:pt x="89" y="119"/>
                      <a:pt x="89" y="119"/>
                    </a:cubicBezTo>
                    <a:cubicBezTo>
                      <a:pt x="89" y="119"/>
                      <a:pt x="89" y="118"/>
                      <a:pt x="90" y="118"/>
                    </a:cubicBezTo>
                    <a:cubicBezTo>
                      <a:pt x="90" y="118"/>
                      <a:pt x="91" y="118"/>
                      <a:pt x="92" y="118"/>
                    </a:cubicBezTo>
                    <a:cubicBezTo>
                      <a:pt x="92" y="118"/>
                      <a:pt x="93" y="118"/>
                      <a:pt x="93" y="118"/>
                    </a:cubicBezTo>
                    <a:cubicBezTo>
                      <a:pt x="93" y="117"/>
                      <a:pt x="93" y="116"/>
                      <a:pt x="92" y="116"/>
                    </a:cubicBezTo>
                    <a:cubicBezTo>
                      <a:pt x="92" y="116"/>
                      <a:pt x="91" y="116"/>
                      <a:pt x="91" y="116"/>
                    </a:cubicBezTo>
                    <a:cubicBezTo>
                      <a:pt x="90" y="116"/>
                      <a:pt x="90" y="115"/>
                      <a:pt x="90" y="114"/>
                    </a:cubicBezTo>
                    <a:cubicBezTo>
                      <a:pt x="91" y="114"/>
                      <a:pt x="92" y="114"/>
                      <a:pt x="92" y="113"/>
                    </a:cubicBezTo>
                    <a:cubicBezTo>
                      <a:pt x="91" y="113"/>
                      <a:pt x="91" y="112"/>
                      <a:pt x="92" y="112"/>
                    </a:cubicBezTo>
                    <a:cubicBezTo>
                      <a:pt x="93" y="112"/>
                      <a:pt x="94" y="112"/>
                      <a:pt x="94" y="111"/>
                    </a:cubicBezTo>
                    <a:cubicBezTo>
                      <a:pt x="94" y="111"/>
                      <a:pt x="93" y="111"/>
                      <a:pt x="92" y="110"/>
                    </a:cubicBezTo>
                    <a:cubicBezTo>
                      <a:pt x="92" y="110"/>
                      <a:pt x="92" y="109"/>
                      <a:pt x="92" y="108"/>
                    </a:cubicBezTo>
                    <a:cubicBezTo>
                      <a:pt x="93" y="108"/>
                      <a:pt x="94" y="109"/>
                      <a:pt x="94" y="108"/>
                    </a:cubicBezTo>
                    <a:cubicBezTo>
                      <a:pt x="95" y="108"/>
                      <a:pt x="96" y="109"/>
                      <a:pt x="97" y="108"/>
                    </a:cubicBezTo>
                    <a:cubicBezTo>
                      <a:pt x="98" y="108"/>
                      <a:pt x="99" y="107"/>
                      <a:pt x="100" y="107"/>
                    </a:cubicBezTo>
                    <a:cubicBezTo>
                      <a:pt x="101" y="107"/>
                      <a:pt x="102" y="107"/>
                      <a:pt x="102" y="107"/>
                    </a:cubicBezTo>
                    <a:cubicBezTo>
                      <a:pt x="103" y="107"/>
                      <a:pt x="105" y="106"/>
                      <a:pt x="105" y="106"/>
                    </a:cubicBezTo>
                    <a:cubicBezTo>
                      <a:pt x="106" y="106"/>
                      <a:pt x="109" y="106"/>
                      <a:pt x="109" y="105"/>
                    </a:cubicBezTo>
                    <a:cubicBezTo>
                      <a:pt x="109" y="105"/>
                      <a:pt x="111" y="104"/>
                      <a:pt x="111" y="104"/>
                    </a:cubicBezTo>
                    <a:cubicBezTo>
                      <a:pt x="112" y="105"/>
                      <a:pt x="113" y="105"/>
                      <a:pt x="113" y="105"/>
                    </a:cubicBezTo>
                    <a:cubicBezTo>
                      <a:pt x="114" y="104"/>
                      <a:pt x="115" y="105"/>
                      <a:pt x="115" y="106"/>
                    </a:cubicBezTo>
                    <a:cubicBezTo>
                      <a:pt x="114" y="106"/>
                      <a:pt x="115" y="107"/>
                      <a:pt x="115" y="107"/>
                    </a:cubicBezTo>
                    <a:cubicBezTo>
                      <a:pt x="115" y="108"/>
                      <a:pt x="114" y="108"/>
                      <a:pt x="115" y="108"/>
                    </a:cubicBezTo>
                    <a:cubicBezTo>
                      <a:pt x="115" y="108"/>
                      <a:pt x="116" y="108"/>
                      <a:pt x="117" y="108"/>
                    </a:cubicBezTo>
                    <a:cubicBezTo>
                      <a:pt x="117" y="107"/>
                      <a:pt x="118" y="108"/>
                      <a:pt x="118" y="108"/>
                    </a:cubicBezTo>
                    <a:cubicBezTo>
                      <a:pt x="118" y="109"/>
                      <a:pt x="118" y="109"/>
                      <a:pt x="118" y="108"/>
                    </a:cubicBezTo>
                    <a:cubicBezTo>
                      <a:pt x="118" y="108"/>
                      <a:pt x="119" y="108"/>
                      <a:pt x="119" y="109"/>
                    </a:cubicBezTo>
                    <a:cubicBezTo>
                      <a:pt x="119" y="109"/>
                      <a:pt x="120" y="108"/>
                      <a:pt x="120" y="109"/>
                    </a:cubicBezTo>
                    <a:cubicBezTo>
                      <a:pt x="120" y="109"/>
                      <a:pt x="119" y="110"/>
                      <a:pt x="120" y="110"/>
                    </a:cubicBezTo>
                    <a:cubicBezTo>
                      <a:pt x="120" y="111"/>
                      <a:pt x="121" y="109"/>
                      <a:pt x="121" y="110"/>
                    </a:cubicBezTo>
                    <a:cubicBezTo>
                      <a:pt x="122" y="110"/>
                      <a:pt x="123" y="109"/>
                      <a:pt x="124" y="109"/>
                    </a:cubicBezTo>
                    <a:cubicBezTo>
                      <a:pt x="124" y="109"/>
                      <a:pt x="125" y="108"/>
                      <a:pt x="126" y="108"/>
                    </a:cubicBezTo>
                    <a:cubicBezTo>
                      <a:pt x="126" y="107"/>
                      <a:pt x="128" y="107"/>
                      <a:pt x="127" y="108"/>
                    </a:cubicBezTo>
                    <a:cubicBezTo>
                      <a:pt x="127" y="108"/>
                      <a:pt x="126" y="109"/>
                      <a:pt x="128" y="109"/>
                    </a:cubicBezTo>
                    <a:cubicBezTo>
                      <a:pt x="129" y="110"/>
                      <a:pt x="131" y="113"/>
                      <a:pt x="132" y="114"/>
                    </a:cubicBezTo>
                    <a:cubicBezTo>
                      <a:pt x="133" y="116"/>
                      <a:pt x="134" y="118"/>
                      <a:pt x="134" y="118"/>
                    </a:cubicBezTo>
                    <a:cubicBezTo>
                      <a:pt x="135" y="118"/>
                      <a:pt x="135" y="117"/>
                      <a:pt x="135" y="117"/>
                    </a:cubicBezTo>
                    <a:cubicBezTo>
                      <a:pt x="136" y="117"/>
                      <a:pt x="137" y="118"/>
                      <a:pt x="137" y="118"/>
                    </a:cubicBezTo>
                    <a:cubicBezTo>
                      <a:pt x="138" y="118"/>
                      <a:pt x="139" y="119"/>
                      <a:pt x="139" y="118"/>
                    </a:cubicBezTo>
                    <a:cubicBezTo>
                      <a:pt x="140" y="118"/>
                      <a:pt x="141" y="117"/>
                      <a:pt x="142" y="118"/>
                    </a:cubicBezTo>
                    <a:cubicBezTo>
                      <a:pt x="142" y="118"/>
                      <a:pt x="143" y="118"/>
                      <a:pt x="143" y="119"/>
                    </a:cubicBezTo>
                    <a:cubicBezTo>
                      <a:pt x="143" y="120"/>
                      <a:pt x="144" y="120"/>
                      <a:pt x="144" y="120"/>
                    </a:cubicBezTo>
                    <a:cubicBezTo>
                      <a:pt x="145" y="120"/>
                      <a:pt x="145" y="120"/>
                      <a:pt x="145" y="121"/>
                    </a:cubicBezTo>
                    <a:cubicBezTo>
                      <a:pt x="145" y="121"/>
                      <a:pt x="146" y="122"/>
                      <a:pt x="146" y="122"/>
                    </a:cubicBezTo>
                    <a:cubicBezTo>
                      <a:pt x="146" y="122"/>
                      <a:pt x="147" y="122"/>
                      <a:pt x="148" y="121"/>
                    </a:cubicBezTo>
                    <a:cubicBezTo>
                      <a:pt x="148" y="121"/>
                      <a:pt x="148" y="121"/>
                      <a:pt x="148" y="122"/>
                    </a:cubicBezTo>
                    <a:cubicBezTo>
                      <a:pt x="149" y="122"/>
                      <a:pt x="149" y="123"/>
                      <a:pt x="150" y="123"/>
                    </a:cubicBezTo>
                    <a:cubicBezTo>
                      <a:pt x="150" y="123"/>
                      <a:pt x="151" y="123"/>
                      <a:pt x="151" y="123"/>
                    </a:cubicBezTo>
                    <a:cubicBezTo>
                      <a:pt x="151" y="122"/>
                      <a:pt x="152" y="122"/>
                      <a:pt x="152" y="122"/>
                    </a:cubicBezTo>
                    <a:cubicBezTo>
                      <a:pt x="153" y="122"/>
                      <a:pt x="154" y="122"/>
                      <a:pt x="154" y="121"/>
                    </a:cubicBezTo>
                    <a:cubicBezTo>
                      <a:pt x="155" y="121"/>
                      <a:pt x="156" y="121"/>
                      <a:pt x="156" y="120"/>
                    </a:cubicBezTo>
                    <a:cubicBezTo>
                      <a:pt x="156" y="120"/>
                      <a:pt x="157" y="120"/>
                      <a:pt x="157" y="119"/>
                    </a:cubicBezTo>
                    <a:cubicBezTo>
                      <a:pt x="158" y="119"/>
                      <a:pt x="159" y="119"/>
                      <a:pt x="159" y="119"/>
                    </a:cubicBezTo>
                    <a:cubicBezTo>
                      <a:pt x="159" y="118"/>
                      <a:pt x="160" y="118"/>
                      <a:pt x="161" y="118"/>
                    </a:cubicBezTo>
                    <a:cubicBezTo>
                      <a:pt x="161" y="118"/>
                      <a:pt x="163" y="119"/>
                      <a:pt x="164" y="119"/>
                    </a:cubicBezTo>
                    <a:cubicBezTo>
                      <a:pt x="164" y="119"/>
                      <a:pt x="164" y="120"/>
                      <a:pt x="164" y="120"/>
                    </a:cubicBezTo>
                    <a:cubicBezTo>
                      <a:pt x="165" y="120"/>
                      <a:pt x="166" y="121"/>
                      <a:pt x="166" y="121"/>
                    </a:cubicBezTo>
                    <a:cubicBezTo>
                      <a:pt x="166" y="121"/>
                      <a:pt x="167" y="120"/>
                      <a:pt x="168" y="121"/>
                    </a:cubicBezTo>
                    <a:cubicBezTo>
                      <a:pt x="169" y="121"/>
                      <a:pt x="169" y="122"/>
                      <a:pt x="169" y="121"/>
                    </a:cubicBezTo>
                    <a:cubicBezTo>
                      <a:pt x="170" y="121"/>
                      <a:pt x="171" y="120"/>
                      <a:pt x="171" y="120"/>
                    </a:cubicBezTo>
                    <a:cubicBezTo>
                      <a:pt x="171" y="120"/>
                      <a:pt x="172" y="119"/>
                      <a:pt x="171" y="119"/>
                    </a:cubicBezTo>
                    <a:cubicBezTo>
                      <a:pt x="171" y="119"/>
                      <a:pt x="171" y="118"/>
                      <a:pt x="171" y="117"/>
                    </a:cubicBezTo>
                    <a:cubicBezTo>
                      <a:pt x="170" y="117"/>
                      <a:pt x="171" y="116"/>
                      <a:pt x="171" y="116"/>
                    </a:cubicBezTo>
                    <a:cubicBezTo>
                      <a:pt x="172" y="115"/>
                      <a:pt x="172" y="115"/>
                      <a:pt x="173" y="115"/>
                    </a:cubicBezTo>
                    <a:cubicBezTo>
                      <a:pt x="173" y="115"/>
                      <a:pt x="173" y="114"/>
                      <a:pt x="173" y="114"/>
                    </a:cubicBezTo>
                    <a:cubicBezTo>
                      <a:pt x="174" y="115"/>
                      <a:pt x="175" y="115"/>
                      <a:pt x="175" y="115"/>
                    </a:cubicBezTo>
                    <a:cubicBezTo>
                      <a:pt x="175" y="115"/>
                      <a:pt x="176" y="115"/>
                      <a:pt x="176" y="115"/>
                    </a:cubicBezTo>
                    <a:cubicBezTo>
                      <a:pt x="177" y="115"/>
                      <a:pt x="178" y="116"/>
                      <a:pt x="178" y="116"/>
                    </a:cubicBezTo>
                    <a:cubicBezTo>
                      <a:pt x="179" y="116"/>
                      <a:pt x="180" y="116"/>
                      <a:pt x="180" y="117"/>
                    </a:cubicBezTo>
                    <a:cubicBezTo>
                      <a:pt x="181" y="117"/>
                      <a:pt x="180" y="118"/>
                      <a:pt x="181" y="119"/>
                    </a:cubicBezTo>
                    <a:cubicBezTo>
                      <a:pt x="181" y="119"/>
                      <a:pt x="182" y="120"/>
                      <a:pt x="182" y="120"/>
                    </a:cubicBezTo>
                    <a:cubicBezTo>
                      <a:pt x="182" y="119"/>
                      <a:pt x="183" y="120"/>
                      <a:pt x="184" y="120"/>
                    </a:cubicBezTo>
                    <a:cubicBezTo>
                      <a:pt x="184" y="120"/>
                      <a:pt x="185" y="119"/>
                      <a:pt x="185" y="119"/>
                    </a:cubicBezTo>
                    <a:cubicBezTo>
                      <a:pt x="186" y="119"/>
                      <a:pt x="187" y="119"/>
                      <a:pt x="187" y="119"/>
                    </a:cubicBezTo>
                    <a:cubicBezTo>
                      <a:pt x="188" y="119"/>
                      <a:pt x="189" y="120"/>
                      <a:pt x="189" y="120"/>
                    </a:cubicBezTo>
                    <a:cubicBezTo>
                      <a:pt x="190" y="120"/>
                      <a:pt x="191" y="120"/>
                      <a:pt x="191" y="120"/>
                    </a:cubicBezTo>
                    <a:cubicBezTo>
                      <a:pt x="191" y="121"/>
                      <a:pt x="193" y="121"/>
                      <a:pt x="193" y="121"/>
                    </a:cubicBezTo>
                    <a:cubicBezTo>
                      <a:pt x="193" y="121"/>
                      <a:pt x="194" y="122"/>
                      <a:pt x="194" y="122"/>
                    </a:cubicBezTo>
                    <a:cubicBezTo>
                      <a:pt x="194" y="123"/>
                      <a:pt x="197" y="122"/>
                      <a:pt x="197" y="123"/>
                    </a:cubicBezTo>
                    <a:cubicBezTo>
                      <a:pt x="197" y="123"/>
                      <a:pt x="200" y="123"/>
                      <a:pt x="200" y="123"/>
                    </a:cubicBezTo>
                    <a:cubicBezTo>
                      <a:pt x="200" y="122"/>
                      <a:pt x="202" y="122"/>
                      <a:pt x="203" y="122"/>
                    </a:cubicBezTo>
                    <a:cubicBezTo>
                      <a:pt x="203" y="122"/>
                      <a:pt x="204" y="122"/>
                      <a:pt x="205" y="121"/>
                    </a:cubicBezTo>
                    <a:cubicBezTo>
                      <a:pt x="205" y="121"/>
                      <a:pt x="206" y="121"/>
                      <a:pt x="206" y="120"/>
                    </a:cubicBezTo>
                    <a:cubicBezTo>
                      <a:pt x="207" y="120"/>
                      <a:pt x="209" y="120"/>
                      <a:pt x="209" y="120"/>
                    </a:cubicBezTo>
                    <a:cubicBezTo>
                      <a:pt x="209" y="121"/>
                      <a:pt x="210" y="121"/>
                      <a:pt x="211" y="121"/>
                    </a:cubicBezTo>
                    <a:cubicBezTo>
                      <a:pt x="211" y="121"/>
                      <a:pt x="213" y="121"/>
                      <a:pt x="213" y="121"/>
                    </a:cubicBezTo>
                    <a:cubicBezTo>
                      <a:pt x="213" y="122"/>
                      <a:pt x="215" y="122"/>
                      <a:pt x="215" y="122"/>
                    </a:cubicBezTo>
                    <a:cubicBezTo>
                      <a:pt x="216" y="122"/>
                      <a:pt x="217" y="121"/>
                      <a:pt x="217" y="121"/>
                    </a:cubicBezTo>
                    <a:cubicBezTo>
                      <a:pt x="218" y="121"/>
                      <a:pt x="218" y="120"/>
                      <a:pt x="218" y="120"/>
                    </a:cubicBezTo>
                    <a:cubicBezTo>
                      <a:pt x="218" y="119"/>
                      <a:pt x="219" y="118"/>
                      <a:pt x="219" y="117"/>
                    </a:cubicBezTo>
                    <a:cubicBezTo>
                      <a:pt x="219" y="117"/>
                      <a:pt x="220" y="115"/>
                      <a:pt x="221" y="115"/>
                    </a:cubicBezTo>
                    <a:cubicBezTo>
                      <a:pt x="221" y="115"/>
                      <a:pt x="222" y="115"/>
                      <a:pt x="222" y="114"/>
                    </a:cubicBezTo>
                    <a:cubicBezTo>
                      <a:pt x="222" y="114"/>
                      <a:pt x="221" y="113"/>
                      <a:pt x="221" y="113"/>
                    </a:cubicBezTo>
                    <a:cubicBezTo>
                      <a:pt x="221" y="113"/>
                      <a:pt x="220" y="113"/>
                      <a:pt x="221" y="112"/>
                    </a:cubicBezTo>
                    <a:cubicBezTo>
                      <a:pt x="222" y="110"/>
                      <a:pt x="223" y="111"/>
                      <a:pt x="224" y="111"/>
                    </a:cubicBezTo>
                    <a:cubicBezTo>
                      <a:pt x="224" y="111"/>
                      <a:pt x="226" y="110"/>
                      <a:pt x="227" y="110"/>
                    </a:cubicBezTo>
                    <a:cubicBezTo>
                      <a:pt x="228" y="111"/>
                      <a:pt x="228" y="110"/>
                      <a:pt x="229" y="111"/>
                    </a:cubicBezTo>
                    <a:cubicBezTo>
                      <a:pt x="230" y="111"/>
                      <a:pt x="232" y="111"/>
                      <a:pt x="232" y="112"/>
                    </a:cubicBezTo>
                    <a:cubicBezTo>
                      <a:pt x="232" y="112"/>
                      <a:pt x="234" y="112"/>
                      <a:pt x="234" y="113"/>
                    </a:cubicBezTo>
                    <a:cubicBezTo>
                      <a:pt x="233" y="114"/>
                      <a:pt x="234" y="113"/>
                      <a:pt x="235" y="115"/>
                    </a:cubicBezTo>
                    <a:cubicBezTo>
                      <a:pt x="235" y="117"/>
                      <a:pt x="236" y="117"/>
                      <a:pt x="236" y="118"/>
                    </a:cubicBezTo>
                    <a:cubicBezTo>
                      <a:pt x="236" y="119"/>
                      <a:pt x="237" y="120"/>
                      <a:pt x="237" y="120"/>
                    </a:cubicBezTo>
                    <a:cubicBezTo>
                      <a:pt x="237" y="121"/>
                      <a:pt x="237" y="122"/>
                      <a:pt x="238" y="122"/>
                    </a:cubicBezTo>
                    <a:cubicBezTo>
                      <a:pt x="239" y="122"/>
                      <a:pt x="240" y="123"/>
                      <a:pt x="240" y="122"/>
                    </a:cubicBezTo>
                    <a:cubicBezTo>
                      <a:pt x="240" y="122"/>
                      <a:pt x="242" y="123"/>
                      <a:pt x="242" y="123"/>
                    </a:cubicBezTo>
                    <a:cubicBezTo>
                      <a:pt x="243" y="124"/>
                      <a:pt x="244" y="124"/>
                      <a:pt x="244" y="125"/>
                    </a:cubicBezTo>
                    <a:cubicBezTo>
                      <a:pt x="244" y="125"/>
                      <a:pt x="244" y="126"/>
                      <a:pt x="244" y="126"/>
                    </a:cubicBezTo>
                    <a:cubicBezTo>
                      <a:pt x="244" y="127"/>
                      <a:pt x="245" y="127"/>
                      <a:pt x="246" y="127"/>
                    </a:cubicBezTo>
                    <a:cubicBezTo>
                      <a:pt x="247" y="127"/>
                      <a:pt x="248" y="128"/>
                      <a:pt x="248" y="127"/>
                    </a:cubicBezTo>
                    <a:cubicBezTo>
                      <a:pt x="249" y="126"/>
                      <a:pt x="250" y="126"/>
                      <a:pt x="251" y="126"/>
                    </a:cubicBezTo>
                    <a:cubicBezTo>
                      <a:pt x="251" y="126"/>
                      <a:pt x="252" y="125"/>
                      <a:pt x="252" y="126"/>
                    </a:cubicBezTo>
                    <a:cubicBezTo>
                      <a:pt x="252" y="128"/>
                      <a:pt x="253" y="128"/>
                      <a:pt x="252" y="128"/>
                    </a:cubicBezTo>
                    <a:cubicBezTo>
                      <a:pt x="252" y="129"/>
                      <a:pt x="251" y="130"/>
                      <a:pt x="251" y="131"/>
                    </a:cubicBezTo>
                    <a:cubicBezTo>
                      <a:pt x="251" y="132"/>
                      <a:pt x="250" y="132"/>
                      <a:pt x="250" y="133"/>
                    </a:cubicBezTo>
                    <a:cubicBezTo>
                      <a:pt x="250" y="134"/>
                      <a:pt x="249" y="134"/>
                      <a:pt x="249" y="134"/>
                    </a:cubicBezTo>
                    <a:cubicBezTo>
                      <a:pt x="249" y="135"/>
                      <a:pt x="248" y="135"/>
                      <a:pt x="247" y="134"/>
                    </a:cubicBezTo>
                    <a:cubicBezTo>
                      <a:pt x="246" y="134"/>
                      <a:pt x="246" y="135"/>
                      <a:pt x="245" y="135"/>
                    </a:cubicBezTo>
                    <a:cubicBezTo>
                      <a:pt x="245" y="135"/>
                      <a:pt x="245" y="136"/>
                      <a:pt x="245" y="137"/>
                    </a:cubicBezTo>
                    <a:cubicBezTo>
                      <a:pt x="245" y="137"/>
                      <a:pt x="245" y="138"/>
                      <a:pt x="245" y="139"/>
                    </a:cubicBezTo>
                    <a:cubicBezTo>
                      <a:pt x="245" y="139"/>
                      <a:pt x="245" y="140"/>
                      <a:pt x="245" y="141"/>
                    </a:cubicBezTo>
                    <a:cubicBezTo>
                      <a:pt x="246" y="140"/>
                      <a:pt x="247" y="140"/>
                      <a:pt x="247" y="140"/>
                    </a:cubicBezTo>
                    <a:cubicBezTo>
                      <a:pt x="248" y="140"/>
                      <a:pt x="248" y="141"/>
                      <a:pt x="249" y="141"/>
                    </a:cubicBezTo>
                    <a:cubicBezTo>
                      <a:pt x="250" y="141"/>
                      <a:pt x="254" y="138"/>
                      <a:pt x="254" y="138"/>
                    </a:cubicBezTo>
                    <a:cubicBezTo>
                      <a:pt x="255" y="137"/>
                      <a:pt x="257" y="135"/>
                      <a:pt x="258" y="134"/>
                    </a:cubicBezTo>
                    <a:cubicBezTo>
                      <a:pt x="259" y="133"/>
                      <a:pt x="261" y="131"/>
                      <a:pt x="261" y="130"/>
                    </a:cubicBezTo>
                    <a:cubicBezTo>
                      <a:pt x="262" y="129"/>
                      <a:pt x="263" y="127"/>
                      <a:pt x="264" y="126"/>
                    </a:cubicBezTo>
                    <a:cubicBezTo>
                      <a:pt x="264" y="126"/>
                      <a:pt x="264" y="126"/>
                      <a:pt x="265" y="124"/>
                    </a:cubicBezTo>
                    <a:cubicBezTo>
                      <a:pt x="266" y="123"/>
                      <a:pt x="266" y="119"/>
                      <a:pt x="266" y="118"/>
                    </a:cubicBezTo>
                    <a:cubicBezTo>
                      <a:pt x="266" y="118"/>
                      <a:pt x="266" y="117"/>
                      <a:pt x="266" y="117"/>
                    </a:cubicBezTo>
                    <a:cubicBezTo>
                      <a:pt x="267" y="117"/>
                      <a:pt x="267" y="116"/>
                      <a:pt x="267" y="115"/>
                    </a:cubicBezTo>
                    <a:cubicBezTo>
                      <a:pt x="268" y="115"/>
                      <a:pt x="268" y="114"/>
                      <a:pt x="268" y="114"/>
                    </a:cubicBezTo>
                    <a:cubicBezTo>
                      <a:pt x="267" y="113"/>
                      <a:pt x="268" y="113"/>
                      <a:pt x="267" y="112"/>
                    </a:cubicBezTo>
                    <a:cubicBezTo>
                      <a:pt x="267" y="112"/>
                      <a:pt x="267" y="112"/>
                      <a:pt x="268" y="112"/>
                    </a:cubicBezTo>
                    <a:cubicBezTo>
                      <a:pt x="268" y="111"/>
                      <a:pt x="267" y="111"/>
                      <a:pt x="267" y="110"/>
                    </a:cubicBezTo>
                    <a:cubicBezTo>
                      <a:pt x="266" y="110"/>
                      <a:pt x="266" y="110"/>
                      <a:pt x="266" y="109"/>
                    </a:cubicBezTo>
                    <a:cubicBezTo>
                      <a:pt x="265" y="109"/>
                      <a:pt x="265" y="108"/>
                      <a:pt x="264" y="108"/>
                    </a:cubicBezTo>
                    <a:cubicBezTo>
                      <a:pt x="263" y="108"/>
                      <a:pt x="262" y="108"/>
                      <a:pt x="262" y="108"/>
                    </a:cubicBezTo>
                    <a:cubicBezTo>
                      <a:pt x="262" y="109"/>
                      <a:pt x="262" y="109"/>
                      <a:pt x="262" y="109"/>
                    </a:cubicBezTo>
                    <a:cubicBezTo>
                      <a:pt x="261" y="109"/>
                      <a:pt x="261" y="109"/>
                      <a:pt x="261" y="110"/>
                    </a:cubicBezTo>
                    <a:cubicBezTo>
                      <a:pt x="260" y="110"/>
                      <a:pt x="259" y="110"/>
                      <a:pt x="259" y="110"/>
                    </a:cubicBezTo>
                    <a:cubicBezTo>
                      <a:pt x="260" y="109"/>
                      <a:pt x="259" y="109"/>
                      <a:pt x="259" y="109"/>
                    </a:cubicBezTo>
                    <a:cubicBezTo>
                      <a:pt x="259" y="108"/>
                      <a:pt x="260" y="107"/>
                      <a:pt x="259" y="108"/>
                    </a:cubicBezTo>
                    <a:cubicBezTo>
                      <a:pt x="258" y="108"/>
                      <a:pt x="258" y="109"/>
                      <a:pt x="258" y="109"/>
                    </a:cubicBezTo>
                    <a:cubicBezTo>
                      <a:pt x="257" y="109"/>
                      <a:pt x="257" y="107"/>
                      <a:pt x="258" y="107"/>
                    </a:cubicBezTo>
                    <a:cubicBezTo>
                      <a:pt x="258" y="106"/>
                      <a:pt x="256" y="107"/>
                      <a:pt x="255" y="107"/>
                    </a:cubicBezTo>
                    <a:cubicBezTo>
                      <a:pt x="254" y="107"/>
                      <a:pt x="254" y="106"/>
                      <a:pt x="255" y="105"/>
                    </a:cubicBezTo>
                    <a:cubicBezTo>
                      <a:pt x="256" y="105"/>
                      <a:pt x="256" y="104"/>
                      <a:pt x="257" y="104"/>
                    </a:cubicBezTo>
                    <a:cubicBezTo>
                      <a:pt x="257" y="104"/>
                      <a:pt x="259" y="103"/>
                      <a:pt x="259" y="102"/>
                    </a:cubicBezTo>
                    <a:cubicBezTo>
                      <a:pt x="260" y="102"/>
                      <a:pt x="260" y="101"/>
                      <a:pt x="261" y="101"/>
                    </a:cubicBezTo>
                    <a:cubicBezTo>
                      <a:pt x="261" y="100"/>
                      <a:pt x="262" y="99"/>
                      <a:pt x="264" y="98"/>
                    </a:cubicBezTo>
                    <a:cubicBezTo>
                      <a:pt x="265" y="97"/>
                      <a:pt x="266" y="96"/>
                      <a:pt x="266" y="96"/>
                    </a:cubicBezTo>
                    <a:cubicBezTo>
                      <a:pt x="267" y="95"/>
                      <a:pt x="269" y="94"/>
                      <a:pt x="269" y="94"/>
                    </a:cubicBezTo>
                    <a:cubicBezTo>
                      <a:pt x="269" y="93"/>
                      <a:pt x="271" y="92"/>
                      <a:pt x="273" y="92"/>
                    </a:cubicBezTo>
                    <a:cubicBezTo>
                      <a:pt x="274" y="91"/>
                      <a:pt x="277" y="92"/>
                      <a:pt x="278" y="92"/>
                    </a:cubicBezTo>
                    <a:cubicBezTo>
                      <a:pt x="278" y="93"/>
                      <a:pt x="278" y="92"/>
                      <a:pt x="279" y="92"/>
                    </a:cubicBezTo>
                    <a:cubicBezTo>
                      <a:pt x="279" y="92"/>
                      <a:pt x="280" y="92"/>
                      <a:pt x="281" y="92"/>
                    </a:cubicBezTo>
                    <a:cubicBezTo>
                      <a:pt x="282" y="92"/>
                      <a:pt x="282" y="92"/>
                      <a:pt x="283" y="92"/>
                    </a:cubicBezTo>
                    <a:cubicBezTo>
                      <a:pt x="284" y="92"/>
                      <a:pt x="284" y="92"/>
                      <a:pt x="285" y="91"/>
                    </a:cubicBezTo>
                    <a:cubicBezTo>
                      <a:pt x="285" y="90"/>
                      <a:pt x="287" y="91"/>
                      <a:pt x="288" y="91"/>
                    </a:cubicBezTo>
                    <a:cubicBezTo>
                      <a:pt x="288" y="91"/>
                      <a:pt x="289" y="92"/>
                      <a:pt x="290" y="91"/>
                    </a:cubicBezTo>
                    <a:cubicBezTo>
                      <a:pt x="290" y="91"/>
                      <a:pt x="290" y="92"/>
                      <a:pt x="291" y="92"/>
                    </a:cubicBezTo>
                    <a:cubicBezTo>
                      <a:pt x="292" y="92"/>
                      <a:pt x="291" y="93"/>
                      <a:pt x="291" y="93"/>
                    </a:cubicBezTo>
                    <a:cubicBezTo>
                      <a:pt x="290" y="93"/>
                      <a:pt x="289" y="93"/>
                      <a:pt x="290" y="93"/>
                    </a:cubicBezTo>
                    <a:cubicBezTo>
                      <a:pt x="291" y="94"/>
                      <a:pt x="292" y="93"/>
                      <a:pt x="292" y="93"/>
                    </a:cubicBezTo>
                    <a:cubicBezTo>
                      <a:pt x="293" y="93"/>
                      <a:pt x="294" y="93"/>
                      <a:pt x="295" y="93"/>
                    </a:cubicBezTo>
                    <a:cubicBezTo>
                      <a:pt x="295" y="92"/>
                      <a:pt x="296" y="93"/>
                      <a:pt x="296" y="93"/>
                    </a:cubicBezTo>
                    <a:cubicBezTo>
                      <a:pt x="297" y="92"/>
                      <a:pt x="298" y="92"/>
                      <a:pt x="298" y="92"/>
                    </a:cubicBezTo>
                    <a:cubicBezTo>
                      <a:pt x="299" y="92"/>
                      <a:pt x="298" y="91"/>
                      <a:pt x="297" y="91"/>
                    </a:cubicBezTo>
                    <a:cubicBezTo>
                      <a:pt x="297" y="91"/>
                      <a:pt x="297" y="91"/>
                      <a:pt x="297" y="90"/>
                    </a:cubicBezTo>
                    <a:cubicBezTo>
                      <a:pt x="298" y="88"/>
                      <a:pt x="300" y="88"/>
                      <a:pt x="301" y="87"/>
                    </a:cubicBezTo>
                    <a:cubicBezTo>
                      <a:pt x="302" y="86"/>
                      <a:pt x="302" y="86"/>
                      <a:pt x="302" y="86"/>
                    </a:cubicBezTo>
                    <a:cubicBezTo>
                      <a:pt x="302" y="85"/>
                      <a:pt x="303" y="84"/>
                      <a:pt x="303" y="84"/>
                    </a:cubicBezTo>
                    <a:cubicBezTo>
                      <a:pt x="304" y="84"/>
                      <a:pt x="306" y="84"/>
                      <a:pt x="307" y="83"/>
                    </a:cubicBezTo>
                    <a:cubicBezTo>
                      <a:pt x="308" y="83"/>
                      <a:pt x="308" y="84"/>
                      <a:pt x="308" y="84"/>
                    </a:cubicBezTo>
                    <a:cubicBezTo>
                      <a:pt x="309" y="84"/>
                      <a:pt x="310" y="83"/>
                      <a:pt x="310" y="83"/>
                    </a:cubicBezTo>
                    <a:cubicBezTo>
                      <a:pt x="311" y="84"/>
                      <a:pt x="309" y="85"/>
                      <a:pt x="309" y="85"/>
                    </a:cubicBezTo>
                    <a:cubicBezTo>
                      <a:pt x="309" y="86"/>
                      <a:pt x="310" y="86"/>
                      <a:pt x="310" y="86"/>
                    </a:cubicBezTo>
                    <a:cubicBezTo>
                      <a:pt x="311" y="87"/>
                      <a:pt x="310" y="87"/>
                      <a:pt x="310" y="87"/>
                    </a:cubicBezTo>
                    <a:cubicBezTo>
                      <a:pt x="310" y="87"/>
                      <a:pt x="311" y="87"/>
                      <a:pt x="312" y="86"/>
                    </a:cubicBezTo>
                    <a:cubicBezTo>
                      <a:pt x="314" y="85"/>
                      <a:pt x="315" y="84"/>
                      <a:pt x="316" y="84"/>
                    </a:cubicBezTo>
                    <a:cubicBezTo>
                      <a:pt x="317" y="84"/>
                      <a:pt x="316" y="83"/>
                      <a:pt x="316" y="82"/>
                    </a:cubicBezTo>
                    <a:cubicBezTo>
                      <a:pt x="317" y="81"/>
                      <a:pt x="319" y="80"/>
                      <a:pt x="320" y="81"/>
                    </a:cubicBezTo>
                    <a:cubicBezTo>
                      <a:pt x="321" y="81"/>
                      <a:pt x="321" y="82"/>
                      <a:pt x="320" y="81"/>
                    </a:cubicBezTo>
                    <a:cubicBezTo>
                      <a:pt x="319" y="81"/>
                      <a:pt x="318" y="82"/>
                      <a:pt x="319" y="83"/>
                    </a:cubicBezTo>
                    <a:cubicBezTo>
                      <a:pt x="319" y="84"/>
                      <a:pt x="318" y="84"/>
                      <a:pt x="318" y="85"/>
                    </a:cubicBezTo>
                    <a:cubicBezTo>
                      <a:pt x="319" y="85"/>
                      <a:pt x="318" y="85"/>
                      <a:pt x="318" y="86"/>
                    </a:cubicBezTo>
                    <a:cubicBezTo>
                      <a:pt x="317" y="86"/>
                      <a:pt x="318" y="87"/>
                      <a:pt x="317" y="87"/>
                    </a:cubicBezTo>
                    <a:cubicBezTo>
                      <a:pt x="316" y="87"/>
                      <a:pt x="314" y="87"/>
                      <a:pt x="314" y="88"/>
                    </a:cubicBezTo>
                    <a:cubicBezTo>
                      <a:pt x="314" y="89"/>
                      <a:pt x="313" y="89"/>
                      <a:pt x="312" y="90"/>
                    </a:cubicBezTo>
                    <a:cubicBezTo>
                      <a:pt x="312" y="91"/>
                      <a:pt x="309" y="92"/>
                      <a:pt x="308" y="94"/>
                    </a:cubicBezTo>
                    <a:cubicBezTo>
                      <a:pt x="307" y="96"/>
                      <a:pt x="304" y="96"/>
                      <a:pt x="304" y="96"/>
                    </a:cubicBezTo>
                    <a:cubicBezTo>
                      <a:pt x="304" y="97"/>
                      <a:pt x="303" y="97"/>
                      <a:pt x="302" y="97"/>
                    </a:cubicBezTo>
                    <a:cubicBezTo>
                      <a:pt x="302" y="97"/>
                      <a:pt x="303" y="98"/>
                      <a:pt x="302" y="100"/>
                    </a:cubicBezTo>
                    <a:cubicBezTo>
                      <a:pt x="300" y="101"/>
                      <a:pt x="300" y="103"/>
                      <a:pt x="300" y="105"/>
                    </a:cubicBezTo>
                    <a:cubicBezTo>
                      <a:pt x="300" y="106"/>
                      <a:pt x="300" y="112"/>
                      <a:pt x="301" y="113"/>
                    </a:cubicBezTo>
                    <a:cubicBezTo>
                      <a:pt x="301" y="114"/>
                      <a:pt x="301" y="116"/>
                      <a:pt x="302" y="117"/>
                    </a:cubicBezTo>
                    <a:cubicBezTo>
                      <a:pt x="302" y="117"/>
                      <a:pt x="302" y="118"/>
                      <a:pt x="302" y="118"/>
                    </a:cubicBezTo>
                    <a:cubicBezTo>
                      <a:pt x="302" y="118"/>
                      <a:pt x="304" y="117"/>
                      <a:pt x="304" y="116"/>
                    </a:cubicBezTo>
                    <a:cubicBezTo>
                      <a:pt x="305" y="115"/>
                      <a:pt x="305" y="115"/>
                      <a:pt x="306" y="115"/>
                    </a:cubicBezTo>
                    <a:cubicBezTo>
                      <a:pt x="306" y="114"/>
                      <a:pt x="306" y="113"/>
                      <a:pt x="306" y="113"/>
                    </a:cubicBezTo>
                    <a:cubicBezTo>
                      <a:pt x="306" y="112"/>
                      <a:pt x="307" y="112"/>
                      <a:pt x="308" y="112"/>
                    </a:cubicBezTo>
                    <a:cubicBezTo>
                      <a:pt x="308" y="111"/>
                      <a:pt x="309" y="111"/>
                      <a:pt x="309" y="111"/>
                    </a:cubicBezTo>
                    <a:cubicBezTo>
                      <a:pt x="310" y="111"/>
                      <a:pt x="309" y="110"/>
                      <a:pt x="309" y="109"/>
                    </a:cubicBezTo>
                    <a:cubicBezTo>
                      <a:pt x="309" y="109"/>
                      <a:pt x="310" y="108"/>
                      <a:pt x="311" y="107"/>
                    </a:cubicBezTo>
                    <a:cubicBezTo>
                      <a:pt x="312" y="107"/>
                      <a:pt x="313" y="108"/>
                      <a:pt x="314" y="107"/>
                    </a:cubicBezTo>
                    <a:cubicBezTo>
                      <a:pt x="315" y="106"/>
                      <a:pt x="314" y="105"/>
                      <a:pt x="313" y="105"/>
                    </a:cubicBezTo>
                    <a:cubicBezTo>
                      <a:pt x="313" y="104"/>
                      <a:pt x="314" y="102"/>
                      <a:pt x="315" y="102"/>
                    </a:cubicBezTo>
                    <a:cubicBezTo>
                      <a:pt x="316" y="102"/>
                      <a:pt x="316" y="103"/>
                      <a:pt x="317" y="102"/>
                    </a:cubicBezTo>
                    <a:cubicBezTo>
                      <a:pt x="317" y="101"/>
                      <a:pt x="316" y="100"/>
                      <a:pt x="316" y="100"/>
                    </a:cubicBezTo>
                    <a:cubicBezTo>
                      <a:pt x="315" y="101"/>
                      <a:pt x="315" y="99"/>
                      <a:pt x="316" y="98"/>
                    </a:cubicBezTo>
                    <a:cubicBezTo>
                      <a:pt x="317" y="97"/>
                      <a:pt x="317" y="97"/>
                      <a:pt x="316" y="97"/>
                    </a:cubicBezTo>
                    <a:cubicBezTo>
                      <a:pt x="315" y="97"/>
                      <a:pt x="315" y="97"/>
                      <a:pt x="315" y="97"/>
                    </a:cubicBezTo>
                    <a:cubicBezTo>
                      <a:pt x="314" y="97"/>
                      <a:pt x="313" y="96"/>
                      <a:pt x="314" y="95"/>
                    </a:cubicBezTo>
                    <a:cubicBezTo>
                      <a:pt x="315" y="93"/>
                      <a:pt x="316" y="94"/>
                      <a:pt x="316" y="93"/>
                    </a:cubicBezTo>
                    <a:cubicBezTo>
                      <a:pt x="316" y="92"/>
                      <a:pt x="318" y="90"/>
                      <a:pt x="318" y="90"/>
                    </a:cubicBezTo>
                    <a:cubicBezTo>
                      <a:pt x="318" y="89"/>
                      <a:pt x="319" y="90"/>
                      <a:pt x="320" y="90"/>
                    </a:cubicBezTo>
                    <a:cubicBezTo>
                      <a:pt x="320" y="90"/>
                      <a:pt x="320" y="91"/>
                      <a:pt x="321" y="90"/>
                    </a:cubicBezTo>
                    <a:cubicBezTo>
                      <a:pt x="321" y="90"/>
                      <a:pt x="322" y="88"/>
                      <a:pt x="323" y="88"/>
                    </a:cubicBezTo>
                    <a:cubicBezTo>
                      <a:pt x="324" y="88"/>
                      <a:pt x="323" y="89"/>
                      <a:pt x="323" y="90"/>
                    </a:cubicBezTo>
                    <a:cubicBezTo>
                      <a:pt x="323" y="91"/>
                      <a:pt x="324" y="90"/>
                      <a:pt x="325" y="89"/>
                    </a:cubicBezTo>
                    <a:cubicBezTo>
                      <a:pt x="327" y="88"/>
                      <a:pt x="330" y="88"/>
                      <a:pt x="331" y="88"/>
                    </a:cubicBezTo>
                    <a:cubicBezTo>
                      <a:pt x="332" y="89"/>
                      <a:pt x="332" y="90"/>
                      <a:pt x="332" y="90"/>
                    </a:cubicBezTo>
                    <a:cubicBezTo>
                      <a:pt x="333" y="90"/>
                      <a:pt x="333" y="89"/>
                      <a:pt x="333" y="88"/>
                    </a:cubicBezTo>
                    <a:cubicBezTo>
                      <a:pt x="334" y="88"/>
                      <a:pt x="336" y="87"/>
                      <a:pt x="337" y="87"/>
                    </a:cubicBezTo>
                    <a:cubicBezTo>
                      <a:pt x="338" y="86"/>
                      <a:pt x="337" y="86"/>
                      <a:pt x="338" y="86"/>
                    </a:cubicBezTo>
                    <a:cubicBezTo>
                      <a:pt x="338" y="85"/>
                      <a:pt x="339" y="85"/>
                      <a:pt x="339" y="85"/>
                    </a:cubicBezTo>
                    <a:cubicBezTo>
                      <a:pt x="339" y="84"/>
                      <a:pt x="341" y="84"/>
                      <a:pt x="343" y="83"/>
                    </a:cubicBezTo>
                    <a:cubicBezTo>
                      <a:pt x="345" y="83"/>
                      <a:pt x="348" y="81"/>
                      <a:pt x="348" y="81"/>
                    </a:cubicBezTo>
                    <a:cubicBezTo>
                      <a:pt x="347" y="81"/>
                      <a:pt x="348" y="80"/>
                      <a:pt x="348" y="81"/>
                    </a:cubicBezTo>
                    <a:cubicBezTo>
                      <a:pt x="349" y="81"/>
                      <a:pt x="349" y="81"/>
                      <a:pt x="350" y="81"/>
                    </a:cubicBezTo>
                    <a:cubicBezTo>
                      <a:pt x="351" y="82"/>
                      <a:pt x="352" y="82"/>
                      <a:pt x="353" y="81"/>
                    </a:cubicBezTo>
                    <a:cubicBezTo>
                      <a:pt x="354" y="80"/>
                      <a:pt x="353" y="80"/>
                      <a:pt x="353" y="79"/>
                    </a:cubicBezTo>
                    <a:cubicBezTo>
                      <a:pt x="353" y="79"/>
                      <a:pt x="351" y="78"/>
                      <a:pt x="351" y="77"/>
                    </a:cubicBezTo>
                    <a:cubicBezTo>
                      <a:pt x="352" y="77"/>
                      <a:pt x="350" y="75"/>
                      <a:pt x="350" y="75"/>
                    </a:cubicBezTo>
                    <a:cubicBezTo>
                      <a:pt x="350" y="75"/>
                      <a:pt x="349" y="75"/>
                      <a:pt x="349" y="74"/>
                    </a:cubicBezTo>
                    <a:cubicBezTo>
                      <a:pt x="349" y="74"/>
                      <a:pt x="349" y="73"/>
                      <a:pt x="348" y="74"/>
                    </a:cubicBezTo>
                    <a:cubicBezTo>
                      <a:pt x="347" y="74"/>
                      <a:pt x="346" y="74"/>
                      <a:pt x="346" y="73"/>
                    </a:cubicBezTo>
                    <a:cubicBezTo>
                      <a:pt x="346" y="73"/>
                      <a:pt x="347" y="72"/>
                      <a:pt x="348" y="73"/>
                    </a:cubicBezTo>
                    <a:cubicBezTo>
                      <a:pt x="349" y="73"/>
                      <a:pt x="349" y="73"/>
                      <a:pt x="349" y="74"/>
                    </a:cubicBezTo>
                    <a:cubicBezTo>
                      <a:pt x="350" y="74"/>
                      <a:pt x="351" y="74"/>
                      <a:pt x="352" y="73"/>
                    </a:cubicBezTo>
                    <a:cubicBezTo>
                      <a:pt x="353" y="73"/>
                      <a:pt x="355" y="73"/>
                      <a:pt x="355" y="72"/>
                    </a:cubicBezTo>
                    <a:cubicBezTo>
                      <a:pt x="355" y="71"/>
                      <a:pt x="355" y="71"/>
                      <a:pt x="356" y="71"/>
                    </a:cubicBezTo>
                    <a:cubicBezTo>
                      <a:pt x="356" y="70"/>
                      <a:pt x="356" y="70"/>
                      <a:pt x="355" y="70"/>
                    </a:cubicBezTo>
                    <a:cubicBezTo>
                      <a:pt x="355" y="69"/>
                      <a:pt x="355" y="68"/>
                      <a:pt x="355" y="68"/>
                    </a:cubicBezTo>
                    <a:cubicBezTo>
                      <a:pt x="356" y="68"/>
                      <a:pt x="356" y="68"/>
                      <a:pt x="356" y="68"/>
                    </a:cubicBezTo>
                    <a:cubicBezTo>
                      <a:pt x="357" y="68"/>
                      <a:pt x="357" y="68"/>
                      <a:pt x="357" y="68"/>
                    </a:cubicBezTo>
                    <a:cubicBezTo>
                      <a:pt x="358" y="67"/>
                      <a:pt x="357" y="68"/>
                      <a:pt x="357" y="69"/>
                    </a:cubicBezTo>
                    <a:cubicBezTo>
                      <a:pt x="357" y="69"/>
                      <a:pt x="358" y="70"/>
                      <a:pt x="358" y="70"/>
                    </a:cubicBezTo>
                    <a:cubicBezTo>
                      <a:pt x="358" y="71"/>
                      <a:pt x="359" y="71"/>
                      <a:pt x="360" y="70"/>
                    </a:cubicBezTo>
                    <a:cubicBezTo>
                      <a:pt x="361" y="70"/>
                      <a:pt x="363" y="71"/>
                      <a:pt x="364" y="72"/>
                    </a:cubicBezTo>
                    <a:cubicBezTo>
                      <a:pt x="364" y="72"/>
                      <a:pt x="364" y="73"/>
                      <a:pt x="365" y="73"/>
                    </a:cubicBezTo>
                    <a:cubicBezTo>
                      <a:pt x="366" y="74"/>
                      <a:pt x="367" y="74"/>
                      <a:pt x="367" y="74"/>
                    </a:cubicBezTo>
                    <a:cubicBezTo>
                      <a:pt x="367" y="75"/>
                      <a:pt x="368" y="75"/>
                      <a:pt x="368" y="75"/>
                    </a:cubicBezTo>
                    <a:cubicBezTo>
                      <a:pt x="369" y="75"/>
                      <a:pt x="369" y="75"/>
                      <a:pt x="370" y="75"/>
                    </a:cubicBezTo>
                    <a:cubicBezTo>
                      <a:pt x="370" y="75"/>
                      <a:pt x="370" y="75"/>
                      <a:pt x="371" y="75"/>
                    </a:cubicBezTo>
                    <a:cubicBezTo>
                      <a:pt x="372" y="74"/>
                      <a:pt x="370" y="74"/>
                      <a:pt x="370" y="73"/>
                    </a:cubicBezTo>
                    <a:cubicBezTo>
                      <a:pt x="370" y="73"/>
                      <a:pt x="371" y="74"/>
                      <a:pt x="371" y="74"/>
                    </a:cubicBezTo>
                    <a:cubicBezTo>
                      <a:pt x="372" y="74"/>
                      <a:pt x="371" y="73"/>
                      <a:pt x="371" y="73"/>
                    </a:cubicBezTo>
                    <a:cubicBezTo>
                      <a:pt x="372" y="73"/>
                      <a:pt x="371" y="71"/>
                      <a:pt x="371" y="70"/>
                    </a:cubicBezTo>
                    <a:cubicBezTo>
                      <a:pt x="371" y="70"/>
                      <a:pt x="371" y="70"/>
                      <a:pt x="372" y="70"/>
                    </a:cubicBezTo>
                    <a:cubicBezTo>
                      <a:pt x="372" y="71"/>
                      <a:pt x="374" y="71"/>
                      <a:pt x="374" y="71"/>
                    </a:cubicBezTo>
                    <a:cubicBezTo>
                      <a:pt x="375" y="71"/>
                      <a:pt x="374" y="70"/>
                      <a:pt x="374" y="70"/>
                    </a:cubicBezTo>
                    <a:cubicBezTo>
                      <a:pt x="373" y="70"/>
                      <a:pt x="374" y="70"/>
                      <a:pt x="374" y="70"/>
                    </a:cubicBezTo>
                    <a:cubicBezTo>
                      <a:pt x="375" y="70"/>
                      <a:pt x="375" y="70"/>
                      <a:pt x="375" y="70"/>
                    </a:cubicBezTo>
                    <a:cubicBezTo>
                      <a:pt x="375" y="70"/>
                      <a:pt x="376" y="69"/>
                      <a:pt x="377" y="69"/>
                    </a:cubicBezTo>
                    <a:cubicBezTo>
                      <a:pt x="377" y="69"/>
                      <a:pt x="377" y="68"/>
                      <a:pt x="377" y="68"/>
                    </a:cubicBezTo>
                    <a:close/>
                    <a:moveTo>
                      <a:pt x="194" y="111"/>
                    </a:moveTo>
                    <a:cubicBezTo>
                      <a:pt x="193" y="113"/>
                      <a:pt x="189" y="113"/>
                      <a:pt x="189" y="115"/>
                    </a:cubicBezTo>
                    <a:cubicBezTo>
                      <a:pt x="189" y="116"/>
                      <a:pt x="184" y="117"/>
                      <a:pt x="184" y="116"/>
                    </a:cubicBezTo>
                    <a:cubicBezTo>
                      <a:pt x="184" y="116"/>
                      <a:pt x="187" y="115"/>
                      <a:pt x="188" y="113"/>
                    </a:cubicBezTo>
                    <a:cubicBezTo>
                      <a:pt x="189" y="111"/>
                      <a:pt x="192" y="110"/>
                      <a:pt x="194" y="108"/>
                    </a:cubicBezTo>
                    <a:cubicBezTo>
                      <a:pt x="195" y="106"/>
                      <a:pt x="196" y="103"/>
                      <a:pt x="197" y="103"/>
                    </a:cubicBezTo>
                    <a:cubicBezTo>
                      <a:pt x="198" y="103"/>
                      <a:pt x="196" y="109"/>
                      <a:pt x="194" y="111"/>
                    </a:cubicBezTo>
                    <a:close/>
                    <a:moveTo>
                      <a:pt x="203" y="34"/>
                    </a:moveTo>
                    <a:cubicBezTo>
                      <a:pt x="203" y="35"/>
                      <a:pt x="201" y="35"/>
                      <a:pt x="201" y="35"/>
                    </a:cubicBezTo>
                    <a:cubicBezTo>
                      <a:pt x="202" y="36"/>
                      <a:pt x="205" y="36"/>
                      <a:pt x="205" y="35"/>
                    </a:cubicBezTo>
                    <a:cubicBezTo>
                      <a:pt x="206" y="34"/>
                      <a:pt x="203" y="34"/>
                      <a:pt x="203" y="34"/>
                    </a:cubicBezTo>
                    <a:close/>
                    <a:moveTo>
                      <a:pt x="84" y="2"/>
                    </a:moveTo>
                    <a:cubicBezTo>
                      <a:pt x="85" y="2"/>
                      <a:pt x="85" y="1"/>
                      <a:pt x="86" y="1"/>
                    </a:cubicBezTo>
                    <a:cubicBezTo>
                      <a:pt x="87" y="1"/>
                      <a:pt x="88" y="1"/>
                      <a:pt x="88" y="1"/>
                    </a:cubicBezTo>
                    <a:cubicBezTo>
                      <a:pt x="87" y="0"/>
                      <a:pt x="84" y="0"/>
                      <a:pt x="84" y="1"/>
                    </a:cubicBezTo>
                    <a:cubicBezTo>
                      <a:pt x="84" y="1"/>
                      <a:pt x="81" y="1"/>
                      <a:pt x="81" y="1"/>
                    </a:cubicBezTo>
                    <a:cubicBezTo>
                      <a:pt x="81" y="2"/>
                      <a:pt x="82" y="2"/>
                      <a:pt x="84" y="2"/>
                    </a:cubicBezTo>
                    <a:close/>
                    <a:moveTo>
                      <a:pt x="76" y="6"/>
                    </a:moveTo>
                    <a:cubicBezTo>
                      <a:pt x="76" y="5"/>
                      <a:pt x="72" y="7"/>
                      <a:pt x="73" y="7"/>
                    </a:cubicBezTo>
                    <a:cubicBezTo>
                      <a:pt x="74" y="7"/>
                      <a:pt x="76" y="8"/>
                      <a:pt x="76" y="6"/>
                    </a:cubicBezTo>
                    <a:close/>
                    <a:moveTo>
                      <a:pt x="84" y="6"/>
                    </a:moveTo>
                    <a:cubicBezTo>
                      <a:pt x="84" y="6"/>
                      <a:pt x="84" y="6"/>
                      <a:pt x="82" y="6"/>
                    </a:cubicBezTo>
                    <a:cubicBezTo>
                      <a:pt x="81" y="6"/>
                      <a:pt x="80" y="7"/>
                      <a:pt x="81" y="8"/>
                    </a:cubicBezTo>
                    <a:cubicBezTo>
                      <a:pt x="82" y="8"/>
                      <a:pt x="85" y="8"/>
                      <a:pt x="86" y="7"/>
                    </a:cubicBezTo>
                    <a:cubicBezTo>
                      <a:pt x="87" y="6"/>
                      <a:pt x="88" y="7"/>
                      <a:pt x="88" y="6"/>
                    </a:cubicBezTo>
                    <a:cubicBezTo>
                      <a:pt x="89" y="5"/>
                      <a:pt x="84" y="5"/>
                      <a:pt x="84" y="6"/>
                    </a:cubicBezTo>
                    <a:close/>
                    <a:moveTo>
                      <a:pt x="95" y="4"/>
                    </a:moveTo>
                    <a:cubicBezTo>
                      <a:pt x="96" y="4"/>
                      <a:pt x="94" y="4"/>
                      <a:pt x="94" y="3"/>
                    </a:cubicBezTo>
                    <a:cubicBezTo>
                      <a:pt x="94" y="3"/>
                      <a:pt x="91" y="2"/>
                      <a:pt x="91" y="3"/>
                    </a:cubicBezTo>
                    <a:cubicBezTo>
                      <a:pt x="91" y="4"/>
                      <a:pt x="88" y="4"/>
                      <a:pt x="89" y="5"/>
                    </a:cubicBezTo>
                    <a:cubicBezTo>
                      <a:pt x="91" y="6"/>
                      <a:pt x="95" y="5"/>
                      <a:pt x="95" y="4"/>
                    </a:cubicBezTo>
                    <a:close/>
                    <a:moveTo>
                      <a:pt x="85" y="3"/>
                    </a:moveTo>
                    <a:cubicBezTo>
                      <a:pt x="85" y="2"/>
                      <a:pt x="83" y="3"/>
                      <a:pt x="81" y="2"/>
                    </a:cubicBezTo>
                    <a:cubicBezTo>
                      <a:pt x="79" y="2"/>
                      <a:pt x="78" y="2"/>
                      <a:pt x="80" y="3"/>
                    </a:cubicBezTo>
                    <a:cubicBezTo>
                      <a:pt x="80" y="3"/>
                      <a:pt x="77" y="3"/>
                      <a:pt x="77" y="4"/>
                    </a:cubicBezTo>
                    <a:cubicBezTo>
                      <a:pt x="78" y="5"/>
                      <a:pt x="85" y="5"/>
                      <a:pt x="85" y="3"/>
                    </a:cubicBezTo>
                    <a:close/>
                    <a:moveTo>
                      <a:pt x="75" y="40"/>
                    </a:moveTo>
                    <a:cubicBezTo>
                      <a:pt x="75" y="40"/>
                      <a:pt x="75" y="41"/>
                      <a:pt x="74" y="41"/>
                    </a:cubicBezTo>
                    <a:cubicBezTo>
                      <a:pt x="72" y="41"/>
                      <a:pt x="74" y="41"/>
                      <a:pt x="74" y="42"/>
                    </a:cubicBezTo>
                    <a:cubicBezTo>
                      <a:pt x="74" y="43"/>
                      <a:pt x="73" y="42"/>
                      <a:pt x="73" y="44"/>
                    </a:cubicBezTo>
                    <a:cubicBezTo>
                      <a:pt x="73" y="45"/>
                      <a:pt x="71" y="44"/>
                      <a:pt x="70" y="45"/>
                    </a:cubicBezTo>
                    <a:cubicBezTo>
                      <a:pt x="70" y="46"/>
                      <a:pt x="71" y="46"/>
                      <a:pt x="72" y="46"/>
                    </a:cubicBezTo>
                    <a:cubicBezTo>
                      <a:pt x="74" y="46"/>
                      <a:pt x="72" y="47"/>
                      <a:pt x="73" y="48"/>
                    </a:cubicBezTo>
                    <a:cubicBezTo>
                      <a:pt x="74" y="48"/>
                      <a:pt x="74" y="48"/>
                      <a:pt x="74" y="47"/>
                    </a:cubicBezTo>
                    <a:cubicBezTo>
                      <a:pt x="73" y="46"/>
                      <a:pt x="76" y="48"/>
                      <a:pt x="75" y="48"/>
                    </a:cubicBezTo>
                    <a:cubicBezTo>
                      <a:pt x="74" y="49"/>
                      <a:pt x="77" y="50"/>
                      <a:pt x="78" y="50"/>
                    </a:cubicBezTo>
                    <a:cubicBezTo>
                      <a:pt x="80" y="50"/>
                      <a:pt x="84" y="51"/>
                      <a:pt x="84" y="50"/>
                    </a:cubicBezTo>
                    <a:cubicBezTo>
                      <a:pt x="84" y="49"/>
                      <a:pt x="82" y="49"/>
                      <a:pt x="81" y="47"/>
                    </a:cubicBezTo>
                    <a:cubicBezTo>
                      <a:pt x="80" y="46"/>
                      <a:pt x="79" y="44"/>
                      <a:pt x="80" y="43"/>
                    </a:cubicBezTo>
                    <a:cubicBezTo>
                      <a:pt x="82" y="42"/>
                      <a:pt x="80" y="41"/>
                      <a:pt x="82" y="40"/>
                    </a:cubicBezTo>
                    <a:cubicBezTo>
                      <a:pt x="84" y="39"/>
                      <a:pt x="83" y="38"/>
                      <a:pt x="84" y="38"/>
                    </a:cubicBezTo>
                    <a:cubicBezTo>
                      <a:pt x="85" y="38"/>
                      <a:pt x="84" y="36"/>
                      <a:pt x="85" y="36"/>
                    </a:cubicBezTo>
                    <a:cubicBezTo>
                      <a:pt x="86" y="36"/>
                      <a:pt x="87" y="35"/>
                      <a:pt x="87" y="34"/>
                    </a:cubicBezTo>
                    <a:cubicBezTo>
                      <a:pt x="86" y="34"/>
                      <a:pt x="88" y="34"/>
                      <a:pt x="89" y="33"/>
                    </a:cubicBezTo>
                    <a:cubicBezTo>
                      <a:pt x="89" y="33"/>
                      <a:pt x="91" y="33"/>
                      <a:pt x="92" y="32"/>
                    </a:cubicBezTo>
                    <a:cubicBezTo>
                      <a:pt x="92" y="31"/>
                      <a:pt x="100" y="28"/>
                      <a:pt x="104" y="27"/>
                    </a:cubicBezTo>
                    <a:cubicBezTo>
                      <a:pt x="108" y="26"/>
                      <a:pt x="111" y="25"/>
                      <a:pt x="110" y="23"/>
                    </a:cubicBezTo>
                    <a:cubicBezTo>
                      <a:pt x="108" y="22"/>
                      <a:pt x="104" y="24"/>
                      <a:pt x="103" y="25"/>
                    </a:cubicBezTo>
                    <a:cubicBezTo>
                      <a:pt x="102" y="26"/>
                      <a:pt x="100" y="25"/>
                      <a:pt x="99" y="26"/>
                    </a:cubicBezTo>
                    <a:cubicBezTo>
                      <a:pt x="98" y="26"/>
                      <a:pt x="96" y="27"/>
                      <a:pt x="95" y="26"/>
                    </a:cubicBezTo>
                    <a:cubicBezTo>
                      <a:pt x="94" y="25"/>
                      <a:pt x="92" y="27"/>
                      <a:pt x="91" y="27"/>
                    </a:cubicBezTo>
                    <a:cubicBezTo>
                      <a:pt x="91" y="27"/>
                      <a:pt x="90" y="28"/>
                      <a:pt x="89" y="28"/>
                    </a:cubicBezTo>
                    <a:cubicBezTo>
                      <a:pt x="88" y="27"/>
                      <a:pt x="86" y="28"/>
                      <a:pt x="86" y="29"/>
                    </a:cubicBezTo>
                    <a:cubicBezTo>
                      <a:pt x="86" y="29"/>
                      <a:pt x="84" y="29"/>
                      <a:pt x="84" y="30"/>
                    </a:cubicBezTo>
                    <a:cubicBezTo>
                      <a:pt x="84" y="30"/>
                      <a:pt x="83" y="31"/>
                      <a:pt x="82" y="30"/>
                    </a:cubicBezTo>
                    <a:cubicBezTo>
                      <a:pt x="82" y="30"/>
                      <a:pt x="81" y="31"/>
                      <a:pt x="82" y="32"/>
                    </a:cubicBezTo>
                    <a:cubicBezTo>
                      <a:pt x="83" y="33"/>
                      <a:pt x="80" y="33"/>
                      <a:pt x="81" y="33"/>
                    </a:cubicBezTo>
                    <a:cubicBezTo>
                      <a:pt x="81" y="34"/>
                      <a:pt x="80" y="34"/>
                      <a:pt x="80" y="35"/>
                    </a:cubicBezTo>
                    <a:cubicBezTo>
                      <a:pt x="80" y="35"/>
                      <a:pt x="79" y="36"/>
                      <a:pt x="78" y="36"/>
                    </a:cubicBezTo>
                    <a:cubicBezTo>
                      <a:pt x="77" y="36"/>
                      <a:pt x="76" y="37"/>
                      <a:pt x="78" y="37"/>
                    </a:cubicBezTo>
                    <a:cubicBezTo>
                      <a:pt x="79" y="37"/>
                      <a:pt x="77" y="38"/>
                      <a:pt x="77" y="39"/>
                    </a:cubicBezTo>
                    <a:cubicBezTo>
                      <a:pt x="77" y="40"/>
                      <a:pt x="75" y="39"/>
                      <a:pt x="7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77" name="Freeform 156"/>
              <p:cNvSpPr>
                <a:spLocks noEditPoints="1"/>
              </p:cNvSpPr>
              <p:nvPr/>
            </p:nvSpPr>
            <p:spPr bwMode="auto">
              <a:xfrm>
                <a:off x="3254" y="1259"/>
                <a:ext cx="1566" cy="604"/>
              </a:xfrm>
              <a:custGeom>
                <a:avLst/>
                <a:gdLst>
                  <a:gd name="T0" fmla="*/ 99 w 377"/>
                  <a:gd name="T1" fmla="*/ 3 h 145"/>
                  <a:gd name="T2" fmla="*/ 168 w 377"/>
                  <a:gd name="T3" fmla="*/ 1 h 145"/>
                  <a:gd name="T4" fmla="*/ 132 w 377"/>
                  <a:gd name="T5" fmla="*/ 41 h 145"/>
                  <a:gd name="T6" fmla="*/ 182 w 377"/>
                  <a:gd name="T7" fmla="*/ 14 h 145"/>
                  <a:gd name="T8" fmla="*/ 275 w 377"/>
                  <a:gd name="T9" fmla="*/ 30 h 145"/>
                  <a:gd name="T10" fmla="*/ 289 w 377"/>
                  <a:gd name="T11" fmla="*/ 32 h 145"/>
                  <a:gd name="T12" fmla="*/ 270 w 377"/>
                  <a:gd name="T13" fmla="*/ 117 h 145"/>
                  <a:gd name="T14" fmla="*/ 67 w 377"/>
                  <a:gd name="T15" fmla="*/ 6 h 145"/>
                  <a:gd name="T16" fmla="*/ 366 w 377"/>
                  <a:gd name="T17" fmla="*/ 66 h 145"/>
                  <a:gd name="T18" fmla="*/ 328 w 377"/>
                  <a:gd name="T19" fmla="*/ 56 h 145"/>
                  <a:gd name="T20" fmla="*/ 292 w 377"/>
                  <a:gd name="T21" fmla="*/ 49 h 145"/>
                  <a:gd name="T22" fmla="*/ 267 w 377"/>
                  <a:gd name="T23" fmla="*/ 41 h 145"/>
                  <a:gd name="T24" fmla="*/ 248 w 377"/>
                  <a:gd name="T25" fmla="*/ 46 h 145"/>
                  <a:gd name="T26" fmla="*/ 232 w 377"/>
                  <a:gd name="T27" fmla="*/ 38 h 145"/>
                  <a:gd name="T28" fmla="*/ 205 w 377"/>
                  <a:gd name="T29" fmla="*/ 37 h 145"/>
                  <a:gd name="T30" fmla="*/ 202 w 377"/>
                  <a:gd name="T31" fmla="*/ 32 h 145"/>
                  <a:gd name="T32" fmla="*/ 192 w 377"/>
                  <a:gd name="T33" fmla="*/ 23 h 145"/>
                  <a:gd name="T34" fmla="*/ 173 w 377"/>
                  <a:gd name="T35" fmla="*/ 26 h 145"/>
                  <a:gd name="T36" fmla="*/ 150 w 377"/>
                  <a:gd name="T37" fmla="*/ 31 h 145"/>
                  <a:gd name="T38" fmla="*/ 142 w 377"/>
                  <a:gd name="T39" fmla="*/ 38 h 145"/>
                  <a:gd name="T40" fmla="*/ 131 w 377"/>
                  <a:gd name="T41" fmla="*/ 49 h 145"/>
                  <a:gd name="T42" fmla="*/ 125 w 377"/>
                  <a:gd name="T43" fmla="*/ 56 h 145"/>
                  <a:gd name="T44" fmla="*/ 116 w 377"/>
                  <a:gd name="T45" fmla="*/ 67 h 145"/>
                  <a:gd name="T46" fmla="*/ 120 w 377"/>
                  <a:gd name="T47" fmla="*/ 59 h 145"/>
                  <a:gd name="T48" fmla="*/ 106 w 377"/>
                  <a:gd name="T49" fmla="*/ 52 h 145"/>
                  <a:gd name="T50" fmla="*/ 89 w 377"/>
                  <a:gd name="T51" fmla="*/ 54 h 145"/>
                  <a:gd name="T52" fmla="*/ 74 w 377"/>
                  <a:gd name="T53" fmla="*/ 58 h 145"/>
                  <a:gd name="T54" fmla="*/ 53 w 377"/>
                  <a:gd name="T55" fmla="*/ 59 h 145"/>
                  <a:gd name="T56" fmla="*/ 41 w 377"/>
                  <a:gd name="T57" fmla="*/ 72 h 145"/>
                  <a:gd name="T58" fmla="*/ 28 w 377"/>
                  <a:gd name="T59" fmla="*/ 64 h 145"/>
                  <a:gd name="T60" fmla="*/ 29 w 377"/>
                  <a:gd name="T61" fmla="*/ 55 h 145"/>
                  <a:gd name="T62" fmla="*/ 21 w 377"/>
                  <a:gd name="T63" fmla="*/ 63 h 145"/>
                  <a:gd name="T64" fmla="*/ 19 w 377"/>
                  <a:gd name="T65" fmla="*/ 87 h 145"/>
                  <a:gd name="T66" fmla="*/ 20 w 377"/>
                  <a:gd name="T67" fmla="*/ 102 h 145"/>
                  <a:gd name="T68" fmla="*/ 31 w 377"/>
                  <a:gd name="T69" fmla="*/ 113 h 145"/>
                  <a:gd name="T70" fmla="*/ 44 w 377"/>
                  <a:gd name="T71" fmla="*/ 124 h 145"/>
                  <a:gd name="T72" fmla="*/ 45 w 377"/>
                  <a:gd name="T73" fmla="*/ 138 h 145"/>
                  <a:gd name="T74" fmla="*/ 65 w 377"/>
                  <a:gd name="T75" fmla="*/ 131 h 145"/>
                  <a:gd name="T76" fmla="*/ 65 w 377"/>
                  <a:gd name="T77" fmla="*/ 118 h 145"/>
                  <a:gd name="T78" fmla="*/ 89 w 377"/>
                  <a:gd name="T79" fmla="*/ 119 h 145"/>
                  <a:gd name="T80" fmla="*/ 102 w 377"/>
                  <a:gd name="T81" fmla="*/ 107 h 145"/>
                  <a:gd name="T82" fmla="*/ 124 w 377"/>
                  <a:gd name="T83" fmla="*/ 109 h 145"/>
                  <a:gd name="T84" fmla="*/ 148 w 377"/>
                  <a:gd name="T85" fmla="*/ 122 h 145"/>
                  <a:gd name="T86" fmla="*/ 171 w 377"/>
                  <a:gd name="T87" fmla="*/ 119 h 145"/>
                  <a:gd name="T88" fmla="*/ 191 w 377"/>
                  <a:gd name="T89" fmla="*/ 120 h 145"/>
                  <a:gd name="T90" fmla="*/ 221 w 377"/>
                  <a:gd name="T91" fmla="*/ 115 h 145"/>
                  <a:gd name="T92" fmla="*/ 244 w 377"/>
                  <a:gd name="T93" fmla="*/ 125 h 145"/>
                  <a:gd name="T94" fmla="*/ 247 w 377"/>
                  <a:gd name="T95" fmla="*/ 140 h 145"/>
                  <a:gd name="T96" fmla="*/ 264 w 377"/>
                  <a:gd name="T97" fmla="*/ 108 h 145"/>
                  <a:gd name="T98" fmla="*/ 266 w 377"/>
                  <a:gd name="T99" fmla="*/ 96 h 145"/>
                  <a:gd name="T100" fmla="*/ 296 w 377"/>
                  <a:gd name="T101" fmla="*/ 93 h 145"/>
                  <a:gd name="T102" fmla="*/ 316 w 377"/>
                  <a:gd name="T103" fmla="*/ 82 h 145"/>
                  <a:gd name="T104" fmla="*/ 302 w 377"/>
                  <a:gd name="T105" fmla="*/ 117 h 145"/>
                  <a:gd name="T106" fmla="*/ 316 w 377"/>
                  <a:gd name="T107" fmla="*/ 97 h 145"/>
                  <a:gd name="T108" fmla="*/ 339 w 377"/>
                  <a:gd name="T109" fmla="*/ 85 h 145"/>
                  <a:gd name="T110" fmla="*/ 355 w 377"/>
                  <a:gd name="T111" fmla="*/ 72 h 145"/>
                  <a:gd name="T112" fmla="*/ 370 w 377"/>
                  <a:gd name="T113" fmla="*/ 73 h 145"/>
                  <a:gd name="T114" fmla="*/ 194 w 377"/>
                  <a:gd name="T115" fmla="*/ 108 h 145"/>
                  <a:gd name="T116" fmla="*/ 76 w 377"/>
                  <a:gd name="T117" fmla="*/ 6 h 145"/>
                  <a:gd name="T118" fmla="*/ 77 w 377"/>
                  <a:gd name="T119" fmla="*/ 4 h 145"/>
                  <a:gd name="T120" fmla="*/ 82 w 377"/>
                  <a:gd name="T121" fmla="*/ 40 h 145"/>
                  <a:gd name="T122" fmla="*/ 82 w 377"/>
                  <a:gd name="T123" fmla="*/ 3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7" h="145">
                    <a:moveTo>
                      <a:pt x="5" y="105"/>
                    </a:moveTo>
                    <a:cubicBezTo>
                      <a:pt x="5" y="105"/>
                      <a:pt x="4" y="105"/>
                      <a:pt x="4" y="104"/>
                    </a:cubicBezTo>
                    <a:cubicBezTo>
                      <a:pt x="4" y="104"/>
                      <a:pt x="3" y="104"/>
                      <a:pt x="3" y="104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3" y="105"/>
                      <a:pt x="2" y="105"/>
                      <a:pt x="2" y="106"/>
                    </a:cubicBezTo>
                    <a:cubicBezTo>
                      <a:pt x="3" y="106"/>
                      <a:pt x="1" y="106"/>
                      <a:pt x="1" y="106"/>
                    </a:cubicBezTo>
                    <a:cubicBezTo>
                      <a:pt x="1" y="105"/>
                      <a:pt x="0" y="105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6"/>
                      <a:pt x="1" y="107"/>
                      <a:pt x="1" y="107"/>
                    </a:cubicBezTo>
                    <a:cubicBezTo>
                      <a:pt x="1" y="107"/>
                      <a:pt x="5" y="107"/>
                      <a:pt x="7" y="107"/>
                    </a:cubicBezTo>
                    <a:cubicBezTo>
                      <a:pt x="7" y="107"/>
                      <a:pt x="7" y="106"/>
                      <a:pt x="7" y="105"/>
                    </a:cubicBezTo>
                    <a:cubicBezTo>
                      <a:pt x="7" y="105"/>
                      <a:pt x="6" y="105"/>
                      <a:pt x="5" y="105"/>
                    </a:cubicBezTo>
                    <a:close/>
                    <a:moveTo>
                      <a:pt x="100" y="4"/>
                    </a:moveTo>
                    <a:cubicBezTo>
                      <a:pt x="103" y="4"/>
                      <a:pt x="102" y="2"/>
                      <a:pt x="101" y="2"/>
                    </a:cubicBezTo>
                    <a:cubicBezTo>
                      <a:pt x="100" y="2"/>
                      <a:pt x="100" y="3"/>
                      <a:pt x="99" y="3"/>
                    </a:cubicBezTo>
                    <a:cubicBezTo>
                      <a:pt x="98" y="3"/>
                      <a:pt x="96" y="3"/>
                      <a:pt x="96" y="4"/>
                    </a:cubicBezTo>
                    <a:cubicBezTo>
                      <a:pt x="97" y="5"/>
                      <a:pt x="99" y="4"/>
                      <a:pt x="100" y="4"/>
                    </a:cubicBezTo>
                    <a:close/>
                    <a:moveTo>
                      <a:pt x="113" y="40"/>
                    </a:moveTo>
                    <a:cubicBezTo>
                      <a:pt x="114" y="41"/>
                      <a:pt x="116" y="40"/>
                      <a:pt x="116" y="40"/>
                    </a:cubicBezTo>
                    <a:cubicBezTo>
                      <a:pt x="116" y="39"/>
                      <a:pt x="115" y="39"/>
                      <a:pt x="114" y="39"/>
                    </a:cubicBezTo>
                    <a:cubicBezTo>
                      <a:pt x="112" y="39"/>
                      <a:pt x="112" y="40"/>
                      <a:pt x="113" y="40"/>
                    </a:cubicBezTo>
                    <a:close/>
                    <a:moveTo>
                      <a:pt x="161" y="7"/>
                    </a:moveTo>
                    <a:cubicBezTo>
                      <a:pt x="162" y="8"/>
                      <a:pt x="162" y="8"/>
                      <a:pt x="160" y="8"/>
                    </a:cubicBezTo>
                    <a:cubicBezTo>
                      <a:pt x="159" y="8"/>
                      <a:pt x="158" y="8"/>
                      <a:pt x="159" y="9"/>
                    </a:cubicBezTo>
                    <a:cubicBezTo>
                      <a:pt x="160" y="9"/>
                      <a:pt x="159" y="10"/>
                      <a:pt x="161" y="10"/>
                    </a:cubicBezTo>
                    <a:cubicBezTo>
                      <a:pt x="162" y="10"/>
                      <a:pt x="164" y="9"/>
                      <a:pt x="163" y="8"/>
                    </a:cubicBezTo>
                    <a:cubicBezTo>
                      <a:pt x="163" y="8"/>
                      <a:pt x="168" y="7"/>
                      <a:pt x="170" y="7"/>
                    </a:cubicBezTo>
                    <a:cubicBezTo>
                      <a:pt x="171" y="6"/>
                      <a:pt x="169" y="5"/>
                      <a:pt x="170" y="5"/>
                    </a:cubicBezTo>
                    <a:cubicBezTo>
                      <a:pt x="172" y="5"/>
                      <a:pt x="171" y="4"/>
                      <a:pt x="169" y="4"/>
                    </a:cubicBezTo>
                    <a:cubicBezTo>
                      <a:pt x="167" y="3"/>
                      <a:pt x="168" y="2"/>
                      <a:pt x="168" y="1"/>
                    </a:cubicBezTo>
                    <a:cubicBezTo>
                      <a:pt x="167" y="1"/>
                      <a:pt x="167" y="2"/>
                      <a:pt x="164" y="2"/>
                    </a:cubicBezTo>
                    <a:cubicBezTo>
                      <a:pt x="162" y="3"/>
                      <a:pt x="161" y="4"/>
                      <a:pt x="162" y="4"/>
                    </a:cubicBezTo>
                    <a:cubicBezTo>
                      <a:pt x="163" y="4"/>
                      <a:pt x="162" y="6"/>
                      <a:pt x="161" y="5"/>
                    </a:cubicBezTo>
                    <a:cubicBezTo>
                      <a:pt x="160" y="5"/>
                      <a:pt x="160" y="6"/>
                      <a:pt x="161" y="7"/>
                    </a:cubicBezTo>
                    <a:close/>
                    <a:moveTo>
                      <a:pt x="164" y="9"/>
                    </a:moveTo>
                    <a:cubicBezTo>
                      <a:pt x="164" y="10"/>
                      <a:pt x="162" y="10"/>
                      <a:pt x="163" y="11"/>
                    </a:cubicBezTo>
                    <a:cubicBezTo>
                      <a:pt x="163" y="11"/>
                      <a:pt x="164" y="11"/>
                      <a:pt x="165" y="11"/>
                    </a:cubicBezTo>
                    <a:cubicBezTo>
                      <a:pt x="165" y="11"/>
                      <a:pt x="166" y="13"/>
                      <a:pt x="167" y="13"/>
                    </a:cubicBezTo>
                    <a:cubicBezTo>
                      <a:pt x="168" y="12"/>
                      <a:pt x="171" y="14"/>
                      <a:pt x="173" y="14"/>
                    </a:cubicBezTo>
                    <a:cubicBezTo>
                      <a:pt x="175" y="14"/>
                      <a:pt x="175" y="12"/>
                      <a:pt x="174" y="12"/>
                    </a:cubicBezTo>
                    <a:cubicBezTo>
                      <a:pt x="174" y="12"/>
                      <a:pt x="174" y="11"/>
                      <a:pt x="175" y="10"/>
                    </a:cubicBezTo>
                    <a:cubicBezTo>
                      <a:pt x="177" y="8"/>
                      <a:pt x="172" y="7"/>
                      <a:pt x="172" y="8"/>
                    </a:cubicBezTo>
                    <a:cubicBezTo>
                      <a:pt x="172" y="10"/>
                      <a:pt x="171" y="8"/>
                      <a:pt x="171" y="8"/>
                    </a:cubicBezTo>
                    <a:cubicBezTo>
                      <a:pt x="170" y="7"/>
                      <a:pt x="164" y="8"/>
                      <a:pt x="164" y="9"/>
                    </a:cubicBezTo>
                    <a:close/>
                    <a:moveTo>
                      <a:pt x="132" y="41"/>
                    </a:moveTo>
                    <a:cubicBezTo>
                      <a:pt x="133" y="42"/>
                      <a:pt x="134" y="42"/>
                      <a:pt x="133" y="41"/>
                    </a:cubicBezTo>
                    <a:cubicBezTo>
                      <a:pt x="133" y="40"/>
                      <a:pt x="131" y="41"/>
                      <a:pt x="132" y="41"/>
                    </a:cubicBezTo>
                    <a:close/>
                    <a:moveTo>
                      <a:pt x="159" y="2"/>
                    </a:moveTo>
                    <a:cubicBezTo>
                      <a:pt x="160" y="1"/>
                      <a:pt x="155" y="2"/>
                      <a:pt x="156" y="3"/>
                    </a:cubicBezTo>
                    <a:cubicBezTo>
                      <a:pt x="157" y="3"/>
                      <a:pt x="159" y="3"/>
                      <a:pt x="159" y="2"/>
                    </a:cubicBezTo>
                    <a:close/>
                    <a:moveTo>
                      <a:pt x="352" y="50"/>
                    </a:moveTo>
                    <a:cubicBezTo>
                      <a:pt x="353" y="50"/>
                      <a:pt x="354" y="49"/>
                      <a:pt x="355" y="50"/>
                    </a:cubicBezTo>
                    <a:cubicBezTo>
                      <a:pt x="356" y="50"/>
                      <a:pt x="358" y="49"/>
                      <a:pt x="359" y="49"/>
                    </a:cubicBezTo>
                    <a:cubicBezTo>
                      <a:pt x="360" y="49"/>
                      <a:pt x="360" y="48"/>
                      <a:pt x="357" y="47"/>
                    </a:cubicBezTo>
                    <a:cubicBezTo>
                      <a:pt x="354" y="47"/>
                      <a:pt x="350" y="49"/>
                      <a:pt x="352" y="50"/>
                    </a:cubicBezTo>
                    <a:close/>
                    <a:moveTo>
                      <a:pt x="175" y="18"/>
                    </a:moveTo>
                    <a:cubicBezTo>
                      <a:pt x="175" y="19"/>
                      <a:pt x="178" y="17"/>
                      <a:pt x="180" y="17"/>
                    </a:cubicBezTo>
                    <a:cubicBezTo>
                      <a:pt x="182" y="18"/>
                      <a:pt x="188" y="16"/>
                      <a:pt x="188" y="15"/>
                    </a:cubicBezTo>
                    <a:cubicBezTo>
                      <a:pt x="188" y="14"/>
                      <a:pt x="186" y="14"/>
                      <a:pt x="185" y="13"/>
                    </a:cubicBezTo>
                    <a:cubicBezTo>
                      <a:pt x="184" y="12"/>
                      <a:pt x="182" y="13"/>
                      <a:pt x="182" y="14"/>
                    </a:cubicBezTo>
                    <a:cubicBezTo>
                      <a:pt x="181" y="14"/>
                      <a:pt x="181" y="14"/>
                      <a:pt x="182" y="12"/>
                    </a:cubicBezTo>
                    <a:cubicBezTo>
                      <a:pt x="183" y="11"/>
                      <a:pt x="181" y="10"/>
                      <a:pt x="181" y="11"/>
                    </a:cubicBezTo>
                    <a:cubicBezTo>
                      <a:pt x="181" y="12"/>
                      <a:pt x="179" y="11"/>
                      <a:pt x="179" y="12"/>
                    </a:cubicBezTo>
                    <a:cubicBezTo>
                      <a:pt x="179" y="13"/>
                      <a:pt x="178" y="13"/>
                      <a:pt x="178" y="14"/>
                    </a:cubicBezTo>
                    <a:cubicBezTo>
                      <a:pt x="178" y="14"/>
                      <a:pt x="176" y="13"/>
                      <a:pt x="176" y="15"/>
                    </a:cubicBezTo>
                    <a:cubicBezTo>
                      <a:pt x="176" y="17"/>
                      <a:pt x="174" y="17"/>
                      <a:pt x="175" y="18"/>
                    </a:cubicBezTo>
                    <a:close/>
                    <a:moveTo>
                      <a:pt x="259" y="31"/>
                    </a:moveTo>
                    <a:cubicBezTo>
                      <a:pt x="260" y="32"/>
                      <a:pt x="260" y="32"/>
                      <a:pt x="261" y="33"/>
                    </a:cubicBezTo>
                    <a:cubicBezTo>
                      <a:pt x="261" y="33"/>
                      <a:pt x="263" y="33"/>
                      <a:pt x="264" y="32"/>
                    </a:cubicBezTo>
                    <a:cubicBezTo>
                      <a:pt x="265" y="32"/>
                      <a:pt x="265" y="34"/>
                      <a:pt x="266" y="33"/>
                    </a:cubicBezTo>
                    <a:cubicBezTo>
                      <a:pt x="267" y="32"/>
                      <a:pt x="268" y="32"/>
                      <a:pt x="270" y="32"/>
                    </a:cubicBezTo>
                    <a:cubicBezTo>
                      <a:pt x="271" y="32"/>
                      <a:pt x="270" y="31"/>
                      <a:pt x="270" y="30"/>
                    </a:cubicBezTo>
                    <a:cubicBezTo>
                      <a:pt x="270" y="29"/>
                      <a:pt x="271" y="30"/>
                      <a:pt x="271" y="30"/>
                    </a:cubicBezTo>
                    <a:cubicBezTo>
                      <a:pt x="270" y="31"/>
                      <a:pt x="272" y="32"/>
                      <a:pt x="274" y="32"/>
                    </a:cubicBezTo>
                    <a:cubicBezTo>
                      <a:pt x="276" y="32"/>
                      <a:pt x="274" y="31"/>
                      <a:pt x="275" y="30"/>
                    </a:cubicBezTo>
                    <a:cubicBezTo>
                      <a:pt x="276" y="30"/>
                      <a:pt x="276" y="29"/>
                      <a:pt x="275" y="28"/>
                    </a:cubicBezTo>
                    <a:cubicBezTo>
                      <a:pt x="273" y="28"/>
                      <a:pt x="271" y="28"/>
                      <a:pt x="270" y="28"/>
                    </a:cubicBezTo>
                    <a:cubicBezTo>
                      <a:pt x="269" y="27"/>
                      <a:pt x="267" y="27"/>
                      <a:pt x="267" y="28"/>
                    </a:cubicBezTo>
                    <a:cubicBezTo>
                      <a:pt x="267" y="30"/>
                      <a:pt x="264" y="27"/>
                      <a:pt x="263" y="26"/>
                    </a:cubicBezTo>
                    <a:cubicBezTo>
                      <a:pt x="261" y="26"/>
                      <a:pt x="257" y="30"/>
                      <a:pt x="259" y="31"/>
                    </a:cubicBezTo>
                    <a:close/>
                    <a:moveTo>
                      <a:pt x="273" y="40"/>
                    </a:moveTo>
                    <a:cubicBezTo>
                      <a:pt x="274" y="40"/>
                      <a:pt x="272" y="37"/>
                      <a:pt x="270" y="37"/>
                    </a:cubicBezTo>
                    <a:cubicBezTo>
                      <a:pt x="268" y="37"/>
                      <a:pt x="266" y="38"/>
                      <a:pt x="266" y="39"/>
                    </a:cubicBezTo>
                    <a:cubicBezTo>
                      <a:pt x="267" y="40"/>
                      <a:pt x="271" y="40"/>
                      <a:pt x="273" y="40"/>
                    </a:cubicBezTo>
                    <a:close/>
                    <a:moveTo>
                      <a:pt x="267" y="36"/>
                    </a:moveTo>
                    <a:cubicBezTo>
                      <a:pt x="267" y="35"/>
                      <a:pt x="264" y="36"/>
                      <a:pt x="265" y="36"/>
                    </a:cubicBezTo>
                    <a:cubicBezTo>
                      <a:pt x="266" y="37"/>
                      <a:pt x="267" y="37"/>
                      <a:pt x="267" y="36"/>
                    </a:cubicBezTo>
                    <a:close/>
                    <a:moveTo>
                      <a:pt x="279" y="31"/>
                    </a:moveTo>
                    <a:cubicBezTo>
                      <a:pt x="280" y="32"/>
                      <a:pt x="281" y="33"/>
                      <a:pt x="284" y="33"/>
                    </a:cubicBezTo>
                    <a:cubicBezTo>
                      <a:pt x="287" y="33"/>
                      <a:pt x="289" y="33"/>
                      <a:pt x="289" y="32"/>
                    </a:cubicBezTo>
                    <a:cubicBezTo>
                      <a:pt x="289" y="32"/>
                      <a:pt x="287" y="31"/>
                      <a:pt x="286" y="31"/>
                    </a:cubicBezTo>
                    <a:cubicBezTo>
                      <a:pt x="285" y="32"/>
                      <a:pt x="284" y="30"/>
                      <a:pt x="283" y="31"/>
                    </a:cubicBezTo>
                    <a:cubicBezTo>
                      <a:pt x="282" y="31"/>
                      <a:pt x="281" y="31"/>
                      <a:pt x="280" y="30"/>
                    </a:cubicBezTo>
                    <a:cubicBezTo>
                      <a:pt x="280" y="29"/>
                      <a:pt x="278" y="31"/>
                      <a:pt x="279" y="31"/>
                    </a:cubicBezTo>
                    <a:close/>
                    <a:moveTo>
                      <a:pt x="60" y="5"/>
                    </a:moveTo>
                    <a:cubicBezTo>
                      <a:pt x="62" y="4"/>
                      <a:pt x="64" y="5"/>
                      <a:pt x="64" y="4"/>
                    </a:cubicBezTo>
                    <a:cubicBezTo>
                      <a:pt x="64" y="4"/>
                      <a:pt x="61" y="3"/>
                      <a:pt x="60" y="4"/>
                    </a:cubicBezTo>
                    <a:cubicBezTo>
                      <a:pt x="59" y="5"/>
                      <a:pt x="56" y="4"/>
                      <a:pt x="57" y="5"/>
                    </a:cubicBezTo>
                    <a:cubicBezTo>
                      <a:pt x="57" y="5"/>
                      <a:pt x="59" y="6"/>
                      <a:pt x="60" y="5"/>
                    </a:cubicBezTo>
                    <a:close/>
                    <a:moveTo>
                      <a:pt x="272" y="115"/>
                    </a:moveTo>
                    <a:cubicBezTo>
                      <a:pt x="271" y="113"/>
                      <a:pt x="273" y="112"/>
                      <a:pt x="272" y="111"/>
                    </a:cubicBezTo>
                    <a:cubicBezTo>
                      <a:pt x="270" y="110"/>
                      <a:pt x="271" y="108"/>
                      <a:pt x="270" y="108"/>
                    </a:cubicBezTo>
                    <a:cubicBezTo>
                      <a:pt x="270" y="108"/>
                      <a:pt x="270" y="110"/>
                      <a:pt x="269" y="110"/>
                    </a:cubicBezTo>
                    <a:cubicBezTo>
                      <a:pt x="268" y="110"/>
                      <a:pt x="269" y="111"/>
                      <a:pt x="269" y="113"/>
                    </a:cubicBezTo>
                    <a:cubicBezTo>
                      <a:pt x="268" y="114"/>
                      <a:pt x="269" y="116"/>
                      <a:pt x="270" y="117"/>
                    </a:cubicBezTo>
                    <a:cubicBezTo>
                      <a:pt x="270" y="118"/>
                      <a:pt x="269" y="125"/>
                      <a:pt x="269" y="126"/>
                    </a:cubicBezTo>
                    <a:cubicBezTo>
                      <a:pt x="270" y="127"/>
                      <a:pt x="268" y="131"/>
                      <a:pt x="269" y="132"/>
                    </a:cubicBezTo>
                    <a:cubicBezTo>
                      <a:pt x="270" y="133"/>
                      <a:pt x="269" y="131"/>
                      <a:pt x="270" y="130"/>
                    </a:cubicBezTo>
                    <a:cubicBezTo>
                      <a:pt x="272" y="130"/>
                      <a:pt x="272" y="132"/>
                      <a:pt x="272" y="132"/>
                    </a:cubicBezTo>
                    <a:cubicBezTo>
                      <a:pt x="273" y="132"/>
                      <a:pt x="273" y="130"/>
                      <a:pt x="272" y="130"/>
                    </a:cubicBezTo>
                    <a:cubicBezTo>
                      <a:pt x="271" y="130"/>
                      <a:pt x="271" y="128"/>
                      <a:pt x="270" y="127"/>
                    </a:cubicBezTo>
                    <a:cubicBezTo>
                      <a:pt x="270" y="126"/>
                      <a:pt x="271" y="125"/>
                      <a:pt x="271" y="124"/>
                    </a:cubicBezTo>
                    <a:cubicBezTo>
                      <a:pt x="271" y="123"/>
                      <a:pt x="273" y="123"/>
                      <a:pt x="274" y="124"/>
                    </a:cubicBezTo>
                    <a:cubicBezTo>
                      <a:pt x="275" y="125"/>
                      <a:pt x="275" y="124"/>
                      <a:pt x="274" y="123"/>
                    </a:cubicBezTo>
                    <a:cubicBezTo>
                      <a:pt x="274" y="122"/>
                      <a:pt x="273" y="117"/>
                      <a:pt x="272" y="115"/>
                    </a:cubicBezTo>
                    <a:close/>
                    <a:moveTo>
                      <a:pt x="66" y="4"/>
                    </a:moveTo>
                    <a:cubicBezTo>
                      <a:pt x="67" y="5"/>
                      <a:pt x="64" y="5"/>
                      <a:pt x="63" y="5"/>
                    </a:cubicBezTo>
                    <a:cubicBezTo>
                      <a:pt x="63" y="6"/>
                      <a:pt x="61" y="6"/>
                      <a:pt x="61" y="7"/>
                    </a:cubicBezTo>
                    <a:cubicBezTo>
                      <a:pt x="62" y="7"/>
                      <a:pt x="65" y="7"/>
                      <a:pt x="65" y="7"/>
                    </a:cubicBezTo>
                    <a:cubicBezTo>
                      <a:pt x="65" y="6"/>
                      <a:pt x="67" y="7"/>
                      <a:pt x="67" y="6"/>
                    </a:cubicBezTo>
                    <a:cubicBezTo>
                      <a:pt x="67" y="6"/>
                      <a:pt x="68" y="5"/>
                      <a:pt x="69" y="5"/>
                    </a:cubicBezTo>
                    <a:cubicBezTo>
                      <a:pt x="71" y="5"/>
                      <a:pt x="71" y="4"/>
                      <a:pt x="70" y="3"/>
                    </a:cubicBezTo>
                    <a:cubicBezTo>
                      <a:pt x="68" y="2"/>
                      <a:pt x="66" y="4"/>
                      <a:pt x="66" y="4"/>
                    </a:cubicBezTo>
                    <a:close/>
                    <a:moveTo>
                      <a:pt x="64" y="57"/>
                    </a:moveTo>
                    <a:cubicBezTo>
                      <a:pt x="65" y="59"/>
                      <a:pt x="67" y="56"/>
                      <a:pt x="68" y="56"/>
                    </a:cubicBezTo>
                    <a:cubicBezTo>
                      <a:pt x="69" y="56"/>
                      <a:pt x="67" y="55"/>
                      <a:pt x="66" y="55"/>
                    </a:cubicBezTo>
                    <a:cubicBezTo>
                      <a:pt x="64" y="54"/>
                      <a:pt x="62" y="56"/>
                      <a:pt x="64" y="57"/>
                    </a:cubicBezTo>
                    <a:close/>
                    <a:moveTo>
                      <a:pt x="377" y="68"/>
                    </a:moveTo>
                    <a:cubicBezTo>
                      <a:pt x="376" y="68"/>
                      <a:pt x="374" y="67"/>
                      <a:pt x="374" y="66"/>
                    </a:cubicBezTo>
                    <a:cubicBezTo>
                      <a:pt x="373" y="65"/>
                      <a:pt x="370" y="65"/>
                      <a:pt x="370" y="65"/>
                    </a:cubicBezTo>
                    <a:cubicBezTo>
                      <a:pt x="370" y="66"/>
                      <a:pt x="370" y="65"/>
                      <a:pt x="369" y="65"/>
                    </a:cubicBezTo>
                    <a:cubicBezTo>
                      <a:pt x="369" y="64"/>
                      <a:pt x="367" y="64"/>
                      <a:pt x="367" y="65"/>
                    </a:cubicBezTo>
                    <a:cubicBezTo>
                      <a:pt x="367" y="65"/>
                      <a:pt x="367" y="65"/>
                      <a:pt x="368" y="66"/>
                    </a:cubicBezTo>
                    <a:cubicBezTo>
                      <a:pt x="368" y="66"/>
                      <a:pt x="367" y="67"/>
                      <a:pt x="367" y="67"/>
                    </a:cubicBezTo>
                    <a:cubicBezTo>
                      <a:pt x="367" y="68"/>
                      <a:pt x="366" y="67"/>
                      <a:pt x="366" y="66"/>
                    </a:cubicBezTo>
                    <a:cubicBezTo>
                      <a:pt x="365" y="66"/>
                      <a:pt x="366" y="65"/>
                      <a:pt x="366" y="64"/>
                    </a:cubicBezTo>
                    <a:cubicBezTo>
                      <a:pt x="366" y="64"/>
                      <a:pt x="365" y="64"/>
                      <a:pt x="365" y="63"/>
                    </a:cubicBezTo>
                    <a:cubicBezTo>
                      <a:pt x="365" y="62"/>
                      <a:pt x="362" y="61"/>
                      <a:pt x="361" y="61"/>
                    </a:cubicBezTo>
                    <a:cubicBezTo>
                      <a:pt x="359" y="60"/>
                      <a:pt x="358" y="60"/>
                      <a:pt x="357" y="59"/>
                    </a:cubicBezTo>
                    <a:cubicBezTo>
                      <a:pt x="357" y="58"/>
                      <a:pt x="355" y="58"/>
                      <a:pt x="354" y="57"/>
                    </a:cubicBezTo>
                    <a:cubicBezTo>
                      <a:pt x="353" y="56"/>
                      <a:pt x="349" y="55"/>
                      <a:pt x="348" y="55"/>
                    </a:cubicBezTo>
                    <a:cubicBezTo>
                      <a:pt x="346" y="55"/>
                      <a:pt x="346" y="54"/>
                      <a:pt x="346" y="54"/>
                    </a:cubicBezTo>
                    <a:cubicBezTo>
                      <a:pt x="345" y="54"/>
                      <a:pt x="342" y="54"/>
                      <a:pt x="340" y="54"/>
                    </a:cubicBezTo>
                    <a:cubicBezTo>
                      <a:pt x="339" y="54"/>
                      <a:pt x="339" y="54"/>
                      <a:pt x="338" y="54"/>
                    </a:cubicBezTo>
                    <a:cubicBezTo>
                      <a:pt x="338" y="54"/>
                      <a:pt x="334" y="52"/>
                      <a:pt x="333" y="53"/>
                    </a:cubicBezTo>
                    <a:cubicBezTo>
                      <a:pt x="333" y="53"/>
                      <a:pt x="333" y="54"/>
                      <a:pt x="333" y="54"/>
                    </a:cubicBezTo>
                    <a:cubicBezTo>
                      <a:pt x="332" y="54"/>
                      <a:pt x="333" y="55"/>
                      <a:pt x="334" y="56"/>
                    </a:cubicBezTo>
                    <a:cubicBezTo>
                      <a:pt x="335" y="57"/>
                      <a:pt x="334" y="58"/>
                      <a:pt x="333" y="58"/>
                    </a:cubicBezTo>
                    <a:cubicBezTo>
                      <a:pt x="332" y="59"/>
                      <a:pt x="331" y="58"/>
                      <a:pt x="330" y="57"/>
                    </a:cubicBezTo>
                    <a:cubicBezTo>
                      <a:pt x="330" y="56"/>
                      <a:pt x="328" y="57"/>
                      <a:pt x="328" y="56"/>
                    </a:cubicBezTo>
                    <a:cubicBezTo>
                      <a:pt x="328" y="55"/>
                      <a:pt x="328" y="54"/>
                      <a:pt x="329" y="55"/>
                    </a:cubicBezTo>
                    <a:cubicBezTo>
                      <a:pt x="330" y="56"/>
                      <a:pt x="331" y="55"/>
                      <a:pt x="331" y="54"/>
                    </a:cubicBezTo>
                    <a:cubicBezTo>
                      <a:pt x="331" y="54"/>
                      <a:pt x="329" y="53"/>
                      <a:pt x="328" y="53"/>
                    </a:cubicBezTo>
                    <a:cubicBezTo>
                      <a:pt x="327" y="53"/>
                      <a:pt x="326" y="55"/>
                      <a:pt x="325" y="55"/>
                    </a:cubicBezTo>
                    <a:cubicBezTo>
                      <a:pt x="324" y="56"/>
                      <a:pt x="320" y="55"/>
                      <a:pt x="320" y="55"/>
                    </a:cubicBezTo>
                    <a:cubicBezTo>
                      <a:pt x="319" y="54"/>
                      <a:pt x="314" y="55"/>
                      <a:pt x="313" y="55"/>
                    </a:cubicBezTo>
                    <a:cubicBezTo>
                      <a:pt x="312" y="55"/>
                      <a:pt x="313" y="57"/>
                      <a:pt x="313" y="57"/>
                    </a:cubicBezTo>
                    <a:cubicBezTo>
                      <a:pt x="312" y="57"/>
                      <a:pt x="312" y="55"/>
                      <a:pt x="312" y="55"/>
                    </a:cubicBezTo>
                    <a:cubicBezTo>
                      <a:pt x="312" y="55"/>
                      <a:pt x="311" y="54"/>
                      <a:pt x="310" y="54"/>
                    </a:cubicBezTo>
                    <a:cubicBezTo>
                      <a:pt x="309" y="54"/>
                      <a:pt x="309" y="54"/>
                      <a:pt x="309" y="54"/>
                    </a:cubicBezTo>
                    <a:cubicBezTo>
                      <a:pt x="310" y="54"/>
                      <a:pt x="309" y="53"/>
                      <a:pt x="310" y="53"/>
                    </a:cubicBezTo>
                    <a:cubicBezTo>
                      <a:pt x="310" y="52"/>
                      <a:pt x="308" y="50"/>
                      <a:pt x="306" y="49"/>
                    </a:cubicBezTo>
                    <a:cubicBezTo>
                      <a:pt x="304" y="49"/>
                      <a:pt x="299" y="49"/>
                      <a:pt x="298" y="49"/>
                    </a:cubicBezTo>
                    <a:cubicBezTo>
                      <a:pt x="296" y="50"/>
                      <a:pt x="294" y="50"/>
                      <a:pt x="292" y="50"/>
                    </a:cubicBezTo>
                    <a:cubicBezTo>
                      <a:pt x="291" y="50"/>
                      <a:pt x="292" y="49"/>
                      <a:pt x="292" y="49"/>
                    </a:cubicBezTo>
                    <a:cubicBezTo>
                      <a:pt x="291" y="48"/>
                      <a:pt x="289" y="47"/>
                      <a:pt x="289" y="48"/>
                    </a:cubicBezTo>
                    <a:cubicBezTo>
                      <a:pt x="289" y="48"/>
                      <a:pt x="288" y="48"/>
                      <a:pt x="288" y="47"/>
                    </a:cubicBezTo>
                    <a:cubicBezTo>
                      <a:pt x="288" y="47"/>
                      <a:pt x="286" y="46"/>
                      <a:pt x="285" y="47"/>
                    </a:cubicBezTo>
                    <a:cubicBezTo>
                      <a:pt x="285" y="47"/>
                      <a:pt x="284" y="46"/>
                      <a:pt x="285" y="46"/>
                    </a:cubicBezTo>
                    <a:cubicBezTo>
                      <a:pt x="286" y="46"/>
                      <a:pt x="288" y="46"/>
                      <a:pt x="287" y="45"/>
                    </a:cubicBezTo>
                    <a:cubicBezTo>
                      <a:pt x="286" y="44"/>
                      <a:pt x="280" y="44"/>
                      <a:pt x="280" y="44"/>
                    </a:cubicBezTo>
                    <a:cubicBezTo>
                      <a:pt x="279" y="44"/>
                      <a:pt x="280" y="45"/>
                      <a:pt x="279" y="46"/>
                    </a:cubicBezTo>
                    <a:cubicBezTo>
                      <a:pt x="277" y="47"/>
                      <a:pt x="276" y="46"/>
                      <a:pt x="276" y="46"/>
                    </a:cubicBezTo>
                    <a:cubicBezTo>
                      <a:pt x="276" y="45"/>
                      <a:pt x="278" y="45"/>
                      <a:pt x="278" y="45"/>
                    </a:cubicBezTo>
                    <a:cubicBezTo>
                      <a:pt x="278" y="44"/>
                      <a:pt x="276" y="44"/>
                      <a:pt x="275" y="44"/>
                    </a:cubicBezTo>
                    <a:cubicBezTo>
                      <a:pt x="275" y="43"/>
                      <a:pt x="276" y="43"/>
                      <a:pt x="277" y="43"/>
                    </a:cubicBezTo>
                    <a:cubicBezTo>
                      <a:pt x="277" y="44"/>
                      <a:pt x="279" y="44"/>
                      <a:pt x="279" y="43"/>
                    </a:cubicBezTo>
                    <a:cubicBezTo>
                      <a:pt x="279" y="43"/>
                      <a:pt x="278" y="43"/>
                      <a:pt x="277" y="43"/>
                    </a:cubicBezTo>
                    <a:cubicBezTo>
                      <a:pt x="275" y="42"/>
                      <a:pt x="272" y="42"/>
                      <a:pt x="271" y="42"/>
                    </a:cubicBezTo>
                    <a:cubicBezTo>
                      <a:pt x="269" y="42"/>
                      <a:pt x="268" y="41"/>
                      <a:pt x="267" y="41"/>
                    </a:cubicBezTo>
                    <a:cubicBezTo>
                      <a:pt x="266" y="41"/>
                      <a:pt x="266" y="42"/>
                      <a:pt x="267" y="42"/>
                    </a:cubicBezTo>
                    <a:cubicBezTo>
                      <a:pt x="267" y="43"/>
                      <a:pt x="266" y="43"/>
                      <a:pt x="265" y="43"/>
                    </a:cubicBezTo>
                    <a:cubicBezTo>
                      <a:pt x="264" y="43"/>
                      <a:pt x="262" y="43"/>
                      <a:pt x="263" y="44"/>
                    </a:cubicBezTo>
                    <a:cubicBezTo>
                      <a:pt x="263" y="45"/>
                      <a:pt x="264" y="44"/>
                      <a:pt x="265" y="44"/>
                    </a:cubicBezTo>
                    <a:cubicBezTo>
                      <a:pt x="265" y="45"/>
                      <a:pt x="263" y="45"/>
                      <a:pt x="264" y="45"/>
                    </a:cubicBezTo>
                    <a:cubicBezTo>
                      <a:pt x="265" y="46"/>
                      <a:pt x="265" y="47"/>
                      <a:pt x="265" y="47"/>
                    </a:cubicBezTo>
                    <a:cubicBezTo>
                      <a:pt x="265" y="47"/>
                      <a:pt x="263" y="48"/>
                      <a:pt x="263" y="47"/>
                    </a:cubicBezTo>
                    <a:cubicBezTo>
                      <a:pt x="262" y="46"/>
                      <a:pt x="262" y="47"/>
                      <a:pt x="261" y="47"/>
                    </a:cubicBezTo>
                    <a:cubicBezTo>
                      <a:pt x="260" y="47"/>
                      <a:pt x="259" y="47"/>
                      <a:pt x="260" y="47"/>
                    </a:cubicBezTo>
                    <a:cubicBezTo>
                      <a:pt x="261" y="47"/>
                      <a:pt x="261" y="48"/>
                      <a:pt x="260" y="48"/>
                    </a:cubicBezTo>
                    <a:cubicBezTo>
                      <a:pt x="259" y="48"/>
                      <a:pt x="259" y="47"/>
                      <a:pt x="258" y="47"/>
                    </a:cubicBezTo>
                    <a:cubicBezTo>
                      <a:pt x="258" y="47"/>
                      <a:pt x="256" y="47"/>
                      <a:pt x="255" y="47"/>
                    </a:cubicBezTo>
                    <a:cubicBezTo>
                      <a:pt x="254" y="47"/>
                      <a:pt x="254" y="47"/>
                      <a:pt x="252" y="47"/>
                    </a:cubicBezTo>
                    <a:cubicBezTo>
                      <a:pt x="251" y="48"/>
                      <a:pt x="250" y="47"/>
                      <a:pt x="249" y="46"/>
                    </a:cubicBezTo>
                    <a:cubicBezTo>
                      <a:pt x="249" y="46"/>
                      <a:pt x="248" y="45"/>
                      <a:pt x="248" y="46"/>
                    </a:cubicBezTo>
                    <a:cubicBezTo>
                      <a:pt x="247" y="47"/>
                      <a:pt x="247" y="48"/>
                      <a:pt x="247" y="48"/>
                    </a:cubicBezTo>
                    <a:cubicBezTo>
                      <a:pt x="246" y="48"/>
                      <a:pt x="246" y="50"/>
                      <a:pt x="245" y="50"/>
                    </a:cubicBezTo>
                    <a:cubicBezTo>
                      <a:pt x="245" y="50"/>
                      <a:pt x="245" y="50"/>
                      <a:pt x="244" y="50"/>
                    </a:cubicBezTo>
                    <a:cubicBezTo>
                      <a:pt x="243" y="50"/>
                      <a:pt x="241" y="47"/>
                      <a:pt x="241" y="47"/>
                    </a:cubicBezTo>
                    <a:cubicBezTo>
                      <a:pt x="240" y="46"/>
                      <a:pt x="239" y="45"/>
                      <a:pt x="239" y="44"/>
                    </a:cubicBezTo>
                    <a:cubicBezTo>
                      <a:pt x="238" y="44"/>
                      <a:pt x="239" y="44"/>
                      <a:pt x="239" y="44"/>
                    </a:cubicBezTo>
                    <a:cubicBezTo>
                      <a:pt x="240" y="45"/>
                      <a:pt x="241" y="45"/>
                      <a:pt x="241" y="45"/>
                    </a:cubicBezTo>
                    <a:cubicBezTo>
                      <a:pt x="242" y="44"/>
                      <a:pt x="241" y="43"/>
                      <a:pt x="241" y="43"/>
                    </a:cubicBezTo>
                    <a:cubicBezTo>
                      <a:pt x="240" y="43"/>
                      <a:pt x="240" y="42"/>
                      <a:pt x="241" y="42"/>
                    </a:cubicBezTo>
                    <a:cubicBezTo>
                      <a:pt x="241" y="42"/>
                      <a:pt x="240" y="41"/>
                      <a:pt x="240" y="41"/>
                    </a:cubicBezTo>
                    <a:cubicBezTo>
                      <a:pt x="241" y="41"/>
                      <a:pt x="240" y="40"/>
                      <a:pt x="240" y="40"/>
                    </a:cubicBezTo>
                    <a:cubicBezTo>
                      <a:pt x="239" y="40"/>
                      <a:pt x="238" y="39"/>
                      <a:pt x="238" y="39"/>
                    </a:cubicBezTo>
                    <a:cubicBezTo>
                      <a:pt x="238" y="38"/>
                      <a:pt x="235" y="38"/>
                      <a:pt x="235" y="39"/>
                    </a:cubicBezTo>
                    <a:cubicBezTo>
                      <a:pt x="235" y="39"/>
                      <a:pt x="234" y="39"/>
                      <a:pt x="234" y="39"/>
                    </a:cubicBezTo>
                    <a:cubicBezTo>
                      <a:pt x="235" y="38"/>
                      <a:pt x="233" y="39"/>
                      <a:pt x="232" y="38"/>
                    </a:cubicBezTo>
                    <a:cubicBezTo>
                      <a:pt x="230" y="38"/>
                      <a:pt x="230" y="37"/>
                      <a:pt x="230" y="37"/>
                    </a:cubicBezTo>
                    <a:cubicBezTo>
                      <a:pt x="229" y="37"/>
                      <a:pt x="230" y="38"/>
                      <a:pt x="229" y="38"/>
                    </a:cubicBezTo>
                    <a:cubicBezTo>
                      <a:pt x="228" y="37"/>
                      <a:pt x="227" y="38"/>
                      <a:pt x="228" y="39"/>
                    </a:cubicBezTo>
                    <a:cubicBezTo>
                      <a:pt x="228" y="40"/>
                      <a:pt x="228" y="40"/>
                      <a:pt x="228" y="41"/>
                    </a:cubicBezTo>
                    <a:cubicBezTo>
                      <a:pt x="228" y="41"/>
                      <a:pt x="227" y="41"/>
                      <a:pt x="226" y="41"/>
                    </a:cubicBezTo>
                    <a:cubicBezTo>
                      <a:pt x="226" y="40"/>
                      <a:pt x="226" y="41"/>
                      <a:pt x="224" y="41"/>
                    </a:cubicBezTo>
                    <a:cubicBezTo>
                      <a:pt x="222" y="40"/>
                      <a:pt x="221" y="41"/>
                      <a:pt x="221" y="40"/>
                    </a:cubicBezTo>
                    <a:cubicBezTo>
                      <a:pt x="220" y="40"/>
                      <a:pt x="220" y="40"/>
                      <a:pt x="220" y="40"/>
                    </a:cubicBezTo>
                    <a:cubicBezTo>
                      <a:pt x="220" y="41"/>
                      <a:pt x="217" y="40"/>
                      <a:pt x="217" y="40"/>
                    </a:cubicBezTo>
                    <a:cubicBezTo>
                      <a:pt x="216" y="39"/>
                      <a:pt x="217" y="39"/>
                      <a:pt x="218" y="39"/>
                    </a:cubicBezTo>
                    <a:cubicBezTo>
                      <a:pt x="218" y="39"/>
                      <a:pt x="217" y="38"/>
                      <a:pt x="216" y="38"/>
                    </a:cubicBezTo>
                    <a:cubicBezTo>
                      <a:pt x="214" y="38"/>
                      <a:pt x="213" y="38"/>
                      <a:pt x="212" y="38"/>
                    </a:cubicBezTo>
                    <a:cubicBezTo>
                      <a:pt x="210" y="38"/>
                      <a:pt x="206" y="38"/>
                      <a:pt x="206" y="38"/>
                    </a:cubicBezTo>
                    <a:cubicBezTo>
                      <a:pt x="205" y="39"/>
                      <a:pt x="206" y="40"/>
                      <a:pt x="206" y="40"/>
                    </a:cubicBezTo>
                    <a:cubicBezTo>
                      <a:pt x="205" y="40"/>
                      <a:pt x="205" y="38"/>
                      <a:pt x="205" y="37"/>
                    </a:cubicBezTo>
                    <a:cubicBezTo>
                      <a:pt x="205" y="37"/>
                      <a:pt x="204" y="37"/>
                      <a:pt x="204" y="37"/>
                    </a:cubicBezTo>
                    <a:cubicBezTo>
                      <a:pt x="204" y="38"/>
                      <a:pt x="202" y="38"/>
                      <a:pt x="202" y="38"/>
                    </a:cubicBezTo>
                    <a:cubicBezTo>
                      <a:pt x="201" y="37"/>
                      <a:pt x="201" y="37"/>
                      <a:pt x="199" y="36"/>
                    </a:cubicBezTo>
                    <a:cubicBezTo>
                      <a:pt x="198" y="36"/>
                      <a:pt x="197" y="37"/>
                      <a:pt x="197" y="38"/>
                    </a:cubicBezTo>
                    <a:cubicBezTo>
                      <a:pt x="197" y="38"/>
                      <a:pt x="198" y="38"/>
                      <a:pt x="198" y="38"/>
                    </a:cubicBezTo>
                    <a:cubicBezTo>
                      <a:pt x="198" y="39"/>
                      <a:pt x="196" y="38"/>
                      <a:pt x="196" y="39"/>
                    </a:cubicBezTo>
                    <a:cubicBezTo>
                      <a:pt x="196" y="39"/>
                      <a:pt x="193" y="40"/>
                      <a:pt x="192" y="40"/>
                    </a:cubicBezTo>
                    <a:cubicBezTo>
                      <a:pt x="190" y="40"/>
                      <a:pt x="190" y="40"/>
                      <a:pt x="189" y="41"/>
                    </a:cubicBezTo>
                    <a:cubicBezTo>
                      <a:pt x="188" y="42"/>
                      <a:pt x="188" y="40"/>
                      <a:pt x="189" y="40"/>
                    </a:cubicBezTo>
                    <a:cubicBezTo>
                      <a:pt x="190" y="39"/>
                      <a:pt x="191" y="39"/>
                      <a:pt x="191" y="38"/>
                    </a:cubicBezTo>
                    <a:cubicBezTo>
                      <a:pt x="192" y="38"/>
                      <a:pt x="192" y="38"/>
                      <a:pt x="194" y="38"/>
                    </a:cubicBezTo>
                    <a:cubicBezTo>
                      <a:pt x="195" y="38"/>
                      <a:pt x="195" y="37"/>
                      <a:pt x="195" y="37"/>
                    </a:cubicBezTo>
                    <a:cubicBezTo>
                      <a:pt x="196" y="36"/>
                      <a:pt x="197" y="36"/>
                      <a:pt x="198" y="35"/>
                    </a:cubicBezTo>
                    <a:cubicBezTo>
                      <a:pt x="198" y="35"/>
                      <a:pt x="201" y="34"/>
                      <a:pt x="201" y="34"/>
                    </a:cubicBezTo>
                    <a:cubicBezTo>
                      <a:pt x="202" y="34"/>
                      <a:pt x="202" y="32"/>
                      <a:pt x="202" y="32"/>
                    </a:cubicBezTo>
                    <a:cubicBezTo>
                      <a:pt x="203" y="32"/>
                      <a:pt x="204" y="32"/>
                      <a:pt x="205" y="31"/>
                    </a:cubicBezTo>
                    <a:cubicBezTo>
                      <a:pt x="206" y="31"/>
                      <a:pt x="206" y="30"/>
                      <a:pt x="206" y="30"/>
                    </a:cubicBezTo>
                    <a:cubicBezTo>
                      <a:pt x="206" y="30"/>
                      <a:pt x="205" y="30"/>
                      <a:pt x="205" y="29"/>
                    </a:cubicBezTo>
                    <a:cubicBezTo>
                      <a:pt x="205" y="29"/>
                      <a:pt x="206" y="29"/>
                      <a:pt x="206" y="29"/>
                    </a:cubicBezTo>
                    <a:cubicBezTo>
                      <a:pt x="207" y="29"/>
                      <a:pt x="206" y="28"/>
                      <a:pt x="206" y="28"/>
                    </a:cubicBezTo>
                    <a:cubicBezTo>
                      <a:pt x="205" y="28"/>
                      <a:pt x="206" y="27"/>
                      <a:pt x="206" y="27"/>
                    </a:cubicBezTo>
                    <a:cubicBezTo>
                      <a:pt x="205" y="26"/>
                      <a:pt x="204" y="27"/>
                      <a:pt x="204" y="27"/>
                    </a:cubicBezTo>
                    <a:cubicBezTo>
                      <a:pt x="204" y="26"/>
                      <a:pt x="204" y="25"/>
                      <a:pt x="204" y="25"/>
                    </a:cubicBezTo>
                    <a:cubicBezTo>
                      <a:pt x="203" y="24"/>
                      <a:pt x="203" y="25"/>
                      <a:pt x="202" y="25"/>
                    </a:cubicBezTo>
                    <a:cubicBezTo>
                      <a:pt x="201" y="24"/>
                      <a:pt x="198" y="24"/>
                      <a:pt x="198" y="24"/>
                    </a:cubicBezTo>
                    <a:cubicBezTo>
                      <a:pt x="198" y="24"/>
                      <a:pt x="197" y="24"/>
                      <a:pt x="197" y="24"/>
                    </a:cubicBezTo>
                    <a:cubicBezTo>
                      <a:pt x="197" y="24"/>
                      <a:pt x="195" y="24"/>
                      <a:pt x="194" y="24"/>
                    </a:cubicBezTo>
                    <a:cubicBezTo>
                      <a:pt x="194" y="24"/>
                      <a:pt x="193" y="24"/>
                      <a:pt x="193" y="25"/>
                    </a:cubicBezTo>
                    <a:cubicBezTo>
                      <a:pt x="193" y="25"/>
                      <a:pt x="191" y="25"/>
                      <a:pt x="190" y="25"/>
                    </a:cubicBezTo>
                    <a:cubicBezTo>
                      <a:pt x="190" y="25"/>
                      <a:pt x="192" y="23"/>
                      <a:pt x="192" y="23"/>
                    </a:cubicBezTo>
                    <a:cubicBezTo>
                      <a:pt x="192" y="23"/>
                      <a:pt x="188" y="23"/>
                      <a:pt x="188" y="23"/>
                    </a:cubicBezTo>
                    <a:cubicBezTo>
                      <a:pt x="188" y="22"/>
                      <a:pt x="186" y="22"/>
                      <a:pt x="186" y="22"/>
                    </a:cubicBezTo>
                    <a:cubicBezTo>
                      <a:pt x="185" y="22"/>
                      <a:pt x="186" y="22"/>
                      <a:pt x="186" y="22"/>
                    </a:cubicBezTo>
                    <a:cubicBezTo>
                      <a:pt x="187" y="22"/>
                      <a:pt x="188" y="21"/>
                      <a:pt x="188" y="21"/>
                    </a:cubicBezTo>
                    <a:cubicBezTo>
                      <a:pt x="189" y="21"/>
                      <a:pt x="189" y="21"/>
                      <a:pt x="189" y="20"/>
                    </a:cubicBezTo>
                    <a:cubicBezTo>
                      <a:pt x="188" y="20"/>
                      <a:pt x="187" y="20"/>
                      <a:pt x="187" y="20"/>
                    </a:cubicBezTo>
                    <a:cubicBezTo>
                      <a:pt x="186" y="20"/>
                      <a:pt x="185" y="19"/>
                      <a:pt x="184" y="19"/>
                    </a:cubicBezTo>
                    <a:cubicBezTo>
                      <a:pt x="184" y="19"/>
                      <a:pt x="183" y="20"/>
                      <a:pt x="181" y="20"/>
                    </a:cubicBezTo>
                    <a:cubicBezTo>
                      <a:pt x="180" y="20"/>
                      <a:pt x="180" y="21"/>
                      <a:pt x="179" y="22"/>
                    </a:cubicBezTo>
                    <a:cubicBezTo>
                      <a:pt x="178" y="22"/>
                      <a:pt x="177" y="24"/>
                      <a:pt x="177" y="24"/>
                    </a:cubicBezTo>
                    <a:cubicBezTo>
                      <a:pt x="178" y="24"/>
                      <a:pt x="178" y="24"/>
                      <a:pt x="178" y="25"/>
                    </a:cubicBezTo>
                    <a:cubicBezTo>
                      <a:pt x="178" y="25"/>
                      <a:pt x="177" y="25"/>
                      <a:pt x="177" y="25"/>
                    </a:cubicBezTo>
                    <a:cubicBezTo>
                      <a:pt x="176" y="25"/>
                      <a:pt x="173" y="25"/>
                      <a:pt x="173" y="26"/>
                    </a:cubicBezTo>
                    <a:cubicBezTo>
                      <a:pt x="173" y="26"/>
                      <a:pt x="175" y="26"/>
                      <a:pt x="175" y="27"/>
                    </a:cubicBezTo>
                    <a:cubicBezTo>
                      <a:pt x="175" y="27"/>
                      <a:pt x="174" y="27"/>
                      <a:pt x="173" y="26"/>
                    </a:cubicBezTo>
                    <a:cubicBezTo>
                      <a:pt x="173" y="26"/>
                      <a:pt x="171" y="26"/>
                      <a:pt x="171" y="27"/>
                    </a:cubicBezTo>
                    <a:cubicBezTo>
                      <a:pt x="171" y="27"/>
                      <a:pt x="170" y="27"/>
                      <a:pt x="170" y="27"/>
                    </a:cubicBezTo>
                    <a:cubicBezTo>
                      <a:pt x="169" y="27"/>
                      <a:pt x="169" y="27"/>
                      <a:pt x="168" y="27"/>
                    </a:cubicBezTo>
                    <a:cubicBezTo>
                      <a:pt x="168" y="27"/>
                      <a:pt x="169" y="26"/>
                      <a:pt x="169" y="26"/>
                    </a:cubicBezTo>
                    <a:cubicBezTo>
                      <a:pt x="169" y="26"/>
                      <a:pt x="167" y="26"/>
                      <a:pt x="167" y="26"/>
                    </a:cubicBezTo>
                    <a:cubicBezTo>
                      <a:pt x="167" y="27"/>
                      <a:pt x="166" y="26"/>
                      <a:pt x="165" y="26"/>
                    </a:cubicBezTo>
                    <a:cubicBezTo>
                      <a:pt x="165" y="26"/>
                      <a:pt x="165" y="27"/>
                      <a:pt x="164" y="27"/>
                    </a:cubicBezTo>
                    <a:cubicBezTo>
                      <a:pt x="163" y="27"/>
                      <a:pt x="162" y="27"/>
                      <a:pt x="162" y="27"/>
                    </a:cubicBezTo>
                    <a:cubicBezTo>
                      <a:pt x="161" y="28"/>
                      <a:pt x="163" y="28"/>
                      <a:pt x="163" y="28"/>
                    </a:cubicBezTo>
                    <a:cubicBezTo>
                      <a:pt x="163" y="28"/>
                      <a:pt x="160" y="28"/>
                      <a:pt x="159" y="29"/>
                    </a:cubicBezTo>
                    <a:cubicBezTo>
                      <a:pt x="159" y="29"/>
                      <a:pt x="158" y="29"/>
                      <a:pt x="157" y="29"/>
                    </a:cubicBezTo>
                    <a:cubicBezTo>
                      <a:pt x="155" y="29"/>
                      <a:pt x="156" y="30"/>
                      <a:pt x="155" y="30"/>
                    </a:cubicBezTo>
                    <a:cubicBezTo>
                      <a:pt x="153" y="30"/>
                      <a:pt x="153" y="30"/>
                      <a:pt x="153" y="31"/>
                    </a:cubicBezTo>
                    <a:cubicBezTo>
                      <a:pt x="152" y="31"/>
                      <a:pt x="151" y="32"/>
                      <a:pt x="151" y="31"/>
                    </a:cubicBezTo>
                    <a:cubicBezTo>
                      <a:pt x="150" y="31"/>
                      <a:pt x="149" y="31"/>
                      <a:pt x="150" y="31"/>
                    </a:cubicBezTo>
                    <a:cubicBezTo>
                      <a:pt x="151" y="31"/>
                      <a:pt x="150" y="32"/>
                      <a:pt x="150" y="32"/>
                    </a:cubicBezTo>
                    <a:cubicBezTo>
                      <a:pt x="149" y="32"/>
                      <a:pt x="148" y="33"/>
                      <a:pt x="149" y="32"/>
                    </a:cubicBezTo>
                    <a:cubicBezTo>
                      <a:pt x="149" y="32"/>
                      <a:pt x="150" y="33"/>
                      <a:pt x="149" y="33"/>
                    </a:cubicBezTo>
                    <a:cubicBezTo>
                      <a:pt x="149" y="34"/>
                      <a:pt x="148" y="33"/>
                      <a:pt x="147" y="33"/>
                    </a:cubicBezTo>
                    <a:cubicBezTo>
                      <a:pt x="147" y="33"/>
                      <a:pt x="148" y="34"/>
                      <a:pt x="149" y="34"/>
                    </a:cubicBezTo>
                    <a:cubicBezTo>
                      <a:pt x="149" y="34"/>
                      <a:pt x="150" y="34"/>
                      <a:pt x="150" y="35"/>
                    </a:cubicBezTo>
                    <a:cubicBezTo>
                      <a:pt x="150" y="35"/>
                      <a:pt x="148" y="34"/>
                      <a:pt x="148" y="35"/>
                    </a:cubicBezTo>
                    <a:cubicBezTo>
                      <a:pt x="148" y="35"/>
                      <a:pt x="148" y="35"/>
                      <a:pt x="149" y="35"/>
                    </a:cubicBezTo>
                    <a:cubicBezTo>
                      <a:pt x="149" y="35"/>
                      <a:pt x="149" y="36"/>
                      <a:pt x="150" y="36"/>
                    </a:cubicBezTo>
                    <a:cubicBezTo>
                      <a:pt x="150" y="36"/>
                      <a:pt x="150" y="36"/>
                      <a:pt x="150" y="36"/>
                    </a:cubicBezTo>
                    <a:cubicBezTo>
                      <a:pt x="150" y="37"/>
                      <a:pt x="149" y="37"/>
                      <a:pt x="149" y="37"/>
                    </a:cubicBezTo>
                    <a:cubicBezTo>
                      <a:pt x="149" y="38"/>
                      <a:pt x="149" y="38"/>
                      <a:pt x="149" y="37"/>
                    </a:cubicBezTo>
                    <a:cubicBezTo>
                      <a:pt x="149" y="37"/>
                      <a:pt x="147" y="37"/>
                      <a:pt x="147" y="37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5" y="37"/>
                      <a:pt x="144" y="38"/>
                      <a:pt x="142" y="38"/>
                    </a:cubicBezTo>
                    <a:cubicBezTo>
                      <a:pt x="141" y="38"/>
                      <a:pt x="138" y="38"/>
                      <a:pt x="137" y="38"/>
                    </a:cubicBezTo>
                    <a:cubicBezTo>
                      <a:pt x="136" y="39"/>
                      <a:pt x="135" y="40"/>
                      <a:pt x="136" y="40"/>
                    </a:cubicBezTo>
                    <a:cubicBezTo>
                      <a:pt x="137" y="41"/>
                      <a:pt x="136" y="41"/>
                      <a:pt x="136" y="42"/>
                    </a:cubicBezTo>
                    <a:cubicBezTo>
                      <a:pt x="136" y="42"/>
                      <a:pt x="138" y="43"/>
                      <a:pt x="139" y="44"/>
                    </a:cubicBezTo>
                    <a:cubicBezTo>
                      <a:pt x="140" y="44"/>
                      <a:pt x="141" y="45"/>
                      <a:pt x="140" y="46"/>
                    </a:cubicBezTo>
                    <a:cubicBezTo>
                      <a:pt x="140" y="47"/>
                      <a:pt x="138" y="46"/>
                      <a:pt x="136" y="45"/>
                    </a:cubicBezTo>
                    <a:cubicBezTo>
                      <a:pt x="135" y="44"/>
                      <a:pt x="132" y="43"/>
                      <a:pt x="131" y="43"/>
                    </a:cubicBezTo>
                    <a:cubicBezTo>
                      <a:pt x="130" y="43"/>
                      <a:pt x="131" y="42"/>
                      <a:pt x="130" y="42"/>
                    </a:cubicBezTo>
                    <a:cubicBezTo>
                      <a:pt x="129" y="42"/>
                      <a:pt x="128" y="44"/>
                      <a:pt x="128" y="44"/>
                    </a:cubicBezTo>
                    <a:cubicBezTo>
                      <a:pt x="129" y="44"/>
                      <a:pt x="130" y="43"/>
                      <a:pt x="129" y="44"/>
                    </a:cubicBezTo>
                    <a:cubicBezTo>
                      <a:pt x="129" y="44"/>
                      <a:pt x="130" y="44"/>
                      <a:pt x="131" y="45"/>
                    </a:cubicBezTo>
                    <a:cubicBezTo>
                      <a:pt x="132" y="45"/>
                      <a:pt x="130" y="46"/>
                      <a:pt x="129" y="45"/>
                    </a:cubicBezTo>
                    <a:cubicBezTo>
                      <a:pt x="128" y="44"/>
                      <a:pt x="127" y="45"/>
                      <a:pt x="126" y="45"/>
                    </a:cubicBezTo>
                    <a:cubicBezTo>
                      <a:pt x="126" y="46"/>
                      <a:pt x="127" y="47"/>
                      <a:pt x="129" y="48"/>
                    </a:cubicBezTo>
                    <a:cubicBezTo>
                      <a:pt x="131" y="48"/>
                      <a:pt x="130" y="48"/>
                      <a:pt x="131" y="49"/>
                    </a:cubicBezTo>
                    <a:cubicBezTo>
                      <a:pt x="132" y="49"/>
                      <a:pt x="131" y="49"/>
                      <a:pt x="131" y="49"/>
                    </a:cubicBezTo>
                    <a:cubicBezTo>
                      <a:pt x="130" y="49"/>
                      <a:pt x="129" y="49"/>
                      <a:pt x="128" y="48"/>
                    </a:cubicBezTo>
                    <a:cubicBezTo>
                      <a:pt x="127" y="48"/>
                      <a:pt x="125" y="48"/>
                      <a:pt x="125" y="48"/>
                    </a:cubicBezTo>
                    <a:cubicBezTo>
                      <a:pt x="124" y="47"/>
                      <a:pt x="125" y="47"/>
                      <a:pt x="124" y="46"/>
                    </a:cubicBezTo>
                    <a:cubicBezTo>
                      <a:pt x="124" y="46"/>
                      <a:pt x="124" y="45"/>
                      <a:pt x="125" y="44"/>
                    </a:cubicBezTo>
                    <a:cubicBezTo>
                      <a:pt x="126" y="43"/>
                      <a:pt x="125" y="42"/>
                      <a:pt x="124" y="41"/>
                    </a:cubicBezTo>
                    <a:cubicBezTo>
                      <a:pt x="123" y="41"/>
                      <a:pt x="123" y="42"/>
                      <a:pt x="123" y="42"/>
                    </a:cubicBezTo>
                    <a:cubicBezTo>
                      <a:pt x="124" y="43"/>
                      <a:pt x="124" y="44"/>
                      <a:pt x="123" y="45"/>
                    </a:cubicBezTo>
                    <a:cubicBezTo>
                      <a:pt x="122" y="45"/>
                      <a:pt x="120" y="45"/>
                      <a:pt x="120" y="46"/>
                    </a:cubicBezTo>
                    <a:cubicBezTo>
                      <a:pt x="120" y="47"/>
                      <a:pt x="119" y="47"/>
                      <a:pt x="119" y="47"/>
                    </a:cubicBezTo>
                    <a:cubicBezTo>
                      <a:pt x="120" y="48"/>
                      <a:pt x="122" y="50"/>
                      <a:pt x="122" y="50"/>
                    </a:cubicBezTo>
                    <a:cubicBezTo>
                      <a:pt x="122" y="51"/>
                      <a:pt x="120" y="53"/>
                      <a:pt x="121" y="54"/>
                    </a:cubicBezTo>
                    <a:cubicBezTo>
                      <a:pt x="121" y="55"/>
                      <a:pt x="120" y="56"/>
                      <a:pt x="121" y="56"/>
                    </a:cubicBezTo>
                    <a:cubicBezTo>
                      <a:pt x="121" y="57"/>
                      <a:pt x="122" y="56"/>
                      <a:pt x="122" y="57"/>
                    </a:cubicBezTo>
                    <a:cubicBezTo>
                      <a:pt x="123" y="57"/>
                      <a:pt x="124" y="56"/>
                      <a:pt x="125" y="56"/>
                    </a:cubicBezTo>
                    <a:cubicBezTo>
                      <a:pt x="126" y="56"/>
                      <a:pt x="128" y="57"/>
                      <a:pt x="129" y="58"/>
                    </a:cubicBezTo>
                    <a:cubicBezTo>
                      <a:pt x="130" y="58"/>
                      <a:pt x="130" y="59"/>
                      <a:pt x="130" y="59"/>
                    </a:cubicBezTo>
                    <a:cubicBezTo>
                      <a:pt x="130" y="60"/>
                      <a:pt x="129" y="60"/>
                      <a:pt x="129" y="61"/>
                    </a:cubicBezTo>
                    <a:cubicBezTo>
                      <a:pt x="129" y="62"/>
                      <a:pt x="131" y="62"/>
                      <a:pt x="132" y="63"/>
                    </a:cubicBezTo>
                    <a:cubicBezTo>
                      <a:pt x="132" y="63"/>
                      <a:pt x="130" y="63"/>
                      <a:pt x="129" y="62"/>
                    </a:cubicBezTo>
                    <a:cubicBezTo>
                      <a:pt x="128" y="62"/>
                      <a:pt x="128" y="61"/>
                      <a:pt x="128" y="61"/>
                    </a:cubicBezTo>
                    <a:cubicBezTo>
                      <a:pt x="128" y="61"/>
                      <a:pt x="129" y="60"/>
                      <a:pt x="129" y="59"/>
                    </a:cubicBezTo>
                    <a:cubicBezTo>
                      <a:pt x="129" y="59"/>
                      <a:pt x="128" y="58"/>
                      <a:pt x="128" y="58"/>
                    </a:cubicBezTo>
                    <a:cubicBezTo>
                      <a:pt x="127" y="58"/>
                      <a:pt x="127" y="57"/>
                      <a:pt x="126" y="57"/>
                    </a:cubicBezTo>
                    <a:cubicBezTo>
                      <a:pt x="126" y="57"/>
                      <a:pt x="123" y="57"/>
                      <a:pt x="123" y="58"/>
                    </a:cubicBezTo>
                    <a:cubicBezTo>
                      <a:pt x="122" y="59"/>
                      <a:pt x="123" y="60"/>
                      <a:pt x="123" y="61"/>
                    </a:cubicBezTo>
                    <a:cubicBezTo>
                      <a:pt x="124" y="62"/>
                      <a:pt x="121" y="63"/>
                      <a:pt x="121" y="64"/>
                    </a:cubicBezTo>
                    <a:cubicBezTo>
                      <a:pt x="121" y="64"/>
                      <a:pt x="121" y="65"/>
                      <a:pt x="120" y="65"/>
                    </a:cubicBezTo>
                    <a:cubicBezTo>
                      <a:pt x="119" y="66"/>
                      <a:pt x="118" y="66"/>
                      <a:pt x="118" y="67"/>
                    </a:cubicBezTo>
                    <a:cubicBezTo>
                      <a:pt x="118" y="68"/>
                      <a:pt x="116" y="67"/>
                      <a:pt x="116" y="67"/>
                    </a:cubicBezTo>
                    <a:cubicBezTo>
                      <a:pt x="115" y="67"/>
                      <a:pt x="114" y="67"/>
                      <a:pt x="113" y="67"/>
                    </a:cubicBezTo>
                    <a:cubicBezTo>
                      <a:pt x="112" y="67"/>
                      <a:pt x="112" y="66"/>
                      <a:pt x="111" y="67"/>
                    </a:cubicBezTo>
                    <a:cubicBezTo>
                      <a:pt x="111" y="67"/>
                      <a:pt x="110" y="66"/>
                      <a:pt x="110" y="66"/>
                    </a:cubicBezTo>
                    <a:cubicBezTo>
                      <a:pt x="111" y="65"/>
                      <a:pt x="111" y="65"/>
                      <a:pt x="111" y="66"/>
                    </a:cubicBezTo>
                    <a:cubicBezTo>
                      <a:pt x="112" y="66"/>
                      <a:pt x="112" y="66"/>
                      <a:pt x="113" y="66"/>
                    </a:cubicBezTo>
                    <a:cubicBezTo>
                      <a:pt x="113" y="65"/>
                      <a:pt x="113" y="66"/>
                      <a:pt x="114" y="66"/>
                    </a:cubicBezTo>
                    <a:cubicBezTo>
                      <a:pt x="115" y="66"/>
                      <a:pt x="114" y="66"/>
                      <a:pt x="115" y="66"/>
                    </a:cubicBezTo>
                    <a:cubicBezTo>
                      <a:pt x="116" y="66"/>
                      <a:pt x="116" y="66"/>
                      <a:pt x="116" y="65"/>
                    </a:cubicBezTo>
                    <a:cubicBezTo>
                      <a:pt x="115" y="65"/>
                      <a:pt x="116" y="65"/>
                      <a:pt x="117" y="65"/>
                    </a:cubicBezTo>
                    <a:cubicBezTo>
                      <a:pt x="117" y="64"/>
                      <a:pt x="117" y="64"/>
                      <a:pt x="117" y="63"/>
                    </a:cubicBezTo>
                    <a:cubicBezTo>
                      <a:pt x="118" y="63"/>
                      <a:pt x="117" y="63"/>
                      <a:pt x="118" y="63"/>
                    </a:cubicBezTo>
                    <a:cubicBezTo>
                      <a:pt x="118" y="63"/>
                      <a:pt x="119" y="62"/>
                      <a:pt x="119" y="62"/>
                    </a:cubicBezTo>
                    <a:cubicBezTo>
                      <a:pt x="119" y="62"/>
                      <a:pt x="120" y="61"/>
                      <a:pt x="119" y="61"/>
                    </a:cubicBezTo>
                    <a:cubicBezTo>
                      <a:pt x="119" y="60"/>
                      <a:pt x="120" y="60"/>
                      <a:pt x="120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58"/>
                      <a:pt x="118" y="57"/>
                      <a:pt x="118" y="57"/>
                    </a:cubicBezTo>
                    <a:cubicBezTo>
                      <a:pt x="118" y="56"/>
                      <a:pt x="118" y="55"/>
                      <a:pt x="118" y="54"/>
                    </a:cubicBezTo>
                    <a:cubicBezTo>
                      <a:pt x="118" y="54"/>
                      <a:pt x="118" y="53"/>
                      <a:pt x="118" y="52"/>
                    </a:cubicBezTo>
                    <a:cubicBezTo>
                      <a:pt x="118" y="52"/>
                      <a:pt x="119" y="51"/>
                      <a:pt x="119" y="50"/>
                    </a:cubicBezTo>
                    <a:cubicBezTo>
                      <a:pt x="119" y="49"/>
                      <a:pt x="118" y="48"/>
                      <a:pt x="117" y="47"/>
                    </a:cubicBezTo>
                    <a:cubicBezTo>
                      <a:pt x="116" y="47"/>
                      <a:pt x="117" y="47"/>
                      <a:pt x="118" y="46"/>
                    </a:cubicBezTo>
                    <a:cubicBezTo>
                      <a:pt x="119" y="45"/>
                      <a:pt x="119" y="43"/>
                      <a:pt x="119" y="42"/>
                    </a:cubicBezTo>
                    <a:cubicBezTo>
                      <a:pt x="119" y="42"/>
                      <a:pt x="117" y="41"/>
                      <a:pt x="116" y="41"/>
                    </a:cubicBezTo>
                    <a:cubicBezTo>
                      <a:pt x="115" y="41"/>
                      <a:pt x="112" y="41"/>
                      <a:pt x="112" y="41"/>
                    </a:cubicBezTo>
                    <a:cubicBezTo>
                      <a:pt x="111" y="41"/>
                      <a:pt x="111" y="42"/>
                      <a:pt x="110" y="42"/>
                    </a:cubicBezTo>
                    <a:cubicBezTo>
                      <a:pt x="110" y="43"/>
                      <a:pt x="109" y="44"/>
                      <a:pt x="109" y="45"/>
                    </a:cubicBezTo>
                    <a:cubicBezTo>
                      <a:pt x="109" y="47"/>
                      <a:pt x="107" y="47"/>
                      <a:pt x="106" y="48"/>
                    </a:cubicBezTo>
                    <a:cubicBezTo>
                      <a:pt x="105" y="48"/>
                      <a:pt x="105" y="49"/>
                      <a:pt x="105" y="50"/>
                    </a:cubicBezTo>
                    <a:cubicBezTo>
                      <a:pt x="105" y="50"/>
                      <a:pt x="106" y="50"/>
                      <a:pt x="106" y="50"/>
                    </a:cubicBezTo>
                    <a:cubicBezTo>
                      <a:pt x="107" y="50"/>
                      <a:pt x="106" y="51"/>
                      <a:pt x="106" y="52"/>
                    </a:cubicBezTo>
                    <a:cubicBezTo>
                      <a:pt x="106" y="52"/>
                      <a:pt x="107" y="52"/>
                      <a:pt x="106" y="53"/>
                    </a:cubicBezTo>
                    <a:cubicBezTo>
                      <a:pt x="105" y="53"/>
                      <a:pt x="105" y="54"/>
                      <a:pt x="105" y="54"/>
                    </a:cubicBezTo>
                    <a:cubicBezTo>
                      <a:pt x="106" y="55"/>
                      <a:pt x="107" y="55"/>
                      <a:pt x="108" y="55"/>
                    </a:cubicBezTo>
                    <a:cubicBezTo>
                      <a:pt x="109" y="55"/>
                      <a:pt x="108" y="56"/>
                      <a:pt x="109" y="57"/>
                    </a:cubicBezTo>
                    <a:cubicBezTo>
                      <a:pt x="109" y="58"/>
                      <a:pt x="110" y="57"/>
                      <a:pt x="110" y="58"/>
                    </a:cubicBezTo>
                    <a:cubicBezTo>
                      <a:pt x="110" y="58"/>
                      <a:pt x="109" y="60"/>
                      <a:pt x="109" y="60"/>
                    </a:cubicBezTo>
                    <a:cubicBezTo>
                      <a:pt x="108" y="60"/>
                      <a:pt x="107" y="58"/>
                      <a:pt x="106" y="58"/>
                    </a:cubicBezTo>
                    <a:cubicBezTo>
                      <a:pt x="106" y="57"/>
                      <a:pt x="104" y="57"/>
                      <a:pt x="102" y="56"/>
                    </a:cubicBezTo>
                    <a:cubicBezTo>
                      <a:pt x="101" y="56"/>
                      <a:pt x="101" y="56"/>
                      <a:pt x="100" y="55"/>
                    </a:cubicBezTo>
                    <a:cubicBezTo>
                      <a:pt x="98" y="54"/>
                      <a:pt x="97" y="54"/>
                      <a:pt x="95" y="54"/>
                    </a:cubicBezTo>
                    <a:cubicBezTo>
                      <a:pt x="93" y="54"/>
                      <a:pt x="92" y="53"/>
                      <a:pt x="91" y="53"/>
                    </a:cubicBezTo>
                    <a:cubicBezTo>
                      <a:pt x="91" y="54"/>
                      <a:pt x="91" y="53"/>
                      <a:pt x="90" y="52"/>
                    </a:cubicBezTo>
                    <a:cubicBezTo>
                      <a:pt x="89" y="52"/>
                      <a:pt x="88" y="51"/>
                      <a:pt x="87" y="51"/>
                    </a:cubicBezTo>
                    <a:cubicBezTo>
                      <a:pt x="86" y="52"/>
                      <a:pt x="87" y="53"/>
                      <a:pt x="88" y="53"/>
                    </a:cubicBezTo>
                    <a:cubicBezTo>
                      <a:pt x="89" y="53"/>
                      <a:pt x="88" y="54"/>
                      <a:pt x="89" y="54"/>
                    </a:cubicBezTo>
                    <a:cubicBezTo>
                      <a:pt x="91" y="54"/>
                      <a:pt x="91" y="54"/>
                      <a:pt x="91" y="55"/>
                    </a:cubicBezTo>
                    <a:cubicBezTo>
                      <a:pt x="91" y="56"/>
                      <a:pt x="91" y="56"/>
                      <a:pt x="92" y="57"/>
                    </a:cubicBezTo>
                    <a:cubicBezTo>
                      <a:pt x="92" y="57"/>
                      <a:pt x="92" y="58"/>
                      <a:pt x="91" y="58"/>
                    </a:cubicBezTo>
                    <a:cubicBezTo>
                      <a:pt x="90" y="58"/>
                      <a:pt x="89" y="58"/>
                      <a:pt x="90" y="59"/>
                    </a:cubicBezTo>
                    <a:cubicBezTo>
                      <a:pt x="90" y="59"/>
                      <a:pt x="89" y="59"/>
                      <a:pt x="88" y="59"/>
                    </a:cubicBezTo>
                    <a:cubicBezTo>
                      <a:pt x="88" y="59"/>
                      <a:pt x="88" y="58"/>
                      <a:pt x="88" y="58"/>
                    </a:cubicBezTo>
                    <a:cubicBezTo>
                      <a:pt x="89" y="57"/>
                      <a:pt x="88" y="57"/>
                      <a:pt x="87" y="57"/>
                    </a:cubicBezTo>
                    <a:cubicBezTo>
                      <a:pt x="87" y="57"/>
                      <a:pt x="84" y="58"/>
                      <a:pt x="84" y="58"/>
                    </a:cubicBezTo>
                    <a:cubicBezTo>
                      <a:pt x="83" y="59"/>
                      <a:pt x="82" y="58"/>
                      <a:pt x="80" y="58"/>
                    </a:cubicBezTo>
                    <a:cubicBezTo>
                      <a:pt x="78" y="59"/>
                      <a:pt x="79" y="60"/>
                      <a:pt x="78" y="60"/>
                    </a:cubicBezTo>
                    <a:cubicBezTo>
                      <a:pt x="77" y="60"/>
                      <a:pt x="76" y="60"/>
                      <a:pt x="75" y="60"/>
                    </a:cubicBezTo>
                    <a:cubicBezTo>
                      <a:pt x="74" y="59"/>
                      <a:pt x="75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8"/>
                      <a:pt x="77" y="57"/>
                      <a:pt x="77" y="57"/>
                    </a:cubicBezTo>
                    <a:cubicBezTo>
                      <a:pt x="77" y="57"/>
                      <a:pt x="74" y="58"/>
                      <a:pt x="74" y="58"/>
                    </a:cubicBezTo>
                    <a:cubicBezTo>
                      <a:pt x="73" y="58"/>
                      <a:pt x="74" y="59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2" y="58"/>
                      <a:pt x="68" y="59"/>
                      <a:pt x="67" y="60"/>
                    </a:cubicBezTo>
                    <a:cubicBezTo>
                      <a:pt x="66" y="61"/>
                      <a:pt x="65" y="61"/>
                      <a:pt x="65" y="61"/>
                    </a:cubicBezTo>
                    <a:cubicBezTo>
                      <a:pt x="65" y="62"/>
                      <a:pt x="63" y="62"/>
                      <a:pt x="63" y="62"/>
                    </a:cubicBezTo>
                    <a:cubicBezTo>
                      <a:pt x="62" y="62"/>
                      <a:pt x="62" y="64"/>
                      <a:pt x="62" y="64"/>
                    </a:cubicBezTo>
                    <a:cubicBezTo>
                      <a:pt x="62" y="65"/>
                      <a:pt x="59" y="65"/>
                      <a:pt x="58" y="65"/>
                    </a:cubicBezTo>
                    <a:cubicBezTo>
                      <a:pt x="57" y="65"/>
                      <a:pt x="57" y="63"/>
                      <a:pt x="57" y="63"/>
                    </a:cubicBezTo>
                    <a:cubicBezTo>
                      <a:pt x="56" y="63"/>
                      <a:pt x="56" y="62"/>
                      <a:pt x="56" y="62"/>
                    </a:cubicBezTo>
                    <a:cubicBezTo>
                      <a:pt x="57" y="61"/>
                      <a:pt x="57" y="62"/>
                      <a:pt x="58" y="61"/>
                    </a:cubicBezTo>
                    <a:cubicBezTo>
                      <a:pt x="59" y="61"/>
                      <a:pt x="60" y="62"/>
                      <a:pt x="60" y="61"/>
                    </a:cubicBezTo>
                    <a:cubicBezTo>
                      <a:pt x="60" y="61"/>
                      <a:pt x="59" y="60"/>
                      <a:pt x="59" y="59"/>
                    </a:cubicBezTo>
                    <a:cubicBezTo>
                      <a:pt x="59" y="58"/>
                      <a:pt x="57" y="58"/>
                      <a:pt x="56" y="58"/>
                    </a:cubicBezTo>
                    <a:cubicBezTo>
                      <a:pt x="55" y="59"/>
                      <a:pt x="54" y="58"/>
                      <a:pt x="53" y="58"/>
                    </a:cubicBezTo>
                    <a:cubicBezTo>
                      <a:pt x="52" y="58"/>
                      <a:pt x="52" y="59"/>
                      <a:pt x="53" y="59"/>
                    </a:cubicBezTo>
                    <a:cubicBezTo>
                      <a:pt x="54" y="59"/>
                      <a:pt x="54" y="60"/>
                      <a:pt x="54" y="60"/>
                    </a:cubicBezTo>
                    <a:cubicBezTo>
                      <a:pt x="54" y="61"/>
                      <a:pt x="54" y="62"/>
                      <a:pt x="53" y="63"/>
                    </a:cubicBezTo>
                    <a:cubicBezTo>
                      <a:pt x="53" y="64"/>
                      <a:pt x="53" y="64"/>
                      <a:pt x="54" y="64"/>
                    </a:cubicBezTo>
                    <a:cubicBezTo>
                      <a:pt x="55" y="64"/>
                      <a:pt x="55" y="65"/>
                      <a:pt x="55" y="66"/>
                    </a:cubicBezTo>
                    <a:cubicBezTo>
                      <a:pt x="55" y="66"/>
                      <a:pt x="54" y="67"/>
                      <a:pt x="54" y="67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2" y="67"/>
                    </a:cubicBezTo>
                    <a:cubicBezTo>
                      <a:pt x="52" y="66"/>
                      <a:pt x="51" y="66"/>
                      <a:pt x="50" y="66"/>
                    </a:cubicBezTo>
                    <a:cubicBezTo>
                      <a:pt x="50" y="66"/>
                      <a:pt x="49" y="66"/>
                      <a:pt x="49" y="67"/>
                    </a:cubicBezTo>
                    <a:cubicBezTo>
                      <a:pt x="49" y="67"/>
                      <a:pt x="47" y="68"/>
                      <a:pt x="47" y="68"/>
                    </a:cubicBezTo>
                    <a:cubicBezTo>
                      <a:pt x="46" y="68"/>
                      <a:pt x="45" y="69"/>
                      <a:pt x="45" y="69"/>
                    </a:cubicBezTo>
                    <a:cubicBezTo>
                      <a:pt x="44" y="70"/>
                      <a:pt x="44" y="70"/>
                      <a:pt x="45" y="71"/>
                    </a:cubicBezTo>
                    <a:cubicBezTo>
                      <a:pt x="46" y="72"/>
                      <a:pt x="46" y="72"/>
                      <a:pt x="46" y="73"/>
                    </a:cubicBezTo>
                    <a:cubicBezTo>
                      <a:pt x="46" y="73"/>
                      <a:pt x="44" y="73"/>
                      <a:pt x="43" y="73"/>
                    </a:cubicBezTo>
                    <a:cubicBezTo>
                      <a:pt x="43" y="72"/>
                      <a:pt x="41" y="72"/>
                      <a:pt x="41" y="72"/>
                    </a:cubicBezTo>
                    <a:cubicBezTo>
                      <a:pt x="40" y="72"/>
                      <a:pt x="39" y="71"/>
                      <a:pt x="38" y="71"/>
                    </a:cubicBezTo>
                    <a:cubicBezTo>
                      <a:pt x="38" y="71"/>
                      <a:pt x="37" y="72"/>
                      <a:pt x="37" y="72"/>
                    </a:cubicBezTo>
                    <a:cubicBezTo>
                      <a:pt x="37" y="72"/>
                      <a:pt x="37" y="72"/>
                      <a:pt x="38" y="73"/>
                    </a:cubicBezTo>
                    <a:cubicBezTo>
                      <a:pt x="38" y="74"/>
                      <a:pt x="39" y="74"/>
                      <a:pt x="40" y="74"/>
                    </a:cubicBezTo>
                    <a:cubicBezTo>
                      <a:pt x="40" y="74"/>
                      <a:pt x="40" y="75"/>
                      <a:pt x="40" y="75"/>
                    </a:cubicBezTo>
                    <a:cubicBezTo>
                      <a:pt x="40" y="76"/>
                      <a:pt x="39" y="76"/>
                      <a:pt x="38" y="76"/>
                    </a:cubicBezTo>
                    <a:cubicBezTo>
                      <a:pt x="38" y="75"/>
                      <a:pt x="37" y="76"/>
                      <a:pt x="37" y="75"/>
                    </a:cubicBezTo>
                    <a:cubicBezTo>
                      <a:pt x="37" y="75"/>
                      <a:pt x="36" y="74"/>
                      <a:pt x="35" y="74"/>
                    </a:cubicBezTo>
                    <a:cubicBezTo>
                      <a:pt x="34" y="74"/>
                      <a:pt x="33" y="73"/>
                      <a:pt x="33" y="73"/>
                    </a:cubicBezTo>
                    <a:cubicBezTo>
                      <a:pt x="34" y="72"/>
                      <a:pt x="33" y="71"/>
                      <a:pt x="33" y="71"/>
                    </a:cubicBezTo>
                    <a:cubicBezTo>
                      <a:pt x="33" y="71"/>
                      <a:pt x="32" y="70"/>
                      <a:pt x="33" y="70"/>
                    </a:cubicBezTo>
                    <a:cubicBezTo>
                      <a:pt x="34" y="69"/>
                      <a:pt x="33" y="69"/>
                      <a:pt x="33" y="68"/>
                    </a:cubicBezTo>
                    <a:cubicBezTo>
                      <a:pt x="33" y="68"/>
                      <a:pt x="32" y="67"/>
                      <a:pt x="31" y="67"/>
                    </a:cubicBezTo>
                    <a:cubicBezTo>
                      <a:pt x="31" y="67"/>
                      <a:pt x="31" y="66"/>
                      <a:pt x="30" y="66"/>
                    </a:cubicBezTo>
                    <a:cubicBezTo>
                      <a:pt x="29" y="66"/>
                      <a:pt x="28" y="65"/>
                      <a:pt x="28" y="64"/>
                    </a:cubicBezTo>
                    <a:cubicBezTo>
                      <a:pt x="28" y="64"/>
                      <a:pt x="27" y="64"/>
                      <a:pt x="27" y="63"/>
                    </a:cubicBezTo>
                    <a:cubicBezTo>
                      <a:pt x="28" y="63"/>
                      <a:pt x="28" y="63"/>
                      <a:pt x="29" y="64"/>
                    </a:cubicBezTo>
                    <a:cubicBezTo>
                      <a:pt x="30" y="65"/>
                      <a:pt x="30" y="65"/>
                      <a:pt x="32" y="65"/>
                    </a:cubicBezTo>
                    <a:cubicBezTo>
                      <a:pt x="34" y="66"/>
                      <a:pt x="34" y="66"/>
                      <a:pt x="36" y="67"/>
                    </a:cubicBezTo>
                    <a:cubicBezTo>
                      <a:pt x="38" y="67"/>
                      <a:pt x="39" y="67"/>
                      <a:pt x="41" y="67"/>
                    </a:cubicBezTo>
                    <a:cubicBezTo>
                      <a:pt x="44" y="68"/>
                      <a:pt x="47" y="65"/>
                      <a:pt x="47" y="65"/>
                    </a:cubicBezTo>
                    <a:cubicBezTo>
                      <a:pt x="48" y="64"/>
                      <a:pt x="47" y="63"/>
                      <a:pt x="47" y="62"/>
                    </a:cubicBezTo>
                    <a:cubicBezTo>
                      <a:pt x="47" y="62"/>
                      <a:pt x="46" y="61"/>
                      <a:pt x="46" y="61"/>
                    </a:cubicBezTo>
                    <a:cubicBezTo>
                      <a:pt x="46" y="61"/>
                      <a:pt x="45" y="60"/>
                      <a:pt x="44" y="60"/>
                    </a:cubicBezTo>
                    <a:cubicBezTo>
                      <a:pt x="43" y="60"/>
                      <a:pt x="43" y="59"/>
                      <a:pt x="42" y="59"/>
                    </a:cubicBezTo>
                    <a:cubicBezTo>
                      <a:pt x="42" y="59"/>
                      <a:pt x="41" y="59"/>
                      <a:pt x="39" y="57"/>
                    </a:cubicBezTo>
                    <a:cubicBezTo>
                      <a:pt x="37" y="56"/>
                      <a:pt x="34" y="55"/>
                      <a:pt x="34" y="55"/>
                    </a:cubicBezTo>
                    <a:cubicBezTo>
                      <a:pt x="33" y="55"/>
                      <a:pt x="33" y="56"/>
                      <a:pt x="33" y="55"/>
                    </a:cubicBezTo>
                    <a:cubicBezTo>
                      <a:pt x="32" y="55"/>
                      <a:pt x="32" y="55"/>
                      <a:pt x="31" y="55"/>
                    </a:cubicBezTo>
                    <a:cubicBezTo>
                      <a:pt x="31" y="55"/>
                      <a:pt x="30" y="55"/>
                      <a:pt x="29" y="55"/>
                    </a:cubicBezTo>
                    <a:cubicBezTo>
                      <a:pt x="28" y="55"/>
                      <a:pt x="28" y="55"/>
                      <a:pt x="28" y="54"/>
                    </a:cubicBezTo>
                    <a:cubicBezTo>
                      <a:pt x="28" y="54"/>
                      <a:pt x="30" y="54"/>
                      <a:pt x="30" y="54"/>
                    </a:cubicBezTo>
                    <a:cubicBezTo>
                      <a:pt x="29" y="53"/>
                      <a:pt x="29" y="54"/>
                      <a:pt x="28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6" y="54"/>
                      <a:pt x="26" y="54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4"/>
                      <a:pt x="24" y="54"/>
                      <a:pt x="24" y="54"/>
                    </a:cubicBezTo>
                    <a:cubicBezTo>
                      <a:pt x="23" y="54"/>
                      <a:pt x="23" y="55"/>
                      <a:pt x="22" y="55"/>
                    </a:cubicBezTo>
                    <a:cubicBezTo>
                      <a:pt x="21" y="55"/>
                      <a:pt x="21" y="56"/>
                      <a:pt x="21" y="56"/>
                    </a:cubicBezTo>
                    <a:cubicBezTo>
                      <a:pt x="20" y="57"/>
                      <a:pt x="20" y="56"/>
                      <a:pt x="20" y="57"/>
                    </a:cubicBezTo>
                    <a:cubicBezTo>
                      <a:pt x="20" y="57"/>
                      <a:pt x="20" y="58"/>
                      <a:pt x="19" y="58"/>
                    </a:cubicBezTo>
                    <a:cubicBezTo>
                      <a:pt x="19" y="58"/>
                      <a:pt x="19" y="59"/>
                      <a:pt x="20" y="59"/>
                    </a:cubicBezTo>
                    <a:cubicBezTo>
                      <a:pt x="20" y="60"/>
                      <a:pt x="21" y="60"/>
                      <a:pt x="21" y="60"/>
                    </a:cubicBezTo>
                    <a:cubicBezTo>
                      <a:pt x="21" y="60"/>
                      <a:pt x="23" y="61"/>
                      <a:pt x="23" y="62"/>
                    </a:cubicBezTo>
                    <a:cubicBezTo>
                      <a:pt x="23" y="62"/>
                      <a:pt x="22" y="63"/>
                      <a:pt x="21" y="63"/>
                    </a:cubicBezTo>
                    <a:cubicBezTo>
                      <a:pt x="21" y="64"/>
                      <a:pt x="20" y="64"/>
                      <a:pt x="21" y="65"/>
                    </a:cubicBezTo>
                    <a:cubicBezTo>
                      <a:pt x="21" y="65"/>
                      <a:pt x="22" y="67"/>
                      <a:pt x="23" y="68"/>
                    </a:cubicBezTo>
                    <a:cubicBezTo>
                      <a:pt x="23" y="69"/>
                      <a:pt x="22" y="69"/>
                      <a:pt x="22" y="69"/>
                    </a:cubicBezTo>
                    <a:cubicBezTo>
                      <a:pt x="22" y="70"/>
                      <a:pt x="22" y="71"/>
                      <a:pt x="22" y="71"/>
                    </a:cubicBezTo>
                    <a:cubicBezTo>
                      <a:pt x="22" y="71"/>
                      <a:pt x="22" y="71"/>
                      <a:pt x="22" y="72"/>
                    </a:cubicBezTo>
                    <a:cubicBezTo>
                      <a:pt x="22" y="72"/>
                      <a:pt x="23" y="72"/>
                      <a:pt x="23" y="72"/>
                    </a:cubicBezTo>
                    <a:cubicBezTo>
                      <a:pt x="23" y="73"/>
                      <a:pt x="22" y="73"/>
                      <a:pt x="23" y="73"/>
                    </a:cubicBezTo>
                    <a:cubicBezTo>
                      <a:pt x="23" y="74"/>
                      <a:pt x="24" y="74"/>
                      <a:pt x="24" y="75"/>
                    </a:cubicBezTo>
                    <a:cubicBezTo>
                      <a:pt x="24" y="75"/>
                      <a:pt x="22" y="75"/>
                      <a:pt x="22" y="76"/>
                    </a:cubicBezTo>
                    <a:cubicBezTo>
                      <a:pt x="22" y="76"/>
                      <a:pt x="24" y="77"/>
                      <a:pt x="25" y="78"/>
                    </a:cubicBezTo>
                    <a:cubicBezTo>
                      <a:pt x="26" y="79"/>
                      <a:pt x="26" y="79"/>
                      <a:pt x="26" y="80"/>
                    </a:cubicBezTo>
                    <a:cubicBezTo>
                      <a:pt x="25" y="81"/>
                      <a:pt x="23" y="82"/>
                      <a:pt x="23" y="83"/>
                    </a:cubicBezTo>
                    <a:cubicBezTo>
                      <a:pt x="22" y="84"/>
                      <a:pt x="20" y="85"/>
                      <a:pt x="19" y="86"/>
                    </a:cubicBezTo>
                    <a:cubicBezTo>
                      <a:pt x="19" y="86"/>
                      <a:pt x="18" y="87"/>
                      <a:pt x="18" y="87"/>
                    </a:cubicBezTo>
                    <a:cubicBezTo>
                      <a:pt x="18" y="87"/>
                      <a:pt x="19" y="87"/>
                      <a:pt x="19" y="87"/>
                    </a:cubicBezTo>
                    <a:cubicBezTo>
                      <a:pt x="20" y="86"/>
                      <a:pt x="20" y="88"/>
                      <a:pt x="20" y="88"/>
                    </a:cubicBezTo>
                    <a:cubicBezTo>
                      <a:pt x="21" y="89"/>
                      <a:pt x="22" y="88"/>
                      <a:pt x="22" y="89"/>
                    </a:cubicBezTo>
                    <a:cubicBezTo>
                      <a:pt x="23" y="89"/>
                      <a:pt x="22" y="89"/>
                      <a:pt x="21" y="89"/>
                    </a:cubicBezTo>
                    <a:cubicBezTo>
                      <a:pt x="21" y="89"/>
                      <a:pt x="20" y="89"/>
                      <a:pt x="19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17" y="93"/>
                      <a:pt x="17" y="93"/>
                      <a:pt x="17" y="93"/>
                    </a:cubicBezTo>
                    <a:cubicBezTo>
                      <a:pt x="17" y="93"/>
                      <a:pt x="17" y="94"/>
                      <a:pt x="17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18" y="96"/>
                      <a:pt x="17" y="96"/>
                      <a:pt x="17" y="96"/>
                    </a:cubicBezTo>
                    <a:cubicBezTo>
                      <a:pt x="17" y="96"/>
                      <a:pt x="17" y="97"/>
                      <a:pt x="17" y="97"/>
                    </a:cubicBezTo>
                    <a:cubicBezTo>
                      <a:pt x="18" y="98"/>
                      <a:pt x="18" y="98"/>
                      <a:pt x="17" y="99"/>
                    </a:cubicBezTo>
                    <a:cubicBezTo>
                      <a:pt x="17" y="99"/>
                      <a:pt x="18" y="100"/>
                      <a:pt x="18" y="100"/>
                    </a:cubicBezTo>
                    <a:cubicBezTo>
                      <a:pt x="19" y="100"/>
                      <a:pt x="18" y="101"/>
                      <a:pt x="19" y="101"/>
                    </a:cubicBezTo>
                    <a:cubicBezTo>
                      <a:pt x="19" y="102"/>
                      <a:pt x="19" y="102"/>
                      <a:pt x="20" y="102"/>
                    </a:cubicBezTo>
                    <a:cubicBezTo>
                      <a:pt x="20" y="102"/>
                      <a:pt x="21" y="102"/>
                      <a:pt x="21" y="102"/>
                    </a:cubicBezTo>
                    <a:cubicBezTo>
                      <a:pt x="21" y="103"/>
                      <a:pt x="22" y="103"/>
                      <a:pt x="22" y="102"/>
                    </a:cubicBezTo>
                    <a:cubicBezTo>
                      <a:pt x="23" y="102"/>
                      <a:pt x="24" y="103"/>
                      <a:pt x="24" y="103"/>
                    </a:cubicBezTo>
                    <a:cubicBezTo>
                      <a:pt x="25" y="103"/>
                      <a:pt x="24" y="104"/>
                      <a:pt x="24" y="104"/>
                    </a:cubicBezTo>
                    <a:cubicBezTo>
                      <a:pt x="25" y="105"/>
                      <a:pt x="24" y="106"/>
                      <a:pt x="25" y="106"/>
                    </a:cubicBezTo>
                    <a:cubicBezTo>
                      <a:pt x="25" y="106"/>
                      <a:pt x="25" y="107"/>
                      <a:pt x="26" y="107"/>
                    </a:cubicBezTo>
                    <a:cubicBezTo>
                      <a:pt x="26" y="108"/>
                      <a:pt x="27" y="108"/>
                      <a:pt x="27" y="109"/>
                    </a:cubicBezTo>
                    <a:cubicBezTo>
                      <a:pt x="27" y="109"/>
                      <a:pt x="28" y="109"/>
                      <a:pt x="28" y="110"/>
                    </a:cubicBezTo>
                    <a:cubicBezTo>
                      <a:pt x="28" y="110"/>
                      <a:pt x="28" y="111"/>
                      <a:pt x="27" y="111"/>
                    </a:cubicBezTo>
                    <a:cubicBezTo>
                      <a:pt x="27" y="111"/>
                      <a:pt x="26" y="110"/>
                      <a:pt x="26" y="110"/>
                    </a:cubicBezTo>
                    <a:cubicBezTo>
                      <a:pt x="25" y="111"/>
                      <a:pt x="26" y="111"/>
                      <a:pt x="26" y="113"/>
                    </a:cubicBezTo>
                    <a:cubicBezTo>
                      <a:pt x="26" y="114"/>
                      <a:pt x="26" y="114"/>
                      <a:pt x="27" y="114"/>
                    </a:cubicBezTo>
                    <a:cubicBezTo>
                      <a:pt x="27" y="114"/>
                      <a:pt x="28" y="113"/>
                      <a:pt x="28" y="113"/>
                    </a:cubicBezTo>
                    <a:cubicBezTo>
                      <a:pt x="28" y="113"/>
                      <a:pt x="29" y="113"/>
                      <a:pt x="29" y="113"/>
                    </a:cubicBezTo>
                    <a:cubicBezTo>
                      <a:pt x="30" y="113"/>
                      <a:pt x="31" y="113"/>
                      <a:pt x="31" y="113"/>
                    </a:cubicBezTo>
                    <a:cubicBezTo>
                      <a:pt x="31" y="114"/>
                      <a:pt x="32" y="115"/>
                      <a:pt x="31" y="115"/>
                    </a:cubicBezTo>
                    <a:cubicBezTo>
                      <a:pt x="31" y="115"/>
                      <a:pt x="32" y="116"/>
                      <a:pt x="32" y="116"/>
                    </a:cubicBezTo>
                    <a:cubicBezTo>
                      <a:pt x="32" y="117"/>
                      <a:pt x="33" y="116"/>
                      <a:pt x="34" y="117"/>
                    </a:cubicBezTo>
                    <a:cubicBezTo>
                      <a:pt x="34" y="117"/>
                      <a:pt x="35" y="118"/>
                      <a:pt x="35" y="118"/>
                    </a:cubicBezTo>
                    <a:cubicBezTo>
                      <a:pt x="34" y="119"/>
                      <a:pt x="35" y="119"/>
                      <a:pt x="35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37" y="119"/>
                      <a:pt x="37" y="119"/>
                      <a:pt x="38" y="119"/>
                    </a:cubicBezTo>
                    <a:cubicBezTo>
                      <a:pt x="38" y="119"/>
                      <a:pt x="39" y="119"/>
                      <a:pt x="39" y="119"/>
                    </a:cubicBezTo>
                    <a:cubicBezTo>
                      <a:pt x="39" y="119"/>
                      <a:pt x="40" y="120"/>
                      <a:pt x="40" y="120"/>
                    </a:cubicBezTo>
                    <a:cubicBezTo>
                      <a:pt x="40" y="120"/>
                      <a:pt x="41" y="120"/>
                      <a:pt x="42" y="121"/>
                    </a:cubicBezTo>
                    <a:cubicBezTo>
                      <a:pt x="42" y="121"/>
                      <a:pt x="43" y="121"/>
                      <a:pt x="43" y="121"/>
                    </a:cubicBezTo>
                    <a:cubicBezTo>
                      <a:pt x="44" y="121"/>
                      <a:pt x="45" y="121"/>
                      <a:pt x="45" y="122"/>
                    </a:cubicBezTo>
                    <a:cubicBezTo>
                      <a:pt x="45" y="122"/>
                      <a:pt x="44" y="123"/>
                      <a:pt x="44" y="123"/>
                    </a:cubicBezTo>
                    <a:cubicBezTo>
                      <a:pt x="44" y="123"/>
                      <a:pt x="45" y="123"/>
                      <a:pt x="45" y="123"/>
                    </a:cubicBezTo>
                    <a:cubicBezTo>
                      <a:pt x="45" y="124"/>
                      <a:pt x="44" y="124"/>
                      <a:pt x="44" y="124"/>
                    </a:cubicBezTo>
                    <a:cubicBezTo>
                      <a:pt x="44" y="124"/>
                      <a:pt x="44" y="124"/>
                      <a:pt x="44" y="125"/>
                    </a:cubicBezTo>
                    <a:cubicBezTo>
                      <a:pt x="44" y="125"/>
                      <a:pt x="44" y="126"/>
                      <a:pt x="44" y="126"/>
                    </a:cubicBezTo>
                    <a:cubicBezTo>
                      <a:pt x="44" y="126"/>
                      <a:pt x="42" y="126"/>
                      <a:pt x="42" y="126"/>
                    </a:cubicBezTo>
                    <a:cubicBezTo>
                      <a:pt x="42" y="126"/>
                      <a:pt x="41" y="127"/>
                      <a:pt x="40" y="127"/>
                    </a:cubicBezTo>
                    <a:cubicBezTo>
                      <a:pt x="40" y="127"/>
                      <a:pt x="40" y="128"/>
                      <a:pt x="40" y="128"/>
                    </a:cubicBezTo>
                    <a:cubicBezTo>
                      <a:pt x="41" y="128"/>
                      <a:pt x="43" y="128"/>
                      <a:pt x="43" y="128"/>
                    </a:cubicBezTo>
                    <a:cubicBezTo>
                      <a:pt x="43" y="129"/>
                      <a:pt x="40" y="130"/>
                      <a:pt x="40" y="130"/>
                    </a:cubicBezTo>
                    <a:cubicBezTo>
                      <a:pt x="39" y="130"/>
                      <a:pt x="41" y="131"/>
                      <a:pt x="41" y="131"/>
                    </a:cubicBezTo>
                    <a:cubicBezTo>
                      <a:pt x="41" y="131"/>
                      <a:pt x="39" y="132"/>
                      <a:pt x="39" y="132"/>
                    </a:cubicBezTo>
                    <a:cubicBezTo>
                      <a:pt x="40" y="133"/>
                      <a:pt x="39" y="133"/>
                      <a:pt x="38" y="133"/>
                    </a:cubicBezTo>
                    <a:cubicBezTo>
                      <a:pt x="37" y="133"/>
                      <a:pt x="37" y="134"/>
                      <a:pt x="38" y="134"/>
                    </a:cubicBezTo>
                    <a:cubicBezTo>
                      <a:pt x="38" y="134"/>
                      <a:pt x="38" y="135"/>
                      <a:pt x="39" y="135"/>
                    </a:cubicBezTo>
                    <a:cubicBezTo>
                      <a:pt x="41" y="136"/>
                      <a:pt x="42" y="137"/>
                      <a:pt x="43" y="138"/>
                    </a:cubicBezTo>
                    <a:cubicBezTo>
                      <a:pt x="44" y="138"/>
                      <a:pt x="44" y="138"/>
                      <a:pt x="44" y="139"/>
                    </a:cubicBezTo>
                    <a:cubicBezTo>
                      <a:pt x="44" y="138"/>
                      <a:pt x="45" y="138"/>
                      <a:pt x="45" y="138"/>
                    </a:cubicBezTo>
                    <a:cubicBezTo>
                      <a:pt x="46" y="138"/>
                      <a:pt x="47" y="139"/>
                      <a:pt x="48" y="139"/>
                    </a:cubicBezTo>
                    <a:cubicBezTo>
                      <a:pt x="48" y="139"/>
                      <a:pt x="51" y="139"/>
                      <a:pt x="51" y="139"/>
                    </a:cubicBezTo>
                    <a:cubicBezTo>
                      <a:pt x="51" y="140"/>
                      <a:pt x="52" y="140"/>
                      <a:pt x="52" y="140"/>
                    </a:cubicBezTo>
                    <a:cubicBezTo>
                      <a:pt x="53" y="140"/>
                      <a:pt x="53" y="141"/>
                      <a:pt x="54" y="141"/>
                    </a:cubicBezTo>
                    <a:cubicBezTo>
                      <a:pt x="54" y="141"/>
                      <a:pt x="56" y="141"/>
                      <a:pt x="56" y="141"/>
                    </a:cubicBezTo>
                    <a:cubicBezTo>
                      <a:pt x="56" y="141"/>
                      <a:pt x="56" y="141"/>
                      <a:pt x="57" y="141"/>
                    </a:cubicBezTo>
                    <a:cubicBezTo>
                      <a:pt x="57" y="141"/>
                      <a:pt x="57" y="142"/>
                      <a:pt x="57" y="142"/>
                    </a:cubicBezTo>
                    <a:cubicBezTo>
                      <a:pt x="58" y="142"/>
                      <a:pt x="59" y="143"/>
                      <a:pt x="59" y="143"/>
                    </a:cubicBezTo>
                    <a:cubicBezTo>
                      <a:pt x="60" y="143"/>
                      <a:pt x="61" y="144"/>
                      <a:pt x="61" y="144"/>
                    </a:cubicBezTo>
                    <a:cubicBezTo>
                      <a:pt x="61" y="144"/>
                      <a:pt x="62" y="145"/>
                      <a:pt x="62" y="144"/>
                    </a:cubicBezTo>
                    <a:cubicBezTo>
                      <a:pt x="62" y="144"/>
                      <a:pt x="63" y="144"/>
                      <a:pt x="64" y="143"/>
                    </a:cubicBezTo>
                    <a:cubicBezTo>
                      <a:pt x="62" y="142"/>
                      <a:pt x="61" y="140"/>
                      <a:pt x="61" y="139"/>
                    </a:cubicBezTo>
                    <a:cubicBezTo>
                      <a:pt x="61" y="138"/>
                      <a:pt x="62" y="138"/>
                      <a:pt x="60" y="136"/>
                    </a:cubicBezTo>
                    <a:cubicBezTo>
                      <a:pt x="59" y="135"/>
                      <a:pt x="60" y="135"/>
                      <a:pt x="61" y="133"/>
                    </a:cubicBezTo>
                    <a:cubicBezTo>
                      <a:pt x="62" y="132"/>
                      <a:pt x="64" y="132"/>
                      <a:pt x="65" y="131"/>
                    </a:cubicBezTo>
                    <a:cubicBezTo>
                      <a:pt x="65" y="131"/>
                      <a:pt x="65" y="131"/>
                      <a:pt x="64" y="130"/>
                    </a:cubicBezTo>
                    <a:cubicBezTo>
                      <a:pt x="64" y="130"/>
                      <a:pt x="63" y="130"/>
                      <a:pt x="64" y="129"/>
                    </a:cubicBezTo>
                    <a:cubicBezTo>
                      <a:pt x="65" y="129"/>
                      <a:pt x="64" y="129"/>
                      <a:pt x="64" y="128"/>
                    </a:cubicBezTo>
                    <a:cubicBezTo>
                      <a:pt x="63" y="127"/>
                      <a:pt x="63" y="127"/>
                      <a:pt x="62" y="127"/>
                    </a:cubicBezTo>
                    <a:cubicBezTo>
                      <a:pt x="62" y="127"/>
                      <a:pt x="61" y="126"/>
                      <a:pt x="61" y="127"/>
                    </a:cubicBezTo>
                    <a:cubicBezTo>
                      <a:pt x="60" y="127"/>
                      <a:pt x="60" y="126"/>
                      <a:pt x="60" y="125"/>
                    </a:cubicBezTo>
                    <a:cubicBezTo>
                      <a:pt x="60" y="125"/>
                      <a:pt x="59" y="125"/>
                      <a:pt x="59" y="125"/>
                    </a:cubicBezTo>
                    <a:cubicBezTo>
                      <a:pt x="59" y="124"/>
                      <a:pt x="59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2"/>
                      <a:pt x="59" y="122"/>
                      <a:pt x="60" y="121"/>
                    </a:cubicBezTo>
                    <a:cubicBezTo>
                      <a:pt x="60" y="121"/>
                      <a:pt x="61" y="121"/>
                      <a:pt x="61" y="120"/>
                    </a:cubicBezTo>
                    <a:cubicBezTo>
                      <a:pt x="61" y="119"/>
                      <a:pt x="61" y="119"/>
                      <a:pt x="62" y="119"/>
                    </a:cubicBezTo>
                    <a:cubicBezTo>
                      <a:pt x="63" y="120"/>
                      <a:pt x="63" y="121"/>
                      <a:pt x="64" y="121"/>
                    </a:cubicBezTo>
                    <a:cubicBezTo>
                      <a:pt x="65" y="120"/>
                      <a:pt x="64" y="120"/>
                      <a:pt x="64" y="119"/>
                    </a:cubicBezTo>
                    <a:cubicBezTo>
                      <a:pt x="64" y="119"/>
                      <a:pt x="64" y="118"/>
                      <a:pt x="65" y="118"/>
                    </a:cubicBezTo>
                    <a:cubicBezTo>
                      <a:pt x="66" y="118"/>
                      <a:pt x="65" y="117"/>
                      <a:pt x="66" y="117"/>
                    </a:cubicBezTo>
                    <a:cubicBezTo>
                      <a:pt x="67" y="117"/>
                      <a:pt x="68" y="116"/>
                      <a:pt x="68" y="116"/>
                    </a:cubicBezTo>
                    <a:cubicBezTo>
                      <a:pt x="69" y="116"/>
                      <a:pt x="69" y="115"/>
                      <a:pt x="70" y="116"/>
                    </a:cubicBezTo>
                    <a:cubicBezTo>
                      <a:pt x="70" y="116"/>
                      <a:pt x="71" y="116"/>
                      <a:pt x="71" y="116"/>
                    </a:cubicBezTo>
                    <a:cubicBezTo>
                      <a:pt x="71" y="115"/>
                      <a:pt x="73" y="115"/>
                      <a:pt x="73" y="116"/>
                    </a:cubicBezTo>
                    <a:cubicBezTo>
                      <a:pt x="73" y="116"/>
                      <a:pt x="75" y="116"/>
                      <a:pt x="75" y="116"/>
                    </a:cubicBezTo>
                    <a:cubicBezTo>
                      <a:pt x="76" y="117"/>
                      <a:pt x="77" y="118"/>
                      <a:pt x="77" y="118"/>
                    </a:cubicBezTo>
                    <a:cubicBezTo>
                      <a:pt x="77" y="118"/>
                      <a:pt x="78" y="119"/>
                      <a:pt x="78" y="118"/>
                    </a:cubicBezTo>
                    <a:cubicBezTo>
                      <a:pt x="78" y="118"/>
                      <a:pt x="78" y="118"/>
                      <a:pt x="79" y="118"/>
                    </a:cubicBezTo>
                    <a:cubicBezTo>
                      <a:pt x="80" y="119"/>
                      <a:pt x="81" y="118"/>
                      <a:pt x="81" y="118"/>
                    </a:cubicBezTo>
                    <a:cubicBezTo>
                      <a:pt x="81" y="118"/>
                      <a:pt x="83" y="117"/>
                      <a:pt x="83" y="117"/>
                    </a:cubicBezTo>
                    <a:cubicBezTo>
                      <a:pt x="84" y="118"/>
                      <a:pt x="84" y="118"/>
                      <a:pt x="84" y="117"/>
                    </a:cubicBezTo>
                    <a:cubicBezTo>
                      <a:pt x="85" y="117"/>
                      <a:pt x="86" y="117"/>
                      <a:pt x="87" y="118"/>
                    </a:cubicBezTo>
                    <a:cubicBezTo>
                      <a:pt x="87" y="118"/>
                      <a:pt x="87" y="118"/>
                      <a:pt x="88" y="118"/>
                    </a:cubicBezTo>
                    <a:cubicBezTo>
                      <a:pt x="89" y="118"/>
                      <a:pt x="89" y="119"/>
                      <a:pt x="89" y="119"/>
                    </a:cubicBezTo>
                    <a:cubicBezTo>
                      <a:pt x="89" y="119"/>
                      <a:pt x="89" y="118"/>
                      <a:pt x="90" y="118"/>
                    </a:cubicBezTo>
                    <a:cubicBezTo>
                      <a:pt x="90" y="118"/>
                      <a:pt x="91" y="118"/>
                      <a:pt x="92" y="118"/>
                    </a:cubicBezTo>
                    <a:cubicBezTo>
                      <a:pt x="92" y="118"/>
                      <a:pt x="93" y="118"/>
                      <a:pt x="93" y="118"/>
                    </a:cubicBezTo>
                    <a:cubicBezTo>
                      <a:pt x="93" y="117"/>
                      <a:pt x="93" y="116"/>
                      <a:pt x="92" y="116"/>
                    </a:cubicBezTo>
                    <a:cubicBezTo>
                      <a:pt x="92" y="116"/>
                      <a:pt x="91" y="116"/>
                      <a:pt x="91" y="116"/>
                    </a:cubicBezTo>
                    <a:cubicBezTo>
                      <a:pt x="90" y="116"/>
                      <a:pt x="90" y="115"/>
                      <a:pt x="90" y="114"/>
                    </a:cubicBezTo>
                    <a:cubicBezTo>
                      <a:pt x="91" y="114"/>
                      <a:pt x="92" y="114"/>
                      <a:pt x="92" y="113"/>
                    </a:cubicBezTo>
                    <a:cubicBezTo>
                      <a:pt x="91" y="113"/>
                      <a:pt x="91" y="112"/>
                      <a:pt x="92" y="112"/>
                    </a:cubicBezTo>
                    <a:cubicBezTo>
                      <a:pt x="93" y="112"/>
                      <a:pt x="94" y="112"/>
                      <a:pt x="94" y="111"/>
                    </a:cubicBezTo>
                    <a:cubicBezTo>
                      <a:pt x="94" y="111"/>
                      <a:pt x="93" y="111"/>
                      <a:pt x="92" y="110"/>
                    </a:cubicBezTo>
                    <a:cubicBezTo>
                      <a:pt x="92" y="110"/>
                      <a:pt x="92" y="109"/>
                      <a:pt x="92" y="108"/>
                    </a:cubicBezTo>
                    <a:cubicBezTo>
                      <a:pt x="93" y="108"/>
                      <a:pt x="94" y="109"/>
                      <a:pt x="94" y="108"/>
                    </a:cubicBezTo>
                    <a:cubicBezTo>
                      <a:pt x="95" y="108"/>
                      <a:pt x="96" y="109"/>
                      <a:pt x="97" y="108"/>
                    </a:cubicBezTo>
                    <a:cubicBezTo>
                      <a:pt x="98" y="108"/>
                      <a:pt x="99" y="107"/>
                      <a:pt x="100" y="107"/>
                    </a:cubicBezTo>
                    <a:cubicBezTo>
                      <a:pt x="101" y="107"/>
                      <a:pt x="102" y="107"/>
                      <a:pt x="102" y="107"/>
                    </a:cubicBezTo>
                    <a:cubicBezTo>
                      <a:pt x="103" y="107"/>
                      <a:pt x="105" y="106"/>
                      <a:pt x="105" y="106"/>
                    </a:cubicBezTo>
                    <a:cubicBezTo>
                      <a:pt x="106" y="106"/>
                      <a:pt x="109" y="106"/>
                      <a:pt x="109" y="105"/>
                    </a:cubicBezTo>
                    <a:cubicBezTo>
                      <a:pt x="109" y="105"/>
                      <a:pt x="111" y="104"/>
                      <a:pt x="111" y="104"/>
                    </a:cubicBezTo>
                    <a:cubicBezTo>
                      <a:pt x="112" y="105"/>
                      <a:pt x="113" y="105"/>
                      <a:pt x="113" y="105"/>
                    </a:cubicBezTo>
                    <a:cubicBezTo>
                      <a:pt x="114" y="104"/>
                      <a:pt x="115" y="105"/>
                      <a:pt x="115" y="106"/>
                    </a:cubicBezTo>
                    <a:cubicBezTo>
                      <a:pt x="114" y="106"/>
                      <a:pt x="115" y="107"/>
                      <a:pt x="115" y="107"/>
                    </a:cubicBezTo>
                    <a:cubicBezTo>
                      <a:pt x="115" y="108"/>
                      <a:pt x="114" y="108"/>
                      <a:pt x="115" y="108"/>
                    </a:cubicBezTo>
                    <a:cubicBezTo>
                      <a:pt x="115" y="108"/>
                      <a:pt x="116" y="108"/>
                      <a:pt x="117" y="108"/>
                    </a:cubicBezTo>
                    <a:cubicBezTo>
                      <a:pt x="117" y="107"/>
                      <a:pt x="118" y="108"/>
                      <a:pt x="118" y="108"/>
                    </a:cubicBezTo>
                    <a:cubicBezTo>
                      <a:pt x="118" y="109"/>
                      <a:pt x="118" y="109"/>
                      <a:pt x="118" y="108"/>
                    </a:cubicBezTo>
                    <a:cubicBezTo>
                      <a:pt x="118" y="108"/>
                      <a:pt x="119" y="108"/>
                      <a:pt x="119" y="109"/>
                    </a:cubicBezTo>
                    <a:cubicBezTo>
                      <a:pt x="119" y="109"/>
                      <a:pt x="120" y="108"/>
                      <a:pt x="120" y="109"/>
                    </a:cubicBezTo>
                    <a:cubicBezTo>
                      <a:pt x="120" y="109"/>
                      <a:pt x="119" y="110"/>
                      <a:pt x="120" y="110"/>
                    </a:cubicBezTo>
                    <a:cubicBezTo>
                      <a:pt x="120" y="111"/>
                      <a:pt x="121" y="109"/>
                      <a:pt x="121" y="110"/>
                    </a:cubicBezTo>
                    <a:cubicBezTo>
                      <a:pt x="122" y="110"/>
                      <a:pt x="123" y="109"/>
                      <a:pt x="124" y="109"/>
                    </a:cubicBezTo>
                    <a:cubicBezTo>
                      <a:pt x="124" y="109"/>
                      <a:pt x="125" y="108"/>
                      <a:pt x="126" y="108"/>
                    </a:cubicBezTo>
                    <a:cubicBezTo>
                      <a:pt x="126" y="107"/>
                      <a:pt x="128" y="107"/>
                      <a:pt x="127" y="108"/>
                    </a:cubicBezTo>
                    <a:cubicBezTo>
                      <a:pt x="127" y="108"/>
                      <a:pt x="126" y="109"/>
                      <a:pt x="128" y="109"/>
                    </a:cubicBezTo>
                    <a:cubicBezTo>
                      <a:pt x="129" y="110"/>
                      <a:pt x="131" y="113"/>
                      <a:pt x="132" y="114"/>
                    </a:cubicBezTo>
                    <a:cubicBezTo>
                      <a:pt x="133" y="116"/>
                      <a:pt x="134" y="118"/>
                      <a:pt x="134" y="118"/>
                    </a:cubicBezTo>
                    <a:cubicBezTo>
                      <a:pt x="135" y="118"/>
                      <a:pt x="135" y="117"/>
                      <a:pt x="135" y="117"/>
                    </a:cubicBezTo>
                    <a:cubicBezTo>
                      <a:pt x="136" y="117"/>
                      <a:pt x="137" y="118"/>
                      <a:pt x="137" y="118"/>
                    </a:cubicBezTo>
                    <a:cubicBezTo>
                      <a:pt x="138" y="118"/>
                      <a:pt x="139" y="119"/>
                      <a:pt x="139" y="118"/>
                    </a:cubicBezTo>
                    <a:cubicBezTo>
                      <a:pt x="140" y="118"/>
                      <a:pt x="141" y="117"/>
                      <a:pt x="142" y="118"/>
                    </a:cubicBezTo>
                    <a:cubicBezTo>
                      <a:pt x="142" y="118"/>
                      <a:pt x="143" y="118"/>
                      <a:pt x="143" y="119"/>
                    </a:cubicBezTo>
                    <a:cubicBezTo>
                      <a:pt x="143" y="120"/>
                      <a:pt x="144" y="120"/>
                      <a:pt x="144" y="120"/>
                    </a:cubicBezTo>
                    <a:cubicBezTo>
                      <a:pt x="145" y="120"/>
                      <a:pt x="145" y="120"/>
                      <a:pt x="145" y="121"/>
                    </a:cubicBezTo>
                    <a:cubicBezTo>
                      <a:pt x="145" y="121"/>
                      <a:pt x="146" y="122"/>
                      <a:pt x="146" y="122"/>
                    </a:cubicBezTo>
                    <a:cubicBezTo>
                      <a:pt x="146" y="122"/>
                      <a:pt x="147" y="122"/>
                      <a:pt x="148" y="121"/>
                    </a:cubicBezTo>
                    <a:cubicBezTo>
                      <a:pt x="148" y="121"/>
                      <a:pt x="148" y="121"/>
                      <a:pt x="148" y="122"/>
                    </a:cubicBezTo>
                    <a:cubicBezTo>
                      <a:pt x="149" y="122"/>
                      <a:pt x="149" y="123"/>
                      <a:pt x="150" y="123"/>
                    </a:cubicBezTo>
                    <a:cubicBezTo>
                      <a:pt x="150" y="123"/>
                      <a:pt x="151" y="123"/>
                      <a:pt x="151" y="123"/>
                    </a:cubicBezTo>
                    <a:cubicBezTo>
                      <a:pt x="151" y="122"/>
                      <a:pt x="152" y="122"/>
                      <a:pt x="152" y="122"/>
                    </a:cubicBezTo>
                    <a:cubicBezTo>
                      <a:pt x="153" y="122"/>
                      <a:pt x="154" y="122"/>
                      <a:pt x="154" y="121"/>
                    </a:cubicBezTo>
                    <a:cubicBezTo>
                      <a:pt x="155" y="121"/>
                      <a:pt x="156" y="121"/>
                      <a:pt x="156" y="120"/>
                    </a:cubicBezTo>
                    <a:cubicBezTo>
                      <a:pt x="156" y="120"/>
                      <a:pt x="157" y="120"/>
                      <a:pt x="157" y="119"/>
                    </a:cubicBezTo>
                    <a:cubicBezTo>
                      <a:pt x="158" y="119"/>
                      <a:pt x="159" y="119"/>
                      <a:pt x="159" y="119"/>
                    </a:cubicBezTo>
                    <a:cubicBezTo>
                      <a:pt x="159" y="118"/>
                      <a:pt x="160" y="118"/>
                      <a:pt x="161" y="118"/>
                    </a:cubicBezTo>
                    <a:cubicBezTo>
                      <a:pt x="161" y="118"/>
                      <a:pt x="163" y="119"/>
                      <a:pt x="164" y="119"/>
                    </a:cubicBezTo>
                    <a:cubicBezTo>
                      <a:pt x="164" y="119"/>
                      <a:pt x="164" y="120"/>
                      <a:pt x="164" y="120"/>
                    </a:cubicBezTo>
                    <a:cubicBezTo>
                      <a:pt x="165" y="120"/>
                      <a:pt x="166" y="121"/>
                      <a:pt x="166" y="121"/>
                    </a:cubicBezTo>
                    <a:cubicBezTo>
                      <a:pt x="166" y="121"/>
                      <a:pt x="167" y="120"/>
                      <a:pt x="168" y="121"/>
                    </a:cubicBezTo>
                    <a:cubicBezTo>
                      <a:pt x="169" y="121"/>
                      <a:pt x="169" y="122"/>
                      <a:pt x="169" y="121"/>
                    </a:cubicBezTo>
                    <a:cubicBezTo>
                      <a:pt x="170" y="121"/>
                      <a:pt x="171" y="120"/>
                      <a:pt x="171" y="120"/>
                    </a:cubicBezTo>
                    <a:cubicBezTo>
                      <a:pt x="171" y="120"/>
                      <a:pt x="172" y="119"/>
                      <a:pt x="171" y="119"/>
                    </a:cubicBezTo>
                    <a:cubicBezTo>
                      <a:pt x="171" y="119"/>
                      <a:pt x="171" y="118"/>
                      <a:pt x="171" y="117"/>
                    </a:cubicBezTo>
                    <a:cubicBezTo>
                      <a:pt x="170" y="117"/>
                      <a:pt x="171" y="116"/>
                      <a:pt x="171" y="116"/>
                    </a:cubicBezTo>
                    <a:cubicBezTo>
                      <a:pt x="172" y="115"/>
                      <a:pt x="172" y="115"/>
                      <a:pt x="173" y="115"/>
                    </a:cubicBezTo>
                    <a:cubicBezTo>
                      <a:pt x="173" y="115"/>
                      <a:pt x="173" y="114"/>
                      <a:pt x="173" y="114"/>
                    </a:cubicBezTo>
                    <a:cubicBezTo>
                      <a:pt x="174" y="115"/>
                      <a:pt x="175" y="115"/>
                      <a:pt x="175" y="115"/>
                    </a:cubicBezTo>
                    <a:cubicBezTo>
                      <a:pt x="175" y="115"/>
                      <a:pt x="176" y="115"/>
                      <a:pt x="176" y="115"/>
                    </a:cubicBezTo>
                    <a:cubicBezTo>
                      <a:pt x="177" y="115"/>
                      <a:pt x="178" y="116"/>
                      <a:pt x="178" y="116"/>
                    </a:cubicBezTo>
                    <a:cubicBezTo>
                      <a:pt x="179" y="116"/>
                      <a:pt x="180" y="116"/>
                      <a:pt x="180" y="117"/>
                    </a:cubicBezTo>
                    <a:cubicBezTo>
                      <a:pt x="181" y="117"/>
                      <a:pt x="180" y="118"/>
                      <a:pt x="181" y="119"/>
                    </a:cubicBezTo>
                    <a:cubicBezTo>
                      <a:pt x="181" y="119"/>
                      <a:pt x="182" y="120"/>
                      <a:pt x="182" y="120"/>
                    </a:cubicBezTo>
                    <a:cubicBezTo>
                      <a:pt x="182" y="119"/>
                      <a:pt x="183" y="120"/>
                      <a:pt x="184" y="120"/>
                    </a:cubicBezTo>
                    <a:cubicBezTo>
                      <a:pt x="184" y="120"/>
                      <a:pt x="185" y="119"/>
                      <a:pt x="185" y="119"/>
                    </a:cubicBezTo>
                    <a:cubicBezTo>
                      <a:pt x="186" y="119"/>
                      <a:pt x="187" y="119"/>
                      <a:pt x="187" y="119"/>
                    </a:cubicBezTo>
                    <a:cubicBezTo>
                      <a:pt x="188" y="119"/>
                      <a:pt x="189" y="120"/>
                      <a:pt x="189" y="120"/>
                    </a:cubicBezTo>
                    <a:cubicBezTo>
                      <a:pt x="190" y="120"/>
                      <a:pt x="191" y="120"/>
                      <a:pt x="191" y="120"/>
                    </a:cubicBezTo>
                    <a:cubicBezTo>
                      <a:pt x="191" y="121"/>
                      <a:pt x="193" y="121"/>
                      <a:pt x="193" y="121"/>
                    </a:cubicBezTo>
                    <a:cubicBezTo>
                      <a:pt x="193" y="121"/>
                      <a:pt x="194" y="122"/>
                      <a:pt x="194" y="122"/>
                    </a:cubicBezTo>
                    <a:cubicBezTo>
                      <a:pt x="194" y="123"/>
                      <a:pt x="197" y="122"/>
                      <a:pt x="197" y="123"/>
                    </a:cubicBezTo>
                    <a:cubicBezTo>
                      <a:pt x="197" y="123"/>
                      <a:pt x="200" y="123"/>
                      <a:pt x="200" y="123"/>
                    </a:cubicBezTo>
                    <a:cubicBezTo>
                      <a:pt x="200" y="122"/>
                      <a:pt x="202" y="122"/>
                      <a:pt x="203" y="122"/>
                    </a:cubicBezTo>
                    <a:cubicBezTo>
                      <a:pt x="203" y="122"/>
                      <a:pt x="204" y="122"/>
                      <a:pt x="205" y="121"/>
                    </a:cubicBezTo>
                    <a:cubicBezTo>
                      <a:pt x="205" y="121"/>
                      <a:pt x="206" y="121"/>
                      <a:pt x="206" y="120"/>
                    </a:cubicBezTo>
                    <a:cubicBezTo>
                      <a:pt x="207" y="120"/>
                      <a:pt x="209" y="120"/>
                      <a:pt x="209" y="120"/>
                    </a:cubicBezTo>
                    <a:cubicBezTo>
                      <a:pt x="209" y="121"/>
                      <a:pt x="210" y="121"/>
                      <a:pt x="211" y="121"/>
                    </a:cubicBezTo>
                    <a:cubicBezTo>
                      <a:pt x="211" y="121"/>
                      <a:pt x="213" y="121"/>
                      <a:pt x="213" y="121"/>
                    </a:cubicBezTo>
                    <a:cubicBezTo>
                      <a:pt x="213" y="122"/>
                      <a:pt x="215" y="122"/>
                      <a:pt x="215" y="122"/>
                    </a:cubicBezTo>
                    <a:cubicBezTo>
                      <a:pt x="216" y="122"/>
                      <a:pt x="217" y="121"/>
                      <a:pt x="217" y="121"/>
                    </a:cubicBezTo>
                    <a:cubicBezTo>
                      <a:pt x="218" y="121"/>
                      <a:pt x="218" y="120"/>
                      <a:pt x="218" y="120"/>
                    </a:cubicBezTo>
                    <a:cubicBezTo>
                      <a:pt x="218" y="119"/>
                      <a:pt x="219" y="118"/>
                      <a:pt x="219" y="117"/>
                    </a:cubicBezTo>
                    <a:cubicBezTo>
                      <a:pt x="219" y="117"/>
                      <a:pt x="220" y="115"/>
                      <a:pt x="221" y="115"/>
                    </a:cubicBezTo>
                    <a:cubicBezTo>
                      <a:pt x="221" y="115"/>
                      <a:pt x="222" y="115"/>
                      <a:pt x="222" y="114"/>
                    </a:cubicBezTo>
                    <a:cubicBezTo>
                      <a:pt x="222" y="114"/>
                      <a:pt x="221" y="113"/>
                      <a:pt x="221" y="113"/>
                    </a:cubicBezTo>
                    <a:cubicBezTo>
                      <a:pt x="221" y="113"/>
                      <a:pt x="220" y="113"/>
                      <a:pt x="221" y="112"/>
                    </a:cubicBezTo>
                    <a:cubicBezTo>
                      <a:pt x="222" y="110"/>
                      <a:pt x="223" y="111"/>
                      <a:pt x="224" y="111"/>
                    </a:cubicBezTo>
                    <a:cubicBezTo>
                      <a:pt x="224" y="111"/>
                      <a:pt x="226" y="110"/>
                      <a:pt x="227" y="110"/>
                    </a:cubicBezTo>
                    <a:cubicBezTo>
                      <a:pt x="228" y="111"/>
                      <a:pt x="228" y="110"/>
                      <a:pt x="229" y="111"/>
                    </a:cubicBezTo>
                    <a:cubicBezTo>
                      <a:pt x="230" y="111"/>
                      <a:pt x="232" y="111"/>
                      <a:pt x="232" y="112"/>
                    </a:cubicBezTo>
                    <a:cubicBezTo>
                      <a:pt x="232" y="112"/>
                      <a:pt x="234" y="112"/>
                      <a:pt x="234" y="113"/>
                    </a:cubicBezTo>
                    <a:cubicBezTo>
                      <a:pt x="233" y="114"/>
                      <a:pt x="234" y="113"/>
                      <a:pt x="235" y="115"/>
                    </a:cubicBezTo>
                    <a:cubicBezTo>
                      <a:pt x="235" y="117"/>
                      <a:pt x="236" y="117"/>
                      <a:pt x="236" y="118"/>
                    </a:cubicBezTo>
                    <a:cubicBezTo>
                      <a:pt x="236" y="119"/>
                      <a:pt x="237" y="120"/>
                      <a:pt x="237" y="120"/>
                    </a:cubicBezTo>
                    <a:cubicBezTo>
                      <a:pt x="237" y="121"/>
                      <a:pt x="237" y="122"/>
                      <a:pt x="238" y="122"/>
                    </a:cubicBezTo>
                    <a:cubicBezTo>
                      <a:pt x="239" y="122"/>
                      <a:pt x="240" y="123"/>
                      <a:pt x="240" y="122"/>
                    </a:cubicBezTo>
                    <a:cubicBezTo>
                      <a:pt x="240" y="122"/>
                      <a:pt x="242" y="123"/>
                      <a:pt x="242" y="123"/>
                    </a:cubicBezTo>
                    <a:cubicBezTo>
                      <a:pt x="243" y="124"/>
                      <a:pt x="244" y="124"/>
                      <a:pt x="244" y="125"/>
                    </a:cubicBezTo>
                    <a:cubicBezTo>
                      <a:pt x="244" y="125"/>
                      <a:pt x="244" y="126"/>
                      <a:pt x="244" y="126"/>
                    </a:cubicBezTo>
                    <a:cubicBezTo>
                      <a:pt x="244" y="127"/>
                      <a:pt x="245" y="127"/>
                      <a:pt x="246" y="127"/>
                    </a:cubicBezTo>
                    <a:cubicBezTo>
                      <a:pt x="247" y="127"/>
                      <a:pt x="248" y="128"/>
                      <a:pt x="248" y="127"/>
                    </a:cubicBezTo>
                    <a:cubicBezTo>
                      <a:pt x="249" y="126"/>
                      <a:pt x="250" y="126"/>
                      <a:pt x="251" y="126"/>
                    </a:cubicBezTo>
                    <a:cubicBezTo>
                      <a:pt x="251" y="126"/>
                      <a:pt x="252" y="125"/>
                      <a:pt x="252" y="126"/>
                    </a:cubicBezTo>
                    <a:cubicBezTo>
                      <a:pt x="252" y="128"/>
                      <a:pt x="253" y="128"/>
                      <a:pt x="252" y="128"/>
                    </a:cubicBezTo>
                    <a:cubicBezTo>
                      <a:pt x="252" y="129"/>
                      <a:pt x="251" y="130"/>
                      <a:pt x="251" y="131"/>
                    </a:cubicBezTo>
                    <a:cubicBezTo>
                      <a:pt x="251" y="132"/>
                      <a:pt x="250" y="132"/>
                      <a:pt x="250" y="133"/>
                    </a:cubicBezTo>
                    <a:cubicBezTo>
                      <a:pt x="250" y="134"/>
                      <a:pt x="249" y="134"/>
                      <a:pt x="249" y="134"/>
                    </a:cubicBezTo>
                    <a:cubicBezTo>
                      <a:pt x="249" y="135"/>
                      <a:pt x="248" y="135"/>
                      <a:pt x="247" y="134"/>
                    </a:cubicBezTo>
                    <a:cubicBezTo>
                      <a:pt x="246" y="134"/>
                      <a:pt x="246" y="135"/>
                      <a:pt x="245" y="135"/>
                    </a:cubicBezTo>
                    <a:cubicBezTo>
                      <a:pt x="245" y="135"/>
                      <a:pt x="245" y="136"/>
                      <a:pt x="245" y="137"/>
                    </a:cubicBezTo>
                    <a:cubicBezTo>
                      <a:pt x="245" y="137"/>
                      <a:pt x="245" y="138"/>
                      <a:pt x="245" y="139"/>
                    </a:cubicBezTo>
                    <a:cubicBezTo>
                      <a:pt x="245" y="139"/>
                      <a:pt x="245" y="140"/>
                      <a:pt x="245" y="141"/>
                    </a:cubicBezTo>
                    <a:cubicBezTo>
                      <a:pt x="246" y="140"/>
                      <a:pt x="247" y="140"/>
                      <a:pt x="247" y="140"/>
                    </a:cubicBezTo>
                    <a:cubicBezTo>
                      <a:pt x="248" y="140"/>
                      <a:pt x="248" y="141"/>
                      <a:pt x="249" y="141"/>
                    </a:cubicBezTo>
                    <a:cubicBezTo>
                      <a:pt x="250" y="141"/>
                      <a:pt x="254" y="138"/>
                      <a:pt x="254" y="138"/>
                    </a:cubicBezTo>
                    <a:cubicBezTo>
                      <a:pt x="255" y="137"/>
                      <a:pt x="257" y="135"/>
                      <a:pt x="258" y="134"/>
                    </a:cubicBezTo>
                    <a:cubicBezTo>
                      <a:pt x="259" y="133"/>
                      <a:pt x="261" y="131"/>
                      <a:pt x="261" y="130"/>
                    </a:cubicBezTo>
                    <a:cubicBezTo>
                      <a:pt x="262" y="129"/>
                      <a:pt x="263" y="127"/>
                      <a:pt x="264" y="126"/>
                    </a:cubicBezTo>
                    <a:cubicBezTo>
                      <a:pt x="264" y="126"/>
                      <a:pt x="264" y="126"/>
                      <a:pt x="265" y="124"/>
                    </a:cubicBezTo>
                    <a:cubicBezTo>
                      <a:pt x="266" y="123"/>
                      <a:pt x="266" y="119"/>
                      <a:pt x="266" y="118"/>
                    </a:cubicBezTo>
                    <a:cubicBezTo>
                      <a:pt x="266" y="118"/>
                      <a:pt x="266" y="117"/>
                      <a:pt x="266" y="117"/>
                    </a:cubicBezTo>
                    <a:cubicBezTo>
                      <a:pt x="267" y="117"/>
                      <a:pt x="267" y="116"/>
                      <a:pt x="267" y="115"/>
                    </a:cubicBezTo>
                    <a:cubicBezTo>
                      <a:pt x="268" y="115"/>
                      <a:pt x="268" y="114"/>
                      <a:pt x="268" y="114"/>
                    </a:cubicBezTo>
                    <a:cubicBezTo>
                      <a:pt x="267" y="113"/>
                      <a:pt x="268" y="113"/>
                      <a:pt x="267" y="112"/>
                    </a:cubicBezTo>
                    <a:cubicBezTo>
                      <a:pt x="267" y="112"/>
                      <a:pt x="267" y="112"/>
                      <a:pt x="268" y="112"/>
                    </a:cubicBezTo>
                    <a:cubicBezTo>
                      <a:pt x="268" y="111"/>
                      <a:pt x="267" y="111"/>
                      <a:pt x="267" y="110"/>
                    </a:cubicBezTo>
                    <a:cubicBezTo>
                      <a:pt x="266" y="110"/>
                      <a:pt x="266" y="110"/>
                      <a:pt x="266" y="109"/>
                    </a:cubicBezTo>
                    <a:cubicBezTo>
                      <a:pt x="265" y="109"/>
                      <a:pt x="265" y="108"/>
                      <a:pt x="264" y="108"/>
                    </a:cubicBezTo>
                    <a:cubicBezTo>
                      <a:pt x="263" y="108"/>
                      <a:pt x="262" y="108"/>
                      <a:pt x="262" y="108"/>
                    </a:cubicBezTo>
                    <a:cubicBezTo>
                      <a:pt x="262" y="109"/>
                      <a:pt x="262" y="109"/>
                      <a:pt x="262" y="109"/>
                    </a:cubicBezTo>
                    <a:cubicBezTo>
                      <a:pt x="261" y="109"/>
                      <a:pt x="261" y="109"/>
                      <a:pt x="261" y="110"/>
                    </a:cubicBezTo>
                    <a:cubicBezTo>
                      <a:pt x="260" y="110"/>
                      <a:pt x="259" y="110"/>
                      <a:pt x="259" y="110"/>
                    </a:cubicBezTo>
                    <a:cubicBezTo>
                      <a:pt x="260" y="109"/>
                      <a:pt x="259" y="109"/>
                      <a:pt x="259" y="109"/>
                    </a:cubicBezTo>
                    <a:cubicBezTo>
                      <a:pt x="259" y="108"/>
                      <a:pt x="260" y="107"/>
                      <a:pt x="259" y="108"/>
                    </a:cubicBezTo>
                    <a:cubicBezTo>
                      <a:pt x="258" y="108"/>
                      <a:pt x="258" y="109"/>
                      <a:pt x="258" y="109"/>
                    </a:cubicBezTo>
                    <a:cubicBezTo>
                      <a:pt x="257" y="109"/>
                      <a:pt x="257" y="107"/>
                      <a:pt x="258" y="107"/>
                    </a:cubicBezTo>
                    <a:cubicBezTo>
                      <a:pt x="258" y="106"/>
                      <a:pt x="256" y="107"/>
                      <a:pt x="255" y="107"/>
                    </a:cubicBezTo>
                    <a:cubicBezTo>
                      <a:pt x="254" y="107"/>
                      <a:pt x="254" y="106"/>
                      <a:pt x="255" y="105"/>
                    </a:cubicBezTo>
                    <a:cubicBezTo>
                      <a:pt x="256" y="105"/>
                      <a:pt x="256" y="104"/>
                      <a:pt x="257" y="104"/>
                    </a:cubicBezTo>
                    <a:cubicBezTo>
                      <a:pt x="257" y="104"/>
                      <a:pt x="259" y="103"/>
                      <a:pt x="259" y="102"/>
                    </a:cubicBezTo>
                    <a:cubicBezTo>
                      <a:pt x="260" y="102"/>
                      <a:pt x="260" y="101"/>
                      <a:pt x="261" y="101"/>
                    </a:cubicBezTo>
                    <a:cubicBezTo>
                      <a:pt x="261" y="100"/>
                      <a:pt x="262" y="99"/>
                      <a:pt x="264" y="98"/>
                    </a:cubicBezTo>
                    <a:cubicBezTo>
                      <a:pt x="265" y="97"/>
                      <a:pt x="266" y="96"/>
                      <a:pt x="266" y="96"/>
                    </a:cubicBezTo>
                    <a:cubicBezTo>
                      <a:pt x="267" y="95"/>
                      <a:pt x="269" y="94"/>
                      <a:pt x="269" y="94"/>
                    </a:cubicBezTo>
                    <a:cubicBezTo>
                      <a:pt x="269" y="93"/>
                      <a:pt x="271" y="92"/>
                      <a:pt x="273" y="92"/>
                    </a:cubicBezTo>
                    <a:cubicBezTo>
                      <a:pt x="274" y="91"/>
                      <a:pt x="277" y="92"/>
                      <a:pt x="278" y="92"/>
                    </a:cubicBezTo>
                    <a:cubicBezTo>
                      <a:pt x="278" y="93"/>
                      <a:pt x="278" y="92"/>
                      <a:pt x="279" y="92"/>
                    </a:cubicBezTo>
                    <a:cubicBezTo>
                      <a:pt x="279" y="92"/>
                      <a:pt x="280" y="92"/>
                      <a:pt x="281" y="92"/>
                    </a:cubicBezTo>
                    <a:cubicBezTo>
                      <a:pt x="282" y="92"/>
                      <a:pt x="282" y="92"/>
                      <a:pt x="283" y="92"/>
                    </a:cubicBezTo>
                    <a:cubicBezTo>
                      <a:pt x="284" y="92"/>
                      <a:pt x="284" y="92"/>
                      <a:pt x="285" y="91"/>
                    </a:cubicBezTo>
                    <a:cubicBezTo>
                      <a:pt x="285" y="90"/>
                      <a:pt x="287" y="91"/>
                      <a:pt x="288" y="91"/>
                    </a:cubicBezTo>
                    <a:cubicBezTo>
                      <a:pt x="288" y="91"/>
                      <a:pt x="289" y="92"/>
                      <a:pt x="290" y="91"/>
                    </a:cubicBezTo>
                    <a:cubicBezTo>
                      <a:pt x="290" y="91"/>
                      <a:pt x="290" y="92"/>
                      <a:pt x="291" y="92"/>
                    </a:cubicBezTo>
                    <a:cubicBezTo>
                      <a:pt x="292" y="92"/>
                      <a:pt x="291" y="93"/>
                      <a:pt x="291" y="93"/>
                    </a:cubicBezTo>
                    <a:cubicBezTo>
                      <a:pt x="290" y="93"/>
                      <a:pt x="289" y="93"/>
                      <a:pt x="290" y="93"/>
                    </a:cubicBezTo>
                    <a:cubicBezTo>
                      <a:pt x="291" y="94"/>
                      <a:pt x="292" y="93"/>
                      <a:pt x="292" y="93"/>
                    </a:cubicBezTo>
                    <a:cubicBezTo>
                      <a:pt x="293" y="93"/>
                      <a:pt x="294" y="93"/>
                      <a:pt x="295" y="93"/>
                    </a:cubicBezTo>
                    <a:cubicBezTo>
                      <a:pt x="295" y="92"/>
                      <a:pt x="296" y="93"/>
                      <a:pt x="296" y="93"/>
                    </a:cubicBezTo>
                    <a:cubicBezTo>
                      <a:pt x="297" y="92"/>
                      <a:pt x="298" y="92"/>
                      <a:pt x="298" y="92"/>
                    </a:cubicBezTo>
                    <a:cubicBezTo>
                      <a:pt x="299" y="92"/>
                      <a:pt x="298" y="91"/>
                      <a:pt x="297" y="91"/>
                    </a:cubicBezTo>
                    <a:cubicBezTo>
                      <a:pt x="297" y="91"/>
                      <a:pt x="297" y="91"/>
                      <a:pt x="297" y="90"/>
                    </a:cubicBezTo>
                    <a:cubicBezTo>
                      <a:pt x="298" y="88"/>
                      <a:pt x="300" y="88"/>
                      <a:pt x="301" y="87"/>
                    </a:cubicBezTo>
                    <a:cubicBezTo>
                      <a:pt x="302" y="86"/>
                      <a:pt x="302" y="86"/>
                      <a:pt x="302" y="86"/>
                    </a:cubicBezTo>
                    <a:cubicBezTo>
                      <a:pt x="302" y="85"/>
                      <a:pt x="303" y="84"/>
                      <a:pt x="303" y="84"/>
                    </a:cubicBezTo>
                    <a:cubicBezTo>
                      <a:pt x="304" y="84"/>
                      <a:pt x="306" y="84"/>
                      <a:pt x="307" y="83"/>
                    </a:cubicBezTo>
                    <a:cubicBezTo>
                      <a:pt x="308" y="83"/>
                      <a:pt x="308" y="84"/>
                      <a:pt x="308" y="84"/>
                    </a:cubicBezTo>
                    <a:cubicBezTo>
                      <a:pt x="309" y="84"/>
                      <a:pt x="310" y="83"/>
                      <a:pt x="310" y="83"/>
                    </a:cubicBezTo>
                    <a:cubicBezTo>
                      <a:pt x="311" y="84"/>
                      <a:pt x="309" y="85"/>
                      <a:pt x="309" y="85"/>
                    </a:cubicBezTo>
                    <a:cubicBezTo>
                      <a:pt x="309" y="86"/>
                      <a:pt x="310" y="86"/>
                      <a:pt x="310" y="86"/>
                    </a:cubicBezTo>
                    <a:cubicBezTo>
                      <a:pt x="311" y="87"/>
                      <a:pt x="310" y="87"/>
                      <a:pt x="310" y="87"/>
                    </a:cubicBezTo>
                    <a:cubicBezTo>
                      <a:pt x="310" y="87"/>
                      <a:pt x="311" y="87"/>
                      <a:pt x="312" y="86"/>
                    </a:cubicBezTo>
                    <a:cubicBezTo>
                      <a:pt x="314" y="85"/>
                      <a:pt x="315" y="84"/>
                      <a:pt x="316" y="84"/>
                    </a:cubicBezTo>
                    <a:cubicBezTo>
                      <a:pt x="317" y="84"/>
                      <a:pt x="316" y="83"/>
                      <a:pt x="316" y="82"/>
                    </a:cubicBezTo>
                    <a:cubicBezTo>
                      <a:pt x="317" y="81"/>
                      <a:pt x="319" y="80"/>
                      <a:pt x="320" y="81"/>
                    </a:cubicBezTo>
                    <a:cubicBezTo>
                      <a:pt x="321" y="81"/>
                      <a:pt x="321" y="82"/>
                      <a:pt x="320" y="81"/>
                    </a:cubicBezTo>
                    <a:cubicBezTo>
                      <a:pt x="319" y="81"/>
                      <a:pt x="318" y="82"/>
                      <a:pt x="319" y="83"/>
                    </a:cubicBezTo>
                    <a:cubicBezTo>
                      <a:pt x="319" y="84"/>
                      <a:pt x="318" y="84"/>
                      <a:pt x="318" y="85"/>
                    </a:cubicBezTo>
                    <a:cubicBezTo>
                      <a:pt x="319" y="85"/>
                      <a:pt x="318" y="85"/>
                      <a:pt x="318" y="86"/>
                    </a:cubicBezTo>
                    <a:cubicBezTo>
                      <a:pt x="317" y="86"/>
                      <a:pt x="318" y="87"/>
                      <a:pt x="317" y="87"/>
                    </a:cubicBezTo>
                    <a:cubicBezTo>
                      <a:pt x="316" y="87"/>
                      <a:pt x="314" y="87"/>
                      <a:pt x="314" y="88"/>
                    </a:cubicBezTo>
                    <a:cubicBezTo>
                      <a:pt x="314" y="89"/>
                      <a:pt x="313" y="89"/>
                      <a:pt x="312" y="90"/>
                    </a:cubicBezTo>
                    <a:cubicBezTo>
                      <a:pt x="312" y="91"/>
                      <a:pt x="309" y="92"/>
                      <a:pt x="308" y="94"/>
                    </a:cubicBezTo>
                    <a:cubicBezTo>
                      <a:pt x="307" y="96"/>
                      <a:pt x="304" y="96"/>
                      <a:pt x="304" y="96"/>
                    </a:cubicBezTo>
                    <a:cubicBezTo>
                      <a:pt x="304" y="97"/>
                      <a:pt x="303" y="97"/>
                      <a:pt x="302" y="97"/>
                    </a:cubicBezTo>
                    <a:cubicBezTo>
                      <a:pt x="302" y="97"/>
                      <a:pt x="303" y="98"/>
                      <a:pt x="302" y="100"/>
                    </a:cubicBezTo>
                    <a:cubicBezTo>
                      <a:pt x="300" y="101"/>
                      <a:pt x="300" y="103"/>
                      <a:pt x="300" y="105"/>
                    </a:cubicBezTo>
                    <a:cubicBezTo>
                      <a:pt x="300" y="106"/>
                      <a:pt x="300" y="112"/>
                      <a:pt x="301" y="113"/>
                    </a:cubicBezTo>
                    <a:cubicBezTo>
                      <a:pt x="301" y="114"/>
                      <a:pt x="301" y="116"/>
                      <a:pt x="302" y="117"/>
                    </a:cubicBezTo>
                    <a:cubicBezTo>
                      <a:pt x="302" y="117"/>
                      <a:pt x="302" y="118"/>
                      <a:pt x="302" y="118"/>
                    </a:cubicBezTo>
                    <a:cubicBezTo>
                      <a:pt x="302" y="118"/>
                      <a:pt x="304" y="117"/>
                      <a:pt x="304" y="116"/>
                    </a:cubicBezTo>
                    <a:cubicBezTo>
                      <a:pt x="305" y="115"/>
                      <a:pt x="305" y="115"/>
                      <a:pt x="306" y="115"/>
                    </a:cubicBezTo>
                    <a:cubicBezTo>
                      <a:pt x="306" y="114"/>
                      <a:pt x="306" y="113"/>
                      <a:pt x="306" y="113"/>
                    </a:cubicBezTo>
                    <a:cubicBezTo>
                      <a:pt x="306" y="112"/>
                      <a:pt x="307" y="112"/>
                      <a:pt x="308" y="112"/>
                    </a:cubicBezTo>
                    <a:cubicBezTo>
                      <a:pt x="308" y="111"/>
                      <a:pt x="309" y="111"/>
                      <a:pt x="309" y="111"/>
                    </a:cubicBezTo>
                    <a:cubicBezTo>
                      <a:pt x="310" y="111"/>
                      <a:pt x="309" y="110"/>
                      <a:pt x="309" y="109"/>
                    </a:cubicBezTo>
                    <a:cubicBezTo>
                      <a:pt x="309" y="109"/>
                      <a:pt x="310" y="108"/>
                      <a:pt x="311" y="107"/>
                    </a:cubicBezTo>
                    <a:cubicBezTo>
                      <a:pt x="312" y="107"/>
                      <a:pt x="313" y="108"/>
                      <a:pt x="314" y="107"/>
                    </a:cubicBezTo>
                    <a:cubicBezTo>
                      <a:pt x="315" y="106"/>
                      <a:pt x="314" y="105"/>
                      <a:pt x="313" y="105"/>
                    </a:cubicBezTo>
                    <a:cubicBezTo>
                      <a:pt x="313" y="104"/>
                      <a:pt x="314" y="102"/>
                      <a:pt x="315" y="102"/>
                    </a:cubicBezTo>
                    <a:cubicBezTo>
                      <a:pt x="316" y="102"/>
                      <a:pt x="316" y="103"/>
                      <a:pt x="317" y="102"/>
                    </a:cubicBezTo>
                    <a:cubicBezTo>
                      <a:pt x="317" y="101"/>
                      <a:pt x="316" y="100"/>
                      <a:pt x="316" y="100"/>
                    </a:cubicBezTo>
                    <a:cubicBezTo>
                      <a:pt x="315" y="101"/>
                      <a:pt x="315" y="99"/>
                      <a:pt x="316" y="98"/>
                    </a:cubicBezTo>
                    <a:cubicBezTo>
                      <a:pt x="317" y="97"/>
                      <a:pt x="317" y="97"/>
                      <a:pt x="316" y="97"/>
                    </a:cubicBezTo>
                    <a:cubicBezTo>
                      <a:pt x="315" y="97"/>
                      <a:pt x="315" y="97"/>
                      <a:pt x="315" y="97"/>
                    </a:cubicBezTo>
                    <a:cubicBezTo>
                      <a:pt x="314" y="97"/>
                      <a:pt x="313" y="96"/>
                      <a:pt x="314" y="95"/>
                    </a:cubicBezTo>
                    <a:cubicBezTo>
                      <a:pt x="315" y="93"/>
                      <a:pt x="316" y="94"/>
                      <a:pt x="316" y="93"/>
                    </a:cubicBezTo>
                    <a:cubicBezTo>
                      <a:pt x="316" y="92"/>
                      <a:pt x="318" y="90"/>
                      <a:pt x="318" y="90"/>
                    </a:cubicBezTo>
                    <a:cubicBezTo>
                      <a:pt x="318" y="89"/>
                      <a:pt x="319" y="90"/>
                      <a:pt x="320" y="90"/>
                    </a:cubicBezTo>
                    <a:cubicBezTo>
                      <a:pt x="320" y="90"/>
                      <a:pt x="320" y="91"/>
                      <a:pt x="321" y="90"/>
                    </a:cubicBezTo>
                    <a:cubicBezTo>
                      <a:pt x="321" y="90"/>
                      <a:pt x="322" y="88"/>
                      <a:pt x="323" y="88"/>
                    </a:cubicBezTo>
                    <a:cubicBezTo>
                      <a:pt x="324" y="88"/>
                      <a:pt x="323" y="89"/>
                      <a:pt x="323" y="90"/>
                    </a:cubicBezTo>
                    <a:cubicBezTo>
                      <a:pt x="323" y="91"/>
                      <a:pt x="324" y="90"/>
                      <a:pt x="325" y="89"/>
                    </a:cubicBezTo>
                    <a:cubicBezTo>
                      <a:pt x="327" y="88"/>
                      <a:pt x="330" y="88"/>
                      <a:pt x="331" y="88"/>
                    </a:cubicBezTo>
                    <a:cubicBezTo>
                      <a:pt x="332" y="89"/>
                      <a:pt x="332" y="90"/>
                      <a:pt x="332" y="90"/>
                    </a:cubicBezTo>
                    <a:cubicBezTo>
                      <a:pt x="333" y="90"/>
                      <a:pt x="333" y="89"/>
                      <a:pt x="333" y="88"/>
                    </a:cubicBezTo>
                    <a:cubicBezTo>
                      <a:pt x="334" y="88"/>
                      <a:pt x="336" y="87"/>
                      <a:pt x="337" y="87"/>
                    </a:cubicBezTo>
                    <a:cubicBezTo>
                      <a:pt x="338" y="86"/>
                      <a:pt x="337" y="86"/>
                      <a:pt x="338" y="86"/>
                    </a:cubicBezTo>
                    <a:cubicBezTo>
                      <a:pt x="338" y="85"/>
                      <a:pt x="339" y="85"/>
                      <a:pt x="339" y="85"/>
                    </a:cubicBezTo>
                    <a:cubicBezTo>
                      <a:pt x="339" y="84"/>
                      <a:pt x="341" y="84"/>
                      <a:pt x="343" y="83"/>
                    </a:cubicBezTo>
                    <a:cubicBezTo>
                      <a:pt x="345" y="83"/>
                      <a:pt x="348" y="81"/>
                      <a:pt x="348" y="81"/>
                    </a:cubicBezTo>
                    <a:cubicBezTo>
                      <a:pt x="347" y="81"/>
                      <a:pt x="348" y="80"/>
                      <a:pt x="348" y="81"/>
                    </a:cubicBezTo>
                    <a:cubicBezTo>
                      <a:pt x="349" y="81"/>
                      <a:pt x="349" y="81"/>
                      <a:pt x="350" y="81"/>
                    </a:cubicBezTo>
                    <a:cubicBezTo>
                      <a:pt x="351" y="82"/>
                      <a:pt x="352" y="82"/>
                      <a:pt x="353" y="81"/>
                    </a:cubicBezTo>
                    <a:cubicBezTo>
                      <a:pt x="354" y="80"/>
                      <a:pt x="353" y="80"/>
                      <a:pt x="353" y="79"/>
                    </a:cubicBezTo>
                    <a:cubicBezTo>
                      <a:pt x="353" y="79"/>
                      <a:pt x="351" y="78"/>
                      <a:pt x="351" y="77"/>
                    </a:cubicBezTo>
                    <a:cubicBezTo>
                      <a:pt x="352" y="77"/>
                      <a:pt x="350" y="75"/>
                      <a:pt x="350" y="75"/>
                    </a:cubicBezTo>
                    <a:cubicBezTo>
                      <a:pt x="350" y="75"/>
                      <a:pt x="349" y="75"/>
                      <a:pt x="349" y="74"/>
                    </a:cubicBezTo>
                    <a:cubicBezTo>
                      <a:pt x="349" y="74"/>
                      <a:pt x="349" y="73"/>
                      <a:pt x="348" y="74"/>
                    </a:cubicBezTo>
                    <a:cubicBezTo>
                      <a:pt x="347" y="74"/>
                      <a:pt x="346" y="74"/>
                      <a:pt x="346" y="73"/>
                    </a:cubicBezTo>
                    <a:cubicBezTo>
                      <a:pt x="346" y="73"/>
                      <a:pt x="347" y="72"/>
                      <a:pt x="348" y="73"/>
                    </a:cubicBezTo>
                    <a:cubicBezTo>
                      <a:pt x="349" y="73"/>
                      <a:pt x="349" y="73"/>
                      <a:pt x="349" y="74"/>
                    </a:cubicBezTo>
                    <a:cubicBezTo>
                      <a:pt x="350" y="74"/>
                      <a:pt x="351" y="74"/>
                      <a:pt x="352" y="73"/>
                    </a:cubicBezTo>
                    <a:cubicBezTo>
                      <a:pt x="353" y="73"/>
                      <a:pt x="355" y="73"/>
                      <a:pt x="355" y="72"/>
                    </a:cubicBezTo>
                    <a:cubicBezTo>
                      <a:pt x="355" y="71"/>
                      <a:pt x="355" y="71"/>
                      <a:pt x="356" y="71"/>
                    </a:cubicBezTo>
                    <a:cubicBezTo>
                      <a:pt x="356" y="70"/>
                      <a:pt x="356" y="70"/>
                      <a:pt x="355" y="70"/>
                    </a:cubicBezTo>
                    <a:cubicBezTo>
                      <a:pt x="355" y="69"/>
                      <a:pt x="355" y="68"/>
                      <a:pt x="355" y="68"/>
                    </a:cubicBezTo>
                    <a:cubicBezTo>
                      <a:pt x="356" y="68"/>
                      <a:pt x="356" y="68"/>
                      <a:pt x="356" y="68"/>
                    </a:cubicBezTo>
                    <a:cubicBezTo>
                      <a:pt x="357" y="68"/>
                      <a:pt x="357" y="68"/>
                      <a:pt x="357" y="68"/>
                    </a:cubicBezTo>
                    <a:cubicBezTo>
                      <a:pt x="358" y="67"/>
                      <a:pt x="357" y="68"/>
                      <a:pt x="357" y="69"/>
                    </a:cubicBezTo>
                    <a:cubicBezTo>
                      <a:pt x="357" y="69"/>
                      <a:pt x="358" y="70"/>
                      <a:pt x="358" y="70"/>
                    </a:cubicBezTo>
                    <a:cubicBezTo>
                      <a:pt x="358" y="71"/>
                      <a:pt x="359" y="71"/>
                      <a:pt x="360" y="70"/>
                    </a:cubicBezTo>
                    <a:cubicBezTo>
                      <a:pt x="361" y="70"/>
                      <a:pt x="363" y="71"/>
                      <a:pt x="364" y="72"/>
                    </a:cubicBezTo>
                    <a:cubicBezTo>
                      <a:pt x="364" y="72"/>
                      <a:pt x="364" y="73"/>
                      <a:pt x="365" y="73"/>
                    </a:cubicBezTo>
                    <a:cubicBezTo>
                      <a:pt x="366" y="74"/>
                      <a:pt x="367" y="74"/>
                      <a:pt x="367" y="74"/>
                    </a:cubicBezTo>
                    <a:cubicBezTo>
                      <a:pt x="367" y="75"/>
                      <a:pt x="368" y="75"/>
                      <a:pt x="368" y="75"/>
                    </a:cubicBezTo>
                    <a:cubicBezTo>
                      <a:pt x="369" y="75"/>
                      <a:pt x="369" y="75"/>
                      <a:pt x="370" y="75"/>
                    </a:cubicBezTo>
                    <a:cubicBezTo>
                      <a:pt x="370" y="75"/>
                      <a:pt x="370" y="75"/>
                      <a:pt x="371" y="75"/>
                    </a:cubicBezTo>
                    <a:cubicBezTo>
                      <a:pt x="372" y="74"/>
                      <a:pt x="370" y="74"/>
                      <a:pt x="370" y="73"/>
                    </a:cubicBezTo>
                    <a:cubicBezTo>
                      <a:pt x="370" y="73"/>
                      <a:pt x="371" y="74"/>
                      <a:pt x="371" y="74"/>
                    </a:cubicBezTo>
                    <a:cubicBezTo>
                      <a:pt x="372" y="74"/>
                      <a:pt x="371" y="73"/>
                      <a:pt x="371" y="73"/>
                    </a:cubicBezTo>
                    <a:cubicBezTo>
                      <a:pt x="372" y="73"/>
                      <a:pt x="371" y="71"/>
                      <a:pt x="371" y="70"/>
                    </a:cubicBezTo>
                    <a:cubicBezTo>
                      <a:pt x="371" y="70"/>
                      <a:pt x="371" y="70"/>
                      <a:pt x="372" y="70"/>
                    </a:cubicBezTo>
                    <a:cubicBezTo>
                      <a:pt x="372" y="71"/>
                      <a:pt x="374" y="71"/>
                      <a:pt x="374" y="71"/>
                    </a:cubicBezTo>
                    <a:cubicBezTo>
                      <a:pt x="375" y="71"/>
                      <a:pt x="374" y="70"/>
                      <a:pt x="374" y="70"/>
                    </a:cubicBezTo>
                    <a:cubicBezTo>
                      <a:pt x="373" y="70"/>
                      <a:pt x="374" y="70"/>
                      <a:pt x="374" y="70"/>
                    </a:cubicBezTo>
                    <a:cubicBezTo>
                      <a:pt x="375" y="70"/>
                      <a:pt x="375" y="70"/>
                      <a:pt x="375" y="70"/>
                    </a:cubicBezTo>
                    <a:cubicBezTo>
                      <a:pt x="375" y="70"/>
                      <a:pt x="376" y="69"/>
                      <a:pt x="377" y="69"/>
                    </a:cubicBezTo>
                    <a:cubicBezTo>
                      <a:pt x="377" y="69"/>
                      <a:pt x="377" y="68"/>
                      <a:pt x="377" y="68"/>
                    </a:cubicBezTo>
                    <a:close/>
                    <a:moveTo>
                      <a:pt x="194" y="111"/>
                    </a:moveTo>
                    <a:cubicBezTo>
                      <a:pt x="193" y="113"/>
                      <a:pt x="189" y="113"/>
                      <a:pt x="189" y="115"/>
                    </a:cubicBezTo>
                    <a:cubicBezTo>
                      <a:pt x="189" y="116"/>
                      <a:pt x="184" y="117"/>
                      <a:pt x="184" y="116"/>
                    </a:cubicBezTo>
                    <a:cubicBezTo>
                      <a:pt x="184" y="116"/>
                      <a:pt x="187" y="115"/>
                      <a:pt x="188" y="113"/>
                    </a:cubicBezTo>
                    <a:cubicBezTo>
                      <a:pt x="189" y="111"/>
                      <a:pt x="192" y="110"/>
                      <a:pt x="194" y="108"/>
                    </a:cubicBezTo>
                    <a:cubicBezTo>
                      <a:pt x="195" y="106"/>
                      <a:pt x="196" y="103"/>
                      <a:pt x="197" y="103"/>
                    </a:cubicBezTo>
                    <a:cubicBezTo>
                      <a:pt x="198" y="103"/>
                      <a:pt x="196" y="109"/>
                      <a:pt x="194" y="111"/>
                    </a:cubicBezTo>
                    <a:close/>
                    <a:moveTo>
                      <a:pt x="203" y="34"/>
                    </a:moveTo>
                    <a:cubicBezTo>
                      <a:pt x="203" y="35"/>
                      <a:pt x="201" y="35"/>
                      <a:pt x="201" y="35"/>
                    </a:cubicBezTo>
                    <a:cubicBezTo>
                      <a:pt x="202" y="36"/>
                      <a:pt x="205" y="36"/>
                      <a:pt x="205" y="35"/>
                    </a:cubicBezTo>
                    <a:cubicBezTo>
                      <a:pt x="206" y="34"/>
                      <a:pt x="203" y="34"/>
                      <a:pt x="203" y="34"/>
                    </a:cubicBezTo>
                    <a:close/>
                    <a:moveTo>
                      <a:pt x="84" y="2"/>
                    </a:moveTo>
                    <a:cubicBezTo>
                      <a:pt x="85" y="2"/>
                      <a:pt x="85" y="1"/>
                      <a:pt x="86" y="1"/>
                    </a:cubicBezTo>
                    <a:cubicBezTo>
                      <a:pt x="87" y="1"/>
                      <a:pt x="88" y="1"/>
                      <a:pt x="88" y="1"/>
                    </a:cubicBezTo>
                    <a:cubicBezTo>
                      <a:pt x="87" y="0"/>
                      <a:pt x="84" y="0"/>
                      <a:pt x="84" y="1"/>
                    </a:cubicBezTo>
                    <a:cubicBezTo>
                      <a:pt x="84" y="1"/>
                      <a:pt x="81" y="1"/>
                      <a:pt x="81" y="1"/>
                    </a:cubicBezTo>
                    <a:cubicBezTo>
                      <a:pt x="81" y="2"/>
                      <a:pt x="82" y="2"/>
                      <a:pt x="84" y="2"/>
                    </a:cubicBezTo>
                    <a:close/>
                    <a:moveTo>
                      <a:pt x="76" y="6"/>
                    </a:moveTo>
                    <a:cubicBezTo>
                      <a:pt x="76" y="5"/>
                      <a:pt x="72" y="7"/>
                      <a:pt x="73" y="7"/>
                    </a:cubicBezTo>
                    <a:cubicBezTo>
                      <a:pt x="74" y="7"/>
                      <a:pt x="76" y="8"/>
                      <a:pt x="76" y="6"/>
                    </a:cubicBezTo>
                    <a:close/>
                    <a:moveTo>
                      <a:pt x="84" y="6"/>
                    </a:moveTo>
                    <a:cubicBezTo>
                      <a:pt x="84" y="6"/>
                      <a:pt x="84" y="6"/>
                      <a:pt x="82" y="6"/>
                    </a:cubicBezTo>
                    <a:cubicBezTo>
                      <a:pt x="81" y="6"/>
                      <a:pt x="80" y="7"/>
                      <a:pt x="81" y="8"/>
                    </a:cubicBezTo>
                    <a:cubicBezTo>
                      <a:pt x="82" y="8"/>
                      <a:pt x="85" y="8"/>
                      <a:pt x="86" y="7"/>
                    </a:cubicBezTo>
                    <a:cubicBezTo>
                      <a:pt x="87" y="6"/>
                      <a:pt x="88" y="7"/>
                      <a:pt x="88" y="6"/>
                    </a:cubicBezTo>
                    <a:cubicBezTo>
                      <a:pt x="89" y="5"/>
                      <a:pt x="84" y="5"/>
                      <a:pt x="84" y="6"/>
                    </a:cubicBezTo>
                    <a:close/>
                    <a:moveTo>
                      <a:pt x="95" y="4"/>
                    </a:moveTo>
                    <a:cubicBezTo>
                      <a:pt x="96" y="4"/>
                      <a:pt x="94" y="4"/>
                      <a:pt x="94" y="3"/>
                    </a:cubicBezTo>
                    <a:cubicBezTo>
                      <a:pt x="94" y="3"/>
                      <a:pt x="91" y="2"/>
                      <a:pt x="91" y="3"/>
                    </a:cubicBezTo>
                    <a:cubicBezTo>
                      <a:pt x="91" y="4"/>
                      <a:pt x="88" y="4"/>
                      <a:pt x="89" y="5"/>
                    </a:cubicBezTo>
                    <a:cubicBezTo>
                      <a:pt x="91" y="6"/>
                      <a:pt x="95" y="5"/>
                      <a:pt x="95" y="4"/>
                    </a:cubicBezTo>
                    <a:close/>
                    <a:moveTo>
                      <a:pt x="85" y="3"/>
                    </a:moveTo>
                    <a:cubicBezTo>
                      <a:pt x="85" y="2"/>
                      <a:pt x="83" y="3"/>
                      <a:pt x="81" y="2"/>
                    </a:cubicBezTo>
                    <a:cubicBezTo>
                      <a:pt x="79" y="2"/>
                      <a:pt x="78" y="2"/>
                      <a:pt x="80" y="3"/>
                    </a:cubicBezTo>
                    <a:cubicBezTo>
                      <a:pt x="80" y="3"/>
                      <a:pt x="77" y="3"/>
                      <a:pt x="77" y="4"/>
                    </a:cubicBezTo>
                    <a:cubicBezTo>
                      <a:pt x="78" y="5"/>
                      <a:pt x="85" y="5"/>
                      <a:pt x="85" y="3"/>
                    </a:cubicBezTo>
                    <a:close/>
                    <a:moveTo>
                      <a:pt x="75" y="40"/>
                    </a:moveTo>
                    <a:cubicBezTo>
                      <a:pt x="75" y="40"/>
                      <a:pt x="75" y="41"/>
                      <a:pt x="74" y="41"/>
                    </a:cubicBezTo>
                    <a:cubicBezTo>
                      <a:pt x="72" y="41"/>
                      <a:pt x="74" y="41"/>
                      <a:pt x="74" y="42"/>
                    </a:cubicBezTo>
                    <a:cubicBezTo>
                      <a:pt x="74" y="43"/>
                      <a:pt x="73" y="42"/>
                      <a:pt x="73" y="44"/>
                    </a:cubicBezTo>
                    <a:cubicBezTo>
                      <a:pt x="73" y="45"/>
                      <a:pt x="71" y="44"/>
                      <a:pt x="70" y="45"/>
                    </a:cubicBezTo>
                    <a:cubicBezTo>
                      <a:pt x="70" y="46"/>
                      <a:pt x="71" y="46"/>
                      <a:pt x="72" y="46"/>
                    </a:cubicBezTo>
                    <a:cubicBezTo>
                      <a:pt x="74" y="46"/>
                      <a:pt x="72" y="47"/>
                      <a:pt x="73" y="48"/>
                    </a:cubicBezTo>
                    <a:cubicBezTo>
                      <a:pt x="74" y="48"/>
                      <a:pt x="74" y="48"/>
                      <a:pt x="74" y="47"/>
                    </a:cubicBezTo>
                    <a:cubicBezTo>
                      <a:pt x="73" y="46"/>
                      <a:pt x="76" y="48"/>
                      <a:pt x="75" y="48"/>
                    </a:cubicBezTo>
                    <a:cubicBezTo>
                      <a:pt x="74" y="49"/>
                      <a:pt x="77" y="50"/>
                      <a:pt x="78" y="50"/>
                    </a:cubicBezTo>
                    <a:cubicBezTo>
                      <a:pt x="80" y="50"/>
                      <a:pt x="84" y="51"/>
                      <a:pt x="84" y="50"/>
                    </a:cubicBezTo>
                    <a:cubicBezTo>
                      <a:pt x="84" y="49"/>
                      <a:pt x="82" y="49"/>
                      <a:pt x="81" y="47"/>
                    </a:cubicBezTo>
                    <a:cubicBezTo>
                      <a:pt x="80" y="46"/>
                      <a:pt x="79" y="44"/>
                      <a:pt x="80" y="43"/>
                    </a:cubicBezTo>
                    <a:cubicBezTo>
                      <a:pt x="82" y="42"/>
                      <a:pt x="80" y="41"/>
                      <a:pt x="82" y="40"/>
                    </a:cubicBezTo>
                    <a:cubicBezTo>
                      <a:pt x="84" y="39"/>
                      <a:pt x="83" y="38"/>
                      <a:pt x="84" y="38"/>
                    </a:cubicBezTo>
                    <a:cubicBezTo>
                      <a:pt x="85" y="38"/>
                      <a:pt x="84" y="36"/>
                      <a:pt x="85" y="36"/>
                    </a:cubicBezTo>
                    <a:cubicBezTo>
                      <a:pt x="86" y="36"/>
                      <a:pt x="87" y="35"/>
                      <a:pt x="87" y="34"/>
                    </a:cubicBezTo>
                    <a:cubicBezTo>
                      <a:pt x="86" y="34"/>
                      <a:pt x="88" y="34"/>
                      <a:pt x="89" y="33"/>
                    </a:cubicBezTo>
                    <a:cubicBezTo>
                      <a:pt x="89" y="33"/>
                      <a:pt x="91" y="33"/>
                      <a:pt x="92" y="32"/>
                    </a:cubicBezTo>
                    <a:cubicBezTo>
                      <a:pt x="92" y="31"/>
                      <a:pt x="100" y="28"/>
                      <a:pt x="104" y="27"/>
                    </a:cubicBezTo>
                    <a:cubicBezTo>
                      <a:pt x="108" y="26"/>
                      <a:pt x="111" y="25"/>
                      <a:pt x="110" y="23"/>
                    </a:cubicBezTo>
                    <a:cubicBezTo>
                      <a:pt x="108" y="22"/>
                      <a:pt x="104" y="24"/>
                      <a:pt x="103" y="25"/>
                    </a:cubicBezTo>
                    <a:cubicBezTo>
                      <a:pt x="102" y="26"/>
                      <a:pt x="100" y="25"/>
                      <a:pt x="99" y="26"/>
                    </a:cubicBezTo>
                    <a:cubicBezTo>
                      <a:pt x="98" y="26"/>
                      <a:pt x="96" y="27"/>
                      <a:pt x="95" y="26"/>
                    </a:cubicBezTo>
                    <a:cubicBezTo>
                      <a:pt x="94" y="25"/>
                      <a:pt x="92" y="27"/>
                      <a:pt x="91" y="27"/>
                    </a:cubicBezTo>
                    <a:cubicBezTo>
                      <a:pt x="91" y="27"/>
                      <a:pt x="90" y="28"/>
                      <a:pt x="89" y="28"/>
                    </a:cubicBezTo>
                    <a:cubicBezTo>
                      <a:pt x="88" y="27"/>
                      <a:pt x="86" y="28"/>
                      <a:pt x="86" y="29"/>
                    </a:cubicBezTo>
                    <a:cubicBezTo>
                      <a:pt x="86" y="29"/>
                      <a:pt x="84" y="29"/>
                      <a:pt x="84" y="30"/>
                    </a:cubicBezTo>
                    <a:cubicBezTo>
                      <a:pt x="84" y="30"/>
                      <a:pt x="83" y="31"/>
                      <a:pt x="82" y="30"/>
                    </a:cubicBezTo>
                    <a:cubicBezTo>
                      <a:pt x="82" y="30"/>
                      <a:pt x="81" y="31"/>
                      <a:pt x="82" y="32"/>
                    </a:cubicBezTo>
                    <a:cubicBezTo>
                      <a:pt x="83" y="33"/>
                      <a:pt x="80" y="33"/>
                      <a:pt x="81" y="33"/>
                    </a:cubicBezTo>
                    <a:cubicBezTo>
                      <a:pt x="81" y="34"/>
                      <a:pt x="80" y="34"/>
                      <a:pt x="80" y="35"/>
                    </a:cubicBezTo>
                    <a:cubicBezTo>
                      <a:pt x="80" y="35"/>
                      <a:pt x="79" y="36"/>
                      <a:pt x="78" y="36"/>
                    </a:cubicBezTo>
                    <a:cubicBezTo>
                      <a:pt x="77" y="36"/>
                      <a:pt x="76" y="37"/>
                      <a:pt x="78" y="37"/>
                    </a:cubicBezTo>
                    <a:cubicBezTo>
                      <a:pt x="79" y="37"/>
                      <a:pt x="77" y="38"/>
                      <a:pt x="77" y="39"/>
                    </a:cubicBezTo>
                    <a:cubicBezTo>
                      <a:pt x="77" y="40"/>
                      <a:pt x="75" y="39"/>
                      <a:pt x="7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78" name="Freeform 157"/>
              <p:cNvSpPr>
                <a:spLocks/>
              </p:cNvSpPr>
              <p:nvPr/>
            </p:nvSpPr>
            <p:spPr bwMode="auto">
              <a:xfrm>
                <a:off x="3188" y="2212"/>
                <a:ext cx="166" cy="179"/>
              </a:xfrm>
              <a:custGeom>
                <a:avLst/>
                <a:gdLst>
                  <a:gd name="T0" fmla="*/ 36 w 40"/>
                  <a:gd name="T1" fmla="*/ 20 h 43"/>
                  <a:gd name="T2" fmla="*/ 36 w 40"/>
                  <a:gd name="T3" fmla="*/ 19 h 43"/>
                  <a:gd name="T4" fmla="*/ 35 w 40"/>
                  <a:gd name="T5" fmla="*/ 18 h 43"/>
                  <a:gd name="T6" fmla="*/ 36 w 40"/>
                  <a:gd name="T7" fmla="*/ 16 h 43"/>
                  <a:gd name="T8" fmla="*/ 37 w 40"/>
                  <a:gd name="T9" fmla="*/ 14 h 43"/>
                  <a:gd name="T10" fmla="*/ 38 w 40"/>
                  <a:gd name="T11" fmla="*/ 11 h 43"/>
                  <a:gd name="T12" fmla="*/ 40 w 40"/>
                  <a:gd name="T13" fmla="*/ 9 h 43"/>
                  <a:gd name="T14" fmla="*/ 40 w 40"/>
                  <a:gd name="T15" fmla="*/ 7 h 43"/>
                  <a:gd name="T16" fmla="*/ 40 w 40"/>
                  <a:gd name="T17" fmla="*/ 5 h 43"/>
                  <a:gd name="T18" fmla="*/ 36 w 40"/>
                  <a:gd name="T19" fmla="*/ 3 h 43"/>
                  <a:gd name="T20" fmla="*/ 34 w 40"/>
                  <a:gd name="T21" fmla="*/ 3 h 43"/>
                  <a:gd name="T22" fmla="*/ 32 w 40"/>
                  <a:gd name="T23" fmla="*/ 1 h 43"/>
                  <a:gd name="T24" fmla="*/ 30 w 40"/>
                  <a:gd name="T25" fmla="*/ 2 h 43"/>
                  <a:gd name="T26" fmla="*/ 26 w 40"/>
                  <a:gd name="T27" fmla="*/ 2 h 43"/>
                  <a:gd name="T28" fmla="*/ 22 w 40"/>
                  <a:gd name="T29" fmla="*/ 2 h 43"/>
                  <a:gd name="T30" fmla="*/ 17 w 40"/>
                  <a:gd name="T31" fmla="*/ 3 h 43"/>
                  <a:gd name="T32" fmla="*/ 13 w 40"/>
                  <a:gd name="T33" fmla="*/ 3 h 43"/>
                  <a:gd name="T34" fmla="*/ 13 w 40"/>
                  <a:gd name="T35" fmla="*/ 7 h 43"/>
                  <a:gd name="T36" fmla="*/ 10 w 40"/>
                  <a:gd name="T37" fmla="*/ 14 h 43"/>
                  <a:gd name="T38" fmla="*/ 8 w 40"/>
                  <a:gd name="T39" fmla="*/ 20 h 43"/>
                  <a:gd name="T40" fmla="*/ 6 w 40"/>
                  <a:gd name="T41" fmla="*/ 23 h 43"/>
                  <a:gd name="T42" fmla="*/ 3 w 40"/>
                  <a:gd name="T43" fmla="*/ 23 h 43"/>
                  <a:gd name="T44" fmla="*/ 0 w 40"/>
                  <a:gd name="T45" fmla="*/ 24 h 43"/>
                  <a:gd name="T46" fmla="*/ 1 w 40"/>
                  <a:gd name="T47" fmla="*/ 27 h 43"/>
                  <a:gd name="T48" fmla="*/ 9 w 40"/>
                  <a:gd name="T49" fmla="*/ 26 h 43"/>
                  <a:gd name="T50" fmla="*/ 10 w 40"/>
                  <a:gd name="T51" fmla="*/ 30 h 43"/>
                  <a:gd name="T52" fmla="*/ 15 w 40"/>
                  <a:gd name="T53" fmla="*/ 31 h 43"/>
                  <a:gd name="T54" fmla="*/ 17 w 40"/>
                  <a:gd name="T55" fmla="*/ 29 h 43"/>
                  <a:gd name="T56" fmla="*/ 20 w 40"/>
                  <a:gd name="T57" fmla="*/ 30 h 43"/>
                  <a:gd name="T58" fmla="*/ 20 w 40"/>
                  <a:gd name="T59" fmla="*/ 34 h 43"/>
                  <a:gd name="T60" fmla="*/ 21 w 40"/>
                  <a:gd name="T61" fmla="*/ 38 h 43"/>
                  <a:gd name="T62" fmla="*/ 24 w 40"/>
                  <a:gd name="T63" fmla="*/ 37 h 43"/>
                  <a:gd name="T64" fmla="*/ 25 w 40"/>
                  <a:gd name="T65" fmla="*/ 38 h 43"/>
                  <a:gd name="T66" fmla="*/ 27 w 40"/>
                  <a:gd name="T67" fmla="*/ 38 h 43"/>
                  <a:gd name="T68" fmla="*/ 30 w 40"/>
                  <a:gd name="T69" fmla="*/ 40 h 43"/>
                  <a:gd name="T70" fmla="*/ 32 w 40"/>
                  <a:gd name="T71" fmla="*/ 39 h 43"/>
                  <a:gd name="T72" fmla="*/ 35 w 40"/>
                  <a:gd name="T73" fmla="*/ 41 h 43"/>
                  <a:gd name="T74" fmla="*/ 37 w 40"/>
                  <a:gd name="T75" fmla="*/ 43 h 43"/>
                  <a:gd name="T76" fmla="*/ 37 w 40"/>
                  <a:gd name="T77" fmla="*/ 40 h 43"/>
                  <a:gd name="T78" fmla="*/ 34 w 40"/>
                  <a:gd name="T79" fmla="*/ 39 h 43"/>
                  <a:gd name="T80" fmla="*/ 35 w 40"/>
                  <a:gd name="T81" fmla="*/ 34 h 43"/>
                  <a:gd name="T82" fmla="*/ 36 w 40"/>
                  <a:gd name="T83" fmla="*/ 32 h 43"/>
                  <a:gd name="T84" fmla="*/ 38 w 40"/>
                  <a:gd name="T85" fmla="*/ 31 h 43"/>
                  <a:gd name="T86" fmla="*/ 37 w 40"/>
                  <a:gd name="T87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" h="43">
                    <a:moveTo>
                      <a:pt x="37" y="29"/>
                    </a:moveTo>
                    <a:cubicBezTo>
                      <a:pt x="36" y="28"/>
                      <a:pt x="35" y="21"/>
                      <a:pt x="36" y="20"/>
                    </a:cubicBezTo>
                    <a:cubicBezTo>
                      <a:pt x="36" y="20"/>
                      <a:pt x="36" y="20"/>
                      <a:pt x="36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5" y="19"/>
                      <a:pt x="35" y="18"/>
                    </a:cubicBezTo>
                    <a:cubicBezTo>
                      <a:pt x="35" y="18"/>
                      <a:pt x="36" y="18"/>
                      <a:pt x="36" y="18"/>
                    </a:cubicBezTo>
                    <a:cubicBezTo>
                      <a:pt x="36" y="18"/>
                      <a:pt x="36" y="16"/>
                      <a:pt x="36" y="16"/>
                    </a:cubicBezTo>
                    <a:cubicBezTo>
                      <a:pt x="36" y="16"/>
                      <a:pt x="37" y="16"/>
                      <a:pt x="37" y="16"/>
                    </a:cubicBezTo>
                    <a:cubicBezTo>
                      <a:pt x="37" y="16"/>
                      <a:pt x="37" y="15"/>
                      <a:pt x="37" y="14"/>
                    </a:cubicBezTo>
                    <a:cubicBezTo>
                      <a:pt x="37" y="14"/>
                      <a:pt x="37" y="13"/>
                      <a:pt x="37" y="12"/>
                    </a:cubicBezTo>
                    <a:cubicBezTo>
                      <a:pt x="38" y="12"/>
                      <a:pt x="37" y="11"/>
                      <a:pt x="38" y="11"/>
                    </a:cubicBezTo>
                    <a:cubicBezTo>
                      <a:pt x="38" y="11"/>
                      <a:pt x="38" y="10"/>
                      <a:pt x="39" y="10"/>
                    </a:cubicBezTo>
                    <a:cubicBezTo>
                      <a:pt x="39" y="10"/>
                      <a:pt x="40" y="9"/>
                      <a:pt x="40" y="9"/>
                    </a:cubicBezTo>
                    <a:cubicBezTo>
                      <a:pt x="40" y="9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6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4"/>
                      <a:pt x="38" y="3"/>
                      <a:pt x="37" y="3"/>
                    </a:cubicBezTo>
                    <a:cubicBezTo>
                      <a:pt x="37" y="2"/>
                      <a:pt x="36" y="3"/>
                      <a:pt x="36" y="3"/>
                    </a:cubicBezTo>
                    <a:cubicBezTo>
                      <a:pt x="36" y="3"/>
                      <a:pt x="35" y="2"/>
                      <a:pt x="35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3"/>
                      <a:pt x="33" y="2"/>
                      <a:pt x="33" y="2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28" y="0"/>
                      <a:pt x="28" y="1"/>
                    </a:cubicBezTo>
                    <a:cubicBezTo>
                      <a:pt x="28" y="2"/>
                      <a:pt x="27" y="2"/>
                      <a:pt x="26" y="2"/>
                    </a:cubicBezTo>
                    <a:cubicBezTo>
                      <a:pt x="25" y="2"/>
                      <a:pt x="24" y="2"/>
                      <a:pt x="24" y="2"/>
                    </a:cubicBezTo>
                    <a:cubicBezTo>
                      <a:pt x="23" y="3"/>
                      <a:pt x="22" y="2"/>
                      <a:pt x="22" y="2"/>
                    </a:cubicBezTo>
                    <a:cubicBezTo>
                      <a:pt x="22" y="3"/>
                      <a:pt x="21" y="4"/>
                      <a:pt x="21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2" y="8"/>
                      <a:pt x="12" y="8"/>
                      <a:pt x="12" y="10"/>
                    </a:cubicBezTo>
                    <a:cubicBezTo>
                      <a:pt x="12" y="11"/>
                      <a:pt x="10" y="13"/>
                      <a:pt x="10" y="14"/>
                    </a:cubicBezTo>
                    <a:cubicBezTo>
                      <a:pt x="10" y="15"/>
                      <a:pt x="8" y="16"/>
                      <a:pt x="8" y="17"/>
                    </a:cubicBezTo>
                    <a:cubicBezTo>
                      <a:pt x="8" y="17"/>
                      <a:pt x="8" y="19"/>
                      <a:pt x="8" y="20"/>
                    </a:cubicBezTo>
                    <a:cubicBezTo>
                      <a:pt x="8" y="22"/>
                      <a:pt x="7" y="21"/>
                      <a:pt x="7" y="22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5" y="24"/>
                      <a:pt x="5" y="24"/>
                      <a:pt x="5" y="23"/>
                    </a:cubicBezTo>
                    <a:cubicBezTo>
                      <a:pt x="5" y="23"/>
                      <a:pt x="4" y="23"/>
                      <a:pt x="3" y="23"/>
                    </a:cubicBezTo>
                    <a:cubicBezTo>
                      <a:pt x="3" y="24"/>
                      <a:pt x="2" y="23"/>
                      <a:pt x="2" y="23"/>
                    </a:cubicBezTo>
                    <a:cubicBezTo>
                      <a:pt x="2" y="23"/>
                      <a:pt x="1" y="24"/>
                      <a:pt x="0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2" y="26"/>
                      <a:pt x="2" y="26"/>
                    </a:cubicBezTo>
                    <a:cubicBezTo>
                      <a:pt x="3" y="26"/>
                      <a:pt x="9" y="26"/>
                      <a:pt x="9" y="26"/>
                    </a:cubicBezTo>
                    <a:cubicBezTo>
                      <a:pt x="9" y="26"/>
                      <a:pt x="10" y="27"/>
                      <a:pt x="9" y="28"/>
                    </a:cubicBezTo>
                    <a:cubicBezTo>
                      <a:pt x="9" y="29"/>
                      <a:pt x="10" y="29"/>
                      <a:pt x="10" y="30"/>
                    </a:cubicBezTo>
                    <a:cubicBezTo>
                      <a:pt x="11" y="31"/>
                      <a:pt x="11" y="31"/>
                      <a:pt x="12" y="31"/>
                    </a:cubicBezTo>
                    <a:cubicBezTo>
                      <a:pt x="13" y="31"/>
                      <a:pt x="14" y="31"/>
                      <a:pt x="15" y="31"/>
                    </a:cubicBezTo>
                    <a:cubicBezTo>
                      <a:pt x="15" y="31"/>
                      <a:pt x="15" y="29"/>
                      <a:pt x="16" y="29"/>
                    </a:cubicBezTo>
                    <a:cubicBezTo>
                      <a:pt x="16" y="28"/>
                      <a:pt x="17" y="29"/>
                      <a:pt x="17" y="29"/>
                    </a:cubicBezTo>
                    <a:cubicBezTo>
                      <a:pt x="17" y="29"/>
                      <a:pt x="17" y="29"/>
                      <a:pt x="18" y="29"/>
                    </a:cubicBezTo>
                    <a:cubicBezTo>
                      <a:pt x="19" y="29"/>
                      <a:pt x="20" y="29"/>
                      <a:pt x="20" y="30"/>
                    </a:cubicBezTo>
                    <a:cubicBezTo>
                      <a:pt x="20" y="30"/>
                      <a:pt x="20" y="31"/>
                      <a:pt x="20" y="31"/>
                    </a:cubicBezTo>
                    <a:cubicBezTo>
                      <a:pt x="21" y="32"/>
                      <a:pt x="19" y="34"/>
                      <a:pt x="20" y="34"/>
                    </a:cubicBezTo>
                    <a:cubicBezTo>
                      <a:pt x="20" y="35"/>
                      <a:pt x="21" y="36"/>
                      <a:pt x="21" y="36"/>
                    </a:cubicBezTo>
                    <a:cubicBezTo>
                      <a:pt x="21" y="37"/>
                      <a:pt x="21" y="38"/>
                      <a:pt x="21" y="38"/>
                    </a:cubicBezTo>
                    <a:cubicBezTo>
                      <a:pt x="21" y="38"/>
                      <a:pt x="22" y="37"/>
                      <a:pt x="22" y="37"/>
                    </a:cubicBezTo>
                    <a:cubicBezTo>
                      <a:pt x="23" y="37"/>
                      <a:pt x="24" y="37"/>
                      <a:pt x="24" y="37"/>
                    </a:cubicBezTo>
                    <a:cubicBezTo>
                      <a:pt x="24" y="37"/>
                      <a:pt x="25" y="37"/>
                      <a:pt x="25" y="37"/>
                    </a:cubicBezTo>
                    <a:cubicBezTo>
                      <a:pt x="25" y="37"/>
                      <a:pt x="25" y="38"/>
                      <a:pt x="25" y="38"/>
                    </a:cubicBezTo>
                    <a:cubicBezTo>
                      <a:pt x="25" y="38"/>
                      <a:pt x="26" y="38"/>
                      <a:pt x="26" y="38"/>
                    </a:cubicBezTo>
                    <a:cubicBezTo>
                      <a:pt x="26" y="38"/>
                      <a:pt x="27" y="38"/>
                      <a:pt x="27" y="38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28" y="39"/>
                      <a:pt x="29" y="40"/>
                      <a:pt x="30" y="40"/>
                    </a:cubicBezTo>
                    <a:cubicBezTo>
                      <a:pt x="30" y="40"/>
                      <a:pt x="31" y="40"/>
                      <a:pt x="31" y="40"/>
                    </a:cubicBezTo>
                    <a:cubicBezTo>
                      <a:pt x="31" y="39"/>
                      <a:pt x="31" y="39"/>
                      <a:pt x="32" y="39"/>
                    </a:cubicBezTo>
                    <a:cubicBezTo>
                      <a:pt x="32" y="40"/>
                      <a:pt x="32" y="40"/>
                      <a:pt x="33" y="40"/>
                    </a:cubicBezTo>
                    <a:cubicBezTo>
                      <a:pt x="33" y="40"/>
                      <a:pt x="35" y="40"/>
                      <a:pt x="35" y="41"/>
                    </a:cubicBezTo>
                    <a:cubicBezTo>
                      <a:pt x="35" y="41"/>
                      <a:pt x="35" y="42"/>
                      <a:pt x="35" y="43"/>
                    </a:cubicBezTo>
                    <a:cubicBezTo>
                      <a:pt x="36" y="43"/>
                      <a:pt x="37" y="43"/>
                      <a:pt x="37" y="43"/>
                    </a:cubicBezTo>
                    <a:cubicBezTo>
                      <a:pt x="37" y="43"/>
                      <a:pt x="37" y="42"/>
                      <a:pt x="37" y="42"/>
                    </a:cubicBezTo>
                    <a:cubicBezTo>
                      <a:pt x="37" y="41"/>
                      <a:pt x="37" y="40"/>
                      <a:pt x="37" y="40"/>
                    </a:cubicBezTo>
                    <a:cubicBezTo>
                      <a:pt x="37" y="40"/>
                      <a:pt x="36" y="41"/>
                      <a:pt x="36" y="41"/>
                    </a:cubicBezTo>
                    <a:cubicBezTo>
                      <a:pt x="35" y="40"/>
                      <a:pt x="34" y="39"/>
                      <a:pt x="34" y="39"/>
                    </a:cubicBezTo>
                    <a:cubicBezTo>
                      <a:pt x="34" y="39"/>
                      <a:pt x="35" y="37"/>
                      <a:pt x="35" y="37"/>
                    </a:cubicBezTo>
                    <a:cubicBezTo>
                      <a:pt x="35" y="36"/>
                      <a:pt x="35" y="35"/>
                      <a:pt x="35" y="34"/>
                    </a:cubicBezTo>
                    <a:cubicBezTo>
                      <a:pt x="34" y="34"/>
                      <a:pt x="35" y="34"/>
                      <a:pt x="35" y="33"/>
                    </a:cubicBezTo>
                    <a:cubicBezTo>
                      <a:pt x="35" y="33"/>
                      <a:pt x="35" y="32"/>
                      <a:pt x="36" y="32"/>
                    </a:cubicBezTo>
                    <a:cubicBezTo>
                      <a:pt x="36" y="32"/>
                      <a:pt x="38" y="32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0"/>
                      <a:pt x="37" y="29"/>
                      <a:pt x="37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79" name="Freeform 158"/>
              <p:cNvSpPr>
                <a:spLocks/>
              </p:cNvSpPr>
              <p:nvPr/>
            </p:nvSpPr>
            <p:spPr bwMode="auto">
              <a:xfrm>
                <a:off x="3337" y="2287"/>
                <a:ext cx="13" cy="21"/>
              </a:xfrm>
              <a:custGeom>
                <a:avLst/>
                <a:gdLst>
                  <a:gd name="T0" fmla="*/ 0 w 3"/>
                  <a:gd name="T1" fmla="*/ 3 h 5"/>
                  <a:gd name="T2" fmla="*/ 1 w 3"/>
                  <a:gd name="T3" fmla="*/ 5 h 5"/>
                  <a:gd name="T4" fmla="*/ 2 w 3"/>
                  <a:gd name="T5" fmla="*/ 4 h 5"/>
                  <a:gd name="T6" fmla="*/ 3 w 3"/>
                  <a:gd name="T7" fmla="*/ 2 h 5"/>
                  <a:gd name="T8" fmla="*/ 3 w 3"/>
                  <a:gd name="T9" fmla="*/ 1 h 5"/>
                  <a:gd name="T10" fmla="*/ 3 w 3"/>
                  <a:gd name="T11" fmla="*/ 0 h 5"/>
                  <a:gd name="T12" fmla="*/ 2 w 3"/>
                  <a:gd name="T13" fmla="*/ 0 h 5"/>
                  <a:gd name="T14" fmla="*/ 1 w 3"/>
                  <a:gd name="T15" fmla="*/ 1 h 5"/>
                  <a:gd name="T16" fmla="*/ 0 w 3"/>
                  <a:gd name="T17" fmla="*/ 1 h 5"/>
                  <a:gd name="T18" fmla="*/ 0 w 3"/>
                  <a:gd name="T19" fmla="*/ 1 h 5"/>
                  <a:gd name="T20" fmla="*/ 0 w 3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1" y="4"/>
                      <a:pt x="2" y="4"/>
                    </a:cubicBezTo>
                    <a:cubicBezTo>
                      <a:pt x="2" y="4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80" name="Freeform 159"/>
              <p:cNvSpPr>
                <a:spLocks/>
              </p:cNvSpPr>
              <p:nvPr/>
            </p:nvSpPr>
            <p:spPr bwMode="auto">
              <a:xfrm>
                <a:off x="3345" y="2362"/>
                <a:ext cx="100" cy="158"/>
              </a:xfrm>
              <a:custGeom>
                <a:avLst/>
                <a:gdLst>
                  <a:gd name="T0" fmla="*/ 23 w 24"/>
                  <a:gd name="T1" fmla="*/ 10 h 38"/>
                  <a:gd name="T2" fmla="*/ 23 w 24"/>
                  <a:gd name="T3" fmla="*/ 6 h 38"/>
                  <a:gd name="T4" fmla="*/ 23 w 24"/>
                  <a:gd name="T5" fmla="*/ 1 h 38"/>
                  <a:gd name="T6" fmla="*/ 23 w 24"/>
                  <a:gd name="T7" fmla="*/ 0 h 38"/>
                  <a:gd name="T8" fmla="*/ 20 w 24"/>
                  <a:gd name="T9" fmla="*/ 2 h 38"/>
                  <a:gd name="T10" fmla="*/ 19 w 24"/>
                  <a:gd name="T11" fmla="*/ 2 h 38"/>
                  <a:gd name="T12" fmla="*/ 17 w 24"/>
                  <a:gd name="T13" fmla="*/ 2 h 38"/>
                  <a:gd name="T14" fmla="*/ 17 w 24"/>
                  <a:gd name="T15" fmla="*/ 3 h 38"/>
                  <a:gd name="T16" fmla="*/ 15 w 24"/>
                  <a:gd name="T17" fmla="*/ 3 h 38"/>
                  <a:gd name="T18" fmla="*/ 14 w 24"/>
                  <a:gd name="T19" fmla="*/ 3 h 38"/>
                  <a:gd name="T20" fmla="*/ 13 w 24"/>
                  <a:gd name="T21" fmla="*/ 3 h 38"/>
                  <a:gd name="T22" fmla="*/ 12 w 24"/>
                  <a:gd name="T23" fmla="*/ 3 h 38"/>
                  <a:gd name="T24" fmla="*/ 10 w 24"/>
                  <a:gd name="T25" fmla="*/ 3 h 38"/>
                  <a:gd name="T26" fmla="*/ 10 w 24"/>
                  <a:gd name="T27" fmla="*/ 4 h 38"/>
                  <a:gd name="T28" fmla="*/ 11 w 24"/>
                  <a:gd name="T29" fmla="*/ 8 h 38"/>
                  <a:gd name="T30" fmla="*/ 12 w 24"/>
                  <a:gd name="T31" fmla="*/ 10 h 38"/>
                  <a:gd name="T32" fmla="*/ 12 w 24"/>
                  <a:gd name="T33" fmla="*/ 12 h 38"/>
                  <a:gd name="T34" fmla="*/ 11 w 24"/>
                  <a:gd name="T35" fmla="*/ 13 h 38"/>
                  <a:gd name="T36" fmla="*/ 11 w 24"/>
                  <a:gd name="T37" fmla="*/ 15 h 38"/>
                  <a:gd name="T38" fmla="*/ 9 w 24"/>
                  <a:gd name="T39" fmla="*/ 13 h 38"/>
                  <a:gd name="T40" fmla="*/ 9 w 24"/>
                  <a:gd name="T41" fmla="*/ 10 h 38"/>
                  <a:gd name="T42" fmla="*/ 8 w 24"/>
                  <a:gd name="T43" fmla="*/ 9 h 38"/>
                  <a:gd name="T44" fmla="*/ 6 w 24"/>
                  <a:gd name="T45" fmla="*/ 8 h 38"/>
                  <a:gd name="T46" fmla="*/ 0 w 24"/>
                  <a:gd name="T47" fmla="*/ 11 h 38"/>
                  <a:gd name="T48" fmla="*/ 1 w 24"/>
                  <a:gd name="T49" fmla="*/ 12 h 38"/>
                  <a:gd name="T50" fmla="*/ 0 w 24"/>
                  <a:gd name="T51" fmla="*/ 12 h 38"/>
                  <a:gd name="T52" fmla="*/ 1 w 24"/>
                  <a:gd name="T53" fmla="*/ 13 h 38"/>
                  <a:gd name="T54" fmla="*/ 4 w 24"/>
                  <a:gd name="T55" fmla="*/ 14 h 38"/>
                  <a:gd name="T56" fmla="*/ 6 w 24"/>
                  <a:gd name="T57" fmla="*/ 14 h 38"/>
                  <a:gd name="T58" fmla="*/ 6 w 24"/>
                  <a:gd name="T59" fmla="*/ 18 h 38"/>
                  <a:gd name="T60" fmla="*/ 6 w 24"/>
                  <a:gd name="T61" fmla="*/ 20 h 38"/>
                  <a:gd name="T62" fmla="*/ 6 w 24"/>
                  <a:gd name="T63" fmla="*/ 22 h 38"/>
                  <a:gd name="T64" fmla="*/ 5 w 24"/>
                  <a:gd name="T65" fmla="*/ 23 h 38"/>
                  <a:gd name="T66" fmla="*/ 5 w 24"/>
                  <a:gd name="T67" fmla="*/ 25 h 38"/>
                  <a:gd name="T68" fmla="*/ 2 w 24"/>
                  <a:gd name="T69" fmla="*/ 28 h 38"/>
                  <a:gd name="T70" fmla="*/ 2 w 24"/>
                  <a:gd name="T71" fmla="*/ 28 h 38"/>
                  <a:gd name="T72" fmla="*/ 4 w 24"/>
                  <a:gd name="T73" fmla="*/ 32 h 38"/>
                  <a:gd name="T74" fmla="*/ 4 w 24"/>
                  <a:gd name="T75" fmla="*/ 36 h 38"/>
                  <a:gd name="T76" fmla="*/ 4 w 24"/>
                  <a:gd name="T77" fmla="*/ 38 h 38"/>
                  <a:gd name="T78" fmla="*/ 6 w 24"/>
                  <a:gd name="T79" fmla="*/ 38 h 38"/>
                  <a:gd name="T80" fmla="*/ 6 w 24"/>
                  <a:gd name="T81" fmla="*/ 37 h 38"/>
                  <a:gd name="T82" fmla="*/ 5 w 24"/>
                  <a:gd name="T83" fmla="*/ 36 h 38"/>
                  <a:gd name="T84" fmla="*/ 9 w 24"/>
                  <a:gd name="T85" fmla="*/ 34 h 38"/>
                  <a:gd name="T86" fmla="*/ 11 w 24"/>
                  <a:gd name="T87" fmla="*/ 32 h 38"/>
                  <a:gd name="T88" fmla="*/ 12 w 24"/>
                  <a:gd name="T89" fmla="*/ 29 h 38"/>
                  <a:gd name="T90" fmla="*/ 11 w 24"/>
                  <a:gd name="T91" fmla="*/ 26 h 38"/>
                  <a:gd name="T92" fmla="*/ 10 w 24"/>
                  <a:gd name="T93" fmla="*/ 23 h 38"/>
                  <a:gd name="T94" fmla="*/ 10 w 24"/>
                  <a:gd name="T95" fmla="*/ 22 h 38"/>
                  <a:gd name="T96" fmla="*/ 11 w 24"/>
                  <a:gd name="T97" fmla="*/ 20 h 38"/>
                  <a:gd name="T98" fmla="*/ 13 w 24"/>
                  <a:gd name="T99" fmla="*/ 19 h 38"/>
                  <a:gd name="T100" fmla="*/ 16 w 24"/>
                  <a:gd name="T101" fmla="*/ 17 h 38"/>
                  <a:gd name="T102" fmla="*/ 20 w 24"/>
                  <a:gd name="T103" fmla="*/ 15 h 38"/>
                  <a:gd name="T104" fmla="*/ 23 w 24"/>
                  <a:gd name="T10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" h="38">
                    <a:moveTo>
                      <a:pt x="23" y="10"/>
                    </a:moveTo>
                    <a:cubicBezTo>
                      <a:pt x="23" y="10"/>
                      <a:pt x="23" y="7"/>
                      <a:pt x="23" y="6"/>
                    </a:cubicBezTo>
                    <a:cubicBezTo>
                      <a:pt x="23" y="5"/>
                      <a:pt x="23" y="2"/>
                      <a:pt x="23" y="1"/>
                    </a:cubicBezTo>
                    <a:cubicBezTo>
                      <a:pt x="23" y="1"/>
                      <a:pt x="23" y="1"/>
                      <a:pt x="23" y="0"/>
                    </a:cubicBezTo>
                    <a:cubicBezTo>
                      <a:pt x="22" y="1"/>
                      <a:pt x="20" y="2"/>
                      <a:pt x="20" y="2"/>
                    </a:cubicBezTo>
                    <a:cubicBezTo>
                      <a:pt x="20" y="2"/>
                      <a:pt x="19" y="2"/>
                      <a:pt x="19" y="2"/>
                    </a:cubicBezTo>
                    <a:cubicBezTo>
                      <a:pt x="18" y="3"/>
                      <a:pt x="18" y="2"/>
                      <a:pt x="17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5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3"/>
                      <a:pt x="10" y="3"/>
                      <a:pt x="10" y="4"/>
                    </a:cubicBezTo>
                    <a:cubicBezTo>
                      <a:pt x="10" y="5"/>
                      <a:pt x="11" y="7"/>
                      <a:pt x="11" y="8"/>
                    </a:cubicBezTo>
                    <a:cubicBezTo>
                      <a:pt x="12" y="9"/>
                      <a:pt x="12" y="9"/>
                      <a:pt x="12" y="10"/>
                    </a:cubicBezTo>
                    <a:cubicBezTo>
                      <a:pt x="13" y="10"/>
                      <a:pt x="12" y="10"/>
                      <a:pt x="12" y="12"/>
                    </a:cubicBezTo>
                    <a:cubicBezTo>
                      <a:pt x="13" y="13"/>
                      <a:pt x="12" y="13"/>
                      <a:pt x="11" y="13"/>
                    </a:cubicBezTo>
                    <a:cubicBezTo>
                      <a:pt x="11" y="14"/>
                      <a:pt x="11" y="15"/>
                      <a:pt x="11" y="15"/>
                    </a:cubicBezTo>
                    <a:cubicBezTo>
                      <a:pt x="11" y="16"/>
                      <a:pt x="9" y="13"/>
                      <a:pt x="9" y="13"/>
                    </a:cubicBezTo>
                    <a:cubicBezTo>
                      <a:pt x="9" y="12"/>
                      <a:pt x="10" y="11"/>
                      <a:pt x="9" y="10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7" y="9"/>
                      <a:pt x="6" y="8"/>
                      <a:pt x="6" y="8"/>
                    </a:cubicBezTo>
                    <a:cubicBezTo>
                      <a:pt x="6" y="8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3" y="13"/>
                      <a:pt x="4" y="14"/>
                    </a:cubicBezTo>
                    <a:cubicBezTo>
                      <a:pt x="4" y="14"/>
                      <a:pt x="6" y="14"/>
                      <a:pt x="6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6" y="19"/>
                      <a:pt x="5" y="19"/>
                      <a:pt x="6" y="20"/>
                    </a:cubicBezTo>
                    <a:cubicBezTo>
                      <a:pt x="6" y="20"/>
                      <a:pt x="6" y="21"/>
                      <a:pt x="6" y="22"/>
                    </a:cubicBezTo>
                    <a:cubicBezTo>
                      <a:pt x="7" y="22"/>
                      <a:pt x="6" y="23"/>
                      <a:pt x="5" y="23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4" y="26"/>
                      <a:pt x="3" y="27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" y="28"/>
                      <a:pt x="3" y="31"/>
                      <a:pt x="4" y="32"/>
                    </a:cubicBezTo>
                    <a:cubicBezTo>
                      <a:pt x="4" y="32"/>
                      <a:pt x="4" y="36"/>
                      <a:pt x="4" y="36"/>
                    </a:cubicBezTo>
                    <a:cubicBezTo>
                      <a:pt x="4" y="36"/>
                      <a:pt x="4" y="38"/>
                      <a:pt x="4" y="38"/>
                    </a:cubicBezTo>
                    <a:cubicBezTo>
                      <a:pt x="4" y="38"/>
                      <a:pt x="5" y="38"/>
                      <a:pt x="6" y="38"/>
                    </a:cubicBezTo>
                    <a:cubicBezTo>
                      <a:pt x="6" y="38"/>
                      <a:pt x="6" y="37"/>
                      <a:pt x="6" y="37"/>
                    </a:cubicBezTo>
                    <a:cubicBezTo>
                      <a:pt x="6" y="36"/>
                      <a:pt x="5" y="37"/>
                      <a:pt x="5" y="36"/>
                    </a:cubicBezTo>
                    <a:cubicBezTo>
                      <a:pt x="5" y="36"/>
                      <a:pt x="7" y="34"/>
                      <a:pt x="9" y="34"/>
                    </a:cubicBezTo>
                    <a:cubicBezTo>
                      <a:pt x="10" y="33"/>
                      <a:pt x="11" y="33"/>
                      <a:pt x="11" y="32"/>
                    </a:cubicBezTo>
                    <a:cubicBezTo>
                      <a:pt x="12" y="31"/>
                      <a:pt x="11" y="30"/>
                      <a:pt x="12" y="29"/>
                    </a:cubicBezTo>
                    <a:cubicBezTo>
                      <a:pt x="12" y="28"/>
                      <a:pt x="11" y="28"/>
                      <a:pt x="11" y="26"/>
                    </a:cubicBezTo>
                    <a:cubicBezTo>
                      <a:pt x="11" y="24"/>
                      <a:pt x="10" y="24"/>
                      <a:pt x="10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2" y="19"/>
                      <a:pt x="12" y="20"/>
                      <a:pt x="13" y="19"/>
                    </a:cubicBezTo>
                    <a:cubicBezTo>
                      <a:pt x="14" y="19"/>
                      <a:pt x="14" y="18"/>
                      <a:pt x="16" y="17"/>
                    </a:cubicBezTo>
                    <a:cubicBezTo>
                      <a:pt x="17" y="16"/>
                      <a:pt x="19" y="16"/>
                      <a:pt x="20" y="15"/>
                    </a:cubicBezTo>
                    <a:cubicBezTo>
                      <a:pt x="21" y="14"/>
                      <a:pt x="24" y="11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81" name="Freeform 160"/>
              <p:cNvSpPr>
                <a:spLocks/>
              </p:cNvSpPr>
              <p:nvPr/>
            </p:nvSpPr>
            <p:spPr bwMode="auto">
              <a:xfrm>
                <a:off x="3341" y="2274"/>
                <a:ext cx="100" cy="100"/>
              </a:xfrm>
              <a:custGeom>
                <a:avLst/>
                <a:gdLst>
                  <a:gd name="T0" fmla="*/ 22 w 24"/>
                  <a:gd name="T1" fmla="*/ 19 h 24"/>
                  <a:gd name="T2" fmla="*/ 21 w 24"/>
                  <a:gd name="T3" fmla="*/ 17 h 24"/>
                  <a:gd name="T4" fmla="*/ 21 w 24"/>
                  <a:gd name="T5" fmla="*/ 15 h 24"/>
                  <a:gd name="T6" fmla="*/ 21 w 24"/>
                  <a:gd name="T7" fmla="*/ 14 h 24"/>
                  <a:gd name="T8" fmla="*/ 20 w 24"/>
                  <a:gd name="T9" fmla="*/ 12 h 24"/>
                  <a:gd name="T10" fmla="*/ 21 w 24"/>
                  <a:gd name="T11" fmla="*/ 9 h 24"/>
                  <a:gd name="T12" fmla="*/ 18 w 24"/>
                  <a:gd name="T13" fmla="*/ 6 h 24"/>
                  <a:gd name="T14" fmla="*/ 18 w 24"/>
                  <a:gd name="T15" fmla="*/ 5 h 24"/>
                  <a:gd name="T16" fmla="*/ 9 w 24"/>
                  <a:gd name="T17" fmla="*/ 0 h 24"/>
                  <a:gd name="T18" fmla="*/ 8 w 24"/>
                  <a:gd name="T19" fmla="*/ 2 h 24"/>
                  <a:gd name="T20" fmla="*/ 8 w 24"/>
                  <a:gd name="T21" fmla="*/ 4 h 24"/>
                  <a:gd name="T22" fmla="*/ 5 w 24"/>
                  <a:gd name="T23" fmla="*/ 3 h 24"/>
                  <a:gd name="T24" fmla="*/ 5 w 24"/>
                  <a:gd name="T25" fmla="*/ 0 h 24"/>
                  <a:gd name="T26" fmla="*/ 3 w 24"/>
                  <a:gd name="T27" fmla="*/ 0 h 24"/>
                  <a:gd name="T28" fmla="*/ 2 w 24"/>
                  <a:gd name="T29" fmla="*/ 0 h 24"/>
                  <a:gd name="T30" fmla="*/ 2 w 24"/>
                  <a:gd name="T31" fmla="*/ 1 h 24"/>
                  <a:gd name="T32" fmla="*/ 3 w 24"/>
                  <a:gd name="T33" fmla="*/ 3 h 24"/>
                  <a:gd name="T34" fmla="*/ 2 w 24"/>
                  <a:gd name="T35" fmla="*/ 3 h 24"/>
                  <a:gd name="T36" fmla="*/ 2 w 24"/>
                  <a:gd name="T37" fmla="*/ 4 h 24"/>
                  <a:gd name="T38" fmla="*/ 2 w 24"/>
                  <a:gd name="T39" fmla="*/ 5 h 24"/>
                  <a:gd name="T40" fmla="*/ 1 w 24"/>
                  <a:gd name="T41" fmla="*/ 7 h 24"/>
                  <a:gd name="T42" fmla="*/ 0 w 24"/>
                  <a:gd name="T43" fmla="*/ 8 h 24"/>
                  <a:gd name="T44" fmla="*/ 1 w 24"/>
                  <a:gd name="T45" fmla="*/ 12 h 24"/>
                  <a:gd name="T46" fmla="*/ 2 w 24"/>
                  <a:gd name="T47" fmla="*/ 15 h 24"/>
                  <a:gd name="T48" fmla="*/ 3 w 24"/>
                  <a:gd name="T49" fmla="*/ 17 h 24"/>
                  <a:gd name="T50" fmla="*/ 1 w 24"/>
                  <a:gd name="T51" fmla="*/ 16 h 24"/>
                  <a:gd name="T52" fmla="*/ 1 w 24"/>
                  <a:gd name="T53" fmla="*/ 16 h 24"/>
                  <a:gd name="T54" fmla="*/ 1 w 24"/>
                  <a:gd name="T55" fmla="*/ 16 h 24"/>
                  <a:gd name="T56" fmla="*/ 3 w 24"/>
                  <a:gd name="T57" fmla="*/ 17 h 24"/>
                  <a:gd name="T58" fmla="*/ 5 w 24"/>
                  <a:gd name="T59" fmla="*/ 18 h 24"/>
                  <a:gd name="T60" fmla="*/ 8 w 24"/>
                  <a:gd name="T61" fmla="*/ 19 h 24"/>
                  <a:gd name="T62" fmla="*/ 8 w 24"/>
                  <a:gd name="T63" fmla="*/ 19 h 24"/>
                  <a:gd name="T64" fmla="*/ 9 w 24"/>
                  <a:gd name="T65" fmla="*/ 19 h 24"/>
                  <a:gd name="T66" fmla="*/ 10 w 24"/>
                  <a:gd name="T67" fmla="*/ 19 h 24"/>
                  <a:gd name="T68" fmla="*/ 11 w 24"/>
                  <a:gd name="T69" fmla="*/ 24 h 24"/>
                  <a:gd name="T70" fmla="*/ 13 w 24"/>
                  <a:gd name="T71" fmla="*/ 24 h 24"/>
                  <a:gd name="T72" fmla="*/ 14 w 24"/>
                  <a:gd name="T73" fmla="*/ 24 h 24"/>
                  <a:gd name="T74" fmla="*/ 15 w 24"/>
                  <a:gd name="T75" fmla="*/ 24 h 24"/>
                  <a:gd name="T76" fmla="*/ 16 w 24"/>
                  <a:gd name="T77" fmla="*/ 24 h 24"/>
                  <a:gd name="T78" fmla="*/ 18 w 24"/>
                  <a:gd name="T79" fmla="*/ 24 h 24"/>
                  <a:gd name="T80" fmla="*/ 18 w 24"/>
                  <a:gd name="T81" fmla="*/ 23 h 24"/>
                  <a:gd name="T82" fmla="*/ 20 w 24"/>
                  <a:gd name="T83" fmla="*/ 23 h 24"/>
                  <a:gd name="T84" fmla="*/ 21 w 24"/>
                  <a:gd name="T85" fmla="*/ 23 h 24"/>
                  <a:gd name="T86" fmla="*/ 24 w 24"/>
                  <a:gd name="T87" fmla="*/ 21 h 24"/>
                  <a:gd name="T88" fmla="*/ 22 w 24"/>
                  <a:gd name="T8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" h="24">
                    <a:moveTo>
                      <a:pt x="22" y="19"/>
                    </a:moveTo>
                    <a:cubicBezTo>
                      <a:pt x="22" y="18"/>
                      <a:pt x="21" y="18"/>
                      <a:pt x="21" y="17"/>
                    </a:cubicBezTo>
                    <a:cubicBezTo>
                      <a:pt x="21" y="16"/>
                      <a:pt x="21" y="15"/>
                      <a:pt x="21" y="15"/>
                    </a:cubicBezTo>
                    <a:cubicBezTo>
                      <a:pt x="21" y="15"/>
                      <a:pt x="21" y="15"/>
                      <a:pt x="21" y="14"/>
                    </a:cubicBezTo>
                    <a:cubicBezTo>
                      <a:pt x="22" y="13"/>
                      <a:pt x="21" y="13"/>
                      <a:pt x="20" y="12"/>
                    </a:cubicBezTo>
                    <a:cubicBezTo>
                      <a:pt x="20" y="11"/>
                      <a:pt x="21" y="10"/>
                      <a:pt x="21" y="9"/>
                    </a:cubicBezTo>
                    <a:cubicBezTo>
                      <a:pt x="19" y="7"/>
                      <a:pt x="18" y="6"/>
                      <a:pt x="18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8" y="2"/>
                      <a:pt x="9" y="3"/>
                      <a:pt x="8" y="4"/>
                    </a:cubicBezTo>
                    <a:cubicBezTo>
                      <a:pt x="8" y="4"/>
                      <a:pt x="6" y="3"/>
                      <a:pt x="5" y="3"/>
                    </a:cubicBezTo>
                    <a:cubicBezTo>
                      <a:pt x="4" y="4"/>
                      <a:pt x="4" y="2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1" y="7"/>
                      <a:pt x="1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10"/>
                      <a:pt x="0" y="12"/>
                      <a:pt x="1" y="12"/>
                    </a:cubicBezTo>
                    <a:cubicBezTo>
                      <a:pt x="2" y="13"/>
                      <a:pt x="2" y="14"/>
                      <a:pt x="2" y="15"/>
                    </a:cubicBezTo>
                    <a:cubicBezTo>
                      <a:pt x="2" y="16"/>
                      <a:pt x="3" y="16"/>
                      <a:pt x="3" y="17"/>
                    </a:cubicBezTo>
                    <a:cubicBezTo>
                      <a:pt x="2" y="17"/>
                      <a:pt x="2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8"/>
                      <a:pt x="5" y="18"/>
                    </a:cubicBezTo>
                    <a:cubicBezTo>
                      <a:pt x="5" y="18"/>
                      <a:pt x="7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19"/>
                      <a:pt x="10" y="19"/>
                      <a:pt x="10" y="19"/>
                    </a:cubicBezTo>
                    <a:cubicBezTo>
                      <a:pt x="10" y="19"/>
                      <a:pt x="11" y="22"/>
                      <a:pt x="11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3"/>
                      <a:pt x="14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3"/>
                    </a:cubicBezTo>
                    <a:cubicBezTo>
                      <a:pt x="19" y="23"/>
                      <a:pt x="19" y="24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3" y="22"/>
                      <a:pt x="24" y="21"/>
                    </a:cubicBezTo>
                    <a:cubicBezTo>
                      <a:pt x="24" y="20"/>
                      <a:pt x="22" y="21"/>
                      <a:pt x="2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82" name="Freeform 161"/>
              <p:cNvSpPr>
                <a:spLocks/>
              </p:cNvSpPr>
              <p:nvPr/>
            </p:nvSpPr>
            <p:spPr bwMode="auto">
              <a:xfrm>
                <a:off x="3370" y="2354"/>
                <a:ext cx="29" cy="74"/>
              </a:xfrm>
              <a:custGeom>
                <a:avLst/>
                <a:gdLst>
                  <a:gd name="T0" fmla="*/ 6 w 7"/>
                  <a:gd name="T1" fmla="*/ 12 h 18"/>
                  <a:gd name="T2" fmla="*/ 5 w 7"/>
                  <a:gd name="T3" fmla="*/ 10 h 18"/>
                  <a:gd name="T4" fmla="*/ 5 w 7"/>
                  <a:gd name="T5" fmla="*/ 11 h 18"/>
                  <a:gd name="T6" fmla="*/ 3 w 7"/>
                  <a:gd name="T7" fmla="*/ 7 h 18"/>
                  <a:gd name="T8" fmla="*/ 3 w 7"/>
                  <a:gd name="T9" fmla="*/ 3 h 18"/>
                  <a:gd name="T10" fmla="*/ 2 w 7"/>
                  <a:gd name="T11" fmla="*/ 0 h 18"/>
                  <a:gd name="T12" fmla="*/ 1 w 7"/>
                  <a:gd name="T13" fmla="*/ 0 h 18"/>
                  <a:gd name="T14" fmla="*/ 2 w 7"/>
                  <a:gd name="T15" fmla="*/ 3 h 18"/>
                  <a:gd name="T16" fmla="*/ 1 w 7"/>
                  <a:gd name="T17" fmla="*/ 3 h 18"/>
                  <a:gd name="T18" fmla="*/ 1 w 7"/>
                  <a:gd name="T19" fmla="*/ 7 h 18"/>
                  <a:gd name="T20" fmla="*/ 0 w 7"/>
                  <a:gd name="T21" fmla="*/ 7 h 18"/>
                  <a:gd name="T22" fmla="*/ 0 w 7"/>
                  <a:gd name="T23" fmla="*/ 9 h 18"/>
                  <a:gd name="T24" fmla="*/ 0 w 7"/>
                  <a:gd name="T25" fmla="*/ 10 h 18"/>
                  <a:gd name="T26" fmla="*/ 0 w 7"/>
                  <a:gd name="T27" fmla="*/ 10 h 18"/>
                  <a:gd name="T28" fmla="*/ 2 w 7"/>
                  <a:gd name="T29" fmla="*/ 11 h 18"/>
                  <a:gd name="T30" fmla="*/ 3 w 7"/>
                  <a:gd name="T31" fmla="*/ 12 h 18"/>
                  <a:gd name="T32" fmla="*/ 3 w 7"/>
                  <a:gd name="T33" fmla="*/ 15 h 18"/>
                  <a:gd name="T34" fmla="*/ 5 w 7"/>
                  <a:gd name="T35" fmla="*/ 17 h 18"/>
                  <a:gd name="T36" fmla="*/ 5 w 7"/>
                  <a:gd name="T37" fmla="*/ 15 h 18"/>
                  <a:gd name="T38" fmla="*/ 6 w 7"/>
                  <a:gd name="T39" fmla="*/ 14 h 18"/>
                  <a:gd name="T40" fmla="*/ 6 w 7"/>
                  <a:gd name="T41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" h="18">
                    <a:moveTo>
                      <a:pt x="6" y="12"/>
                    </a:moveTo>
                    <a:cubicBezTo>
                      <a:pt x="6" y="11"/>
                      <a:pt x="6" y="11"/>
                      <a:pt x="5" y="10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4" y="11"/>
                      <a:pt x="3" y="9"/>
                      <a:pt x="3" y="7"/>
                    </a:cubicBezTo>
                    <a:cubicBezTo>
                      <a:pt x="2" y="6"/>
                      <a:pt x="4" y="5"/>
                      <a:pt x="3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2" y="2"/>
                      <a:pt x="2" y="3"/>
                    </a:cubicBezTo>
                    <a:cubicBezTo>
                      <a:pt x="2" y="3"/>
                      <a:pt x="1" y="2"/>
                      <a:pt x="1" y="3"/>
                    </a:cubicBezTo>
                    <a:cubicBezTo>
                      <a:pt x="1" y="4"/>
                      <a:pt x="1" y="6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2" y="11"/>
                      <a:pt x="3" y="11"/>
                      <a:pt x="3" y="12"/>
                    </a:cubicBezTo>
                    <a:cubicBezTo>
                      <a:pt x="4" y="13"/>
                      <a:pt x="3" y="14"/>
                      <a:pt x="3" y="15"/>
                    </a:cubicBezTo>
                    <a:cubicBezTo>
                      <a:pt x="3" y="15"/>
                      <a:pt x="5" y="18"/>
                      <a:pt x="5" y="17"/>
                    </a:cubicBezTo>
                    <a:cubicBezTo>
                      <a:pt x="5" y="17"/>
                      <a:pt x="5" y="16"/>
                      <a:pt x="5" y="15"/>
                    </a:cubicBezTo>
                    <a:cubicBezTo>
                      <a:pt x="6" y="15"/>
                      <a:pt x="7" y="15"/>
                      <a:pt x="6" y="14"/>
                    </a:cubicBezTo>
                    <a:cubicBezTo>
                      <a:pt x="6" y="12"/>
                      <a:pt x="7" y="12"/>
                      <a:pt x="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83" name="Freeform 162"/>
              <p:cNvSpPr>
                <a:spLocks/>
              </p:cNvSpPr>
              <p:nvPr/>
            </p:nvSpPr>
            <p:spPr bwMode="auto">
              <a:xfrm>
                <a:off x="3694" y="1863"/>
                <a:ext cx="71" cy="50"/>
              </a:xfrm>
              <a:custGeom>
                <a:avLst/>
                <a:gdLst>
                  <a:gd name="T0" fmla="*/ 14 w 17"/>
                  <a:gd name="T1" fmla="*/ 10 h 12"/>
                  <a:gd name="T2" fmla="*/ 15 w 17"/>
                  <a:gd name="T3" fmla="*/ 10 h 12"/>
                  <a:gd name="T4" fmla="*/ 16 w 17"/>
                  <a:gd name="T5" fmla="*/ 11 h 12"/>
                  <a:gd name="T6" fmla="*/ 17 w 17"/>
                  <a:gd name="T7" fmla="*/ 11 h 12"/>
                  <a:gd name="T8" fmla="*/ 17 w 17"/>
                  <a:gd name="T9" fmla="*/ 8 h 12"/>
                  <a:gd name="T10" fmla="*/ 15 w 17"/>
                  <a:gd name="T11" fmla="*/ 6 h 12"/>
                  <a:gd name="T12" fmla="*/ 14 w 17"/>
                  <a:gd name="T13" fmla="*/ 4 h 12"/>
                  <a:gd name="T14" fmla="*/ 11 w 17"/>
                  <a:gd name="T15" fmla="*/ 5 h 12"/>
                  <a:gd name="T16" fmla="*/ 9 w 17"/>
                  <a:gd name="T17" fmla="*/ 4 h 12"/>
                  <a:gd name="T18" fmla="*/ 7 w 17"/>
                  <a:gd name="T19" fmla="*/ 4 h 12"/>
                  <a:gd name="T20" fmla="*/ 4 w 17"/>
                  <a:gd name="T21" fmla="*/ 4 h 12"/>
                  <a:gd name="T22" fmla="*/ 6 w 17"/>
                  <a:gd name="T23" fmla="*/ 3 h 12"/>
                  <a:gd name="T24" fmla="*/ 7 w 17"/>
                  <a:gd name="T25" fmla="*/ 3 h 12"/>
                  <a:gd name="T26" fmla="*/ 7 w 17"/>
                  <a:gd name="T27" fmla="*/ 1 h 12"/>
                  <a:gd name="T28" fmla="*/ 6 w 17"/>
                  <a:gd name="T29" fmla="*/ 1 h 12"/>
                  <a:gd name="T30" fmla="*/ 4 w 17"/>
                  <a:gd name="T31" fmla="*/ 2 h 12"/>
                  <a:gd name="T32" fmla="*/ 3 w 17"/>
                  <a:gd name="T33" fmla="*/ 3 h 12"/>
                  <a:gd name="T34" fmla="*/ 2 w 17"/>
                  <a:gd name="T35" fmla="*/ 4 h 12"/>
                  <a:gd name="T36" fmla="*/ 0 w 17"/>
                  <a:gd name="T37" fmla="*/ 5 h 12"/>
                  <a:gd name="T38" fmla="*/ 2 w 17"/>
                  <a:gd name="T39" fmla="*/ 6 h 12"/>
                  <a:gd name="T40" fmla="*/ 2 w 17"/>
                  <a:gd name="T41" fmla="*/ 8 h 12"/>
                  <a:gd name="T42" fmla="*/ 1 w 17"/>
                  <a:gd name="T43" fmla="*/ 11 h 12"/>
                  <a:gd name="T44" fmla="*/ 2 w 17"/>
                  <a:gd name="T45" fmla="*/ 11 h 12"/>
                  <a:gd name="T46" fmla="*/ 4 w 17"/>
                  <a:gd name="T47" fmla="*/ 10 h 12"/>
                  <a:gd name="T48" fmla="*/ 6 w 17"/>
                  <a:gd name="T49" fmla="*/ 9 h 12"/>
                  <a:gd name="T50" fmla="*/ 8 w 17"/>
                  <a:gd name="T51" fmla="*/ 7 h 12"/>
                  <a:gd name="T52" fmla="*/ 9 w 17"/>
                  <a:gd name="T53" fmla="*/ 9 h 12"/>
                  <a:gd name="T54" fmla="*/ 9 w 17"/>
                  <a:gd name="T55" fmla="*/ 12 h 12"/>
                  <a:gd name="T56" fmla="*/ 10 w 17"/>
                  <a:gd name="T57" fmla="*/ 12 h 12"/>
                  <a:gd name="T58" fmla="*/ 12 w 17"/>
                  <a:gd name="T59" fmla="*/ 11 h 12"/>
                  <a:gd name="T60" fmla="*/ 14 w 17"/>
                  <a:gd name="T61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" h="12">
                    <a:moveTo>
                      <a:pt x="14" y="10"/>
                    </a:moveTo>
                    <a:cubicBezTo>
                      <a:pt x="15" y="10"/>
                      <a:pt x="14" y="10"/>
                      <a:pt x="15" y="10"/>
                    </a:cubicBezTo>
                    <a:cubicBezTo>
                      <a:pt x="15" y="10"/>
                      <a:pt x="16" y="11"/>
                      <a:pt x="1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8"/>
                      <a:pt x="17" y="8"/>
                    </a:cubicBezTo>
                    <a:cubicBezTo>
                      <a:pt x="17" y="7"/>
                      <a:pt x="15" y="6"/>
                      <a:pt x="15" y="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2" y="5"/>
                      <a:pt x="11" y="5"/>
                    </a:cubicBezTo>
                    <a:cubicBezTo>
                      <a:pt x="11" y="4"/>
                      <a:pt x="10" y="5"/>
                      <a:pt x="9" y="4"/>
                    </a:cubicBezTo>
                    <a:cubicBezTo>
                      <a:pt x="9" y="4"/>
                      <a:pt x="8" y="5"/>
                      <a:pt x="7" y="4"/>
                    </a:cubicBezTo>
                    <a:cubicBezTo>
                      <a:pt x="7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2"/>
                      <a:pt x="8" y="1"/>
                      <a:pt x="7" y="1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5" y="2"/>
                      <a:pt x="4" y="1"/>
                      <a:pt x="4" y="2"/>
                    </a:cubicBezTo>
                    <a:cubicBezTo>
                      <a:pt x="4" y="2"/>
                      <a:pt x="4" y="3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2" y="4"/>
                      <a:pt x="0" y="4"/>
                      <a:pt x="0" y="5"/>
                    </a:cubicBezTo>
                    <a:cubicBezTo>
                      <a:pt x="0" y="5"/>
                      <a:pt x="2" y="6"/>
                      <a:pt x="2" y="6"/>
                    </a:cubicBezTo>
                    <a:cubicBezTo>
                      <a:pt x="2" y="7"/>
                      <a:pt x="3" y="8"/>
                      <a:pt x="2" y="8"/>
                    </a:cubicBezTo>
                    <a:cubicBezTo>
                      <a:pt x="1" y="9"/>
                      <a:pt x="1" y="9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0"/>
                      <a:pt x="4" y="11"/>
                      <a:pt x="4" y="10"/>
                    </a:cubicBezTo>
                    <a:cubicBezTo>
                      <a:pt x="4" y="10"/>
                      <a:pt x="6" y="10"/>
                      <a:pt x="6" y="9"/>
                    </a:cubicBezTo>
                    <a:cubicBezTo>
                      <a:pt x="6" y="9"/>
                      <a:pt x="8" y="7"/>
                      <a:pt x="8" y="7"/>
                    </a:cubicBezTo>
                    <a:cubicBezTo>
                      <a:pt x="9" y="7"/>
                      <a:pt x="8" y="9"/>
                      <a:pt x="9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2" y="11"/>
                      <a:pt x="14" y="10"/>
                      <a:pt x="1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84" name="Freeform 163"/>
              <p:cNvSpPr>
                <a:spLocks/>
              </p:cNvSpPr>
              <p:nvPr/>
            </p:nvSpPr>
            <p:spPr bwMode="auto">
              <a:xfrm>
                <a:off x="2349" y="2025"/>
                <a:ext cx="8" cy="16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3 h 4"/>
                  <a:gd name="T4" fmla="*/ 0 w 2"/>
                  <a:gd name="T5" fmla="*/ 2 h 4"/>
                  <a:gd name="T6" fmla="*/ 1 w 2"/>
                  <a:gd name="T7" fmla="*/ 1 h 4"/>
                  <a:gd name="T8" fmla="*/ 1 w 2"/>
                  <a:gd name="T9" fmla="*/ 3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4"/>
                      <a:pt x="1" y="4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" y="2"/>
                      <a:pt x="1" y="2"/>
                      <a:pt x="1" y="3"/>
                    </a:cubicBezTo>
                    <a:cubicBezTo>
                      <a:pt x="1" y="3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85" name="Freeform 164"/>
              <p:cNvSpPr>
                <a:spLocks/>
              </p:cNvSpPr>
              <p:nvPr/>
            </p:nvSpPr>
            <p:spPr bwMode="auto">
              <a:xfrm>
                <a:off x="2502" y="2166"/>
                <a:ext cx="9" cy="9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1 h 2"/>
                  <a:gd name="T4" fmla="*/ 2 w 2"/>
                  <a:gd name="T5" fmla="*/ 0 h 2"/>
                  <a:gd name="T6" fmla="*/ 2 w 2"/>
                  <a:gd name="T7" fmla="*/ 1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86" name="Freeform 165"/>
              <p:cNvSpPr>
                <a:spLocks/>
              </p:cNvSpPr>
              <p:nvPr/>
            </p:nvSpPr>
            <p:spPr bwMode="auto">
              <a:xfrm>
                <a:off x="3470" y="1858"/>
                <a:ext cx="29" cy="30"/>
              </a:xfrm>
              <a:custGeom>
                <a:avLst/>
                <a:gdLst>
                  <a:gd name="T0" fmla="*/ 7 w 7"/>
                  <a:gd name="T1" fmla="*/ 5 h 7"/>
                  <a:gd name="T2" fmla="*/ 5 w 7"/>
                  <a:gd name="T3" fmla="*/ 4 h 7"/>
                  <a:gd name="T4" fmla="*/ 5 w 7"/>
                  <a:gd name="T5" fmla="*/ 2 h 7"/>
                  <a:gd name="T6" fmla="*/ 4 w 7"/>
                  <a:gd name="T7" fmla="*/ 1 h 7"/>
                  <a:gd name="T8" fmla="*/ 2 w 7"/>
                  <a:gd name="T9" fmla="*/ 0 h 7"/>
                  <a:gd name="T10" fmla="*/ 0 w 7"/>
                  <a:gd name="T11" fmla="*/ 1 h 7"/>
                  <a:gd name="T12" fmla="*/ 0 w 7"/>
                  <a:gd name="T13" fmla="*/ 3 h 7"/>
                  <a:gd name="T14" fmla="*/ 2 w 7"/>
                  <a:gd name="T15" fmla="*/ 3 h 7"/>
                  <a:gd name="T16" fmla="*/ 2 w 7"/>
                  <a:gd name="T17" fmla="*/ 4 h 7"/>
                  <a:gd name="T18" fmla="*/ 3 w 7"/>
                  <a:gd name="T19" fmla="*/ 4 h 7"/>
                  <a:gd name="T20" fmla="*/ 3 w 7"/>
                  <a:gd name="T21" fmla="*/ 5 h 7"/>
                  <a:gd name="T22" fmla="*/ 4 w 7"/>
                  <a:gd name="T23" fmla="*/ 5 h 7"/>
                  <a:gd name="T24" fmla="*/ 5 w 7"/>
                  <a:gd name="T25" fmla="*/ 6 h 7"/>
                  <a:gd name="T26" fmla="*/ 6 w 7"/>
                  <a:gd name="T27" fmla="*/ 7 h 7"/>
                  <a:gd name="T28" fmla="*/ 7 w 7"/>
                  <a:gd name="T29" fmla="*/ 6 h 7"/>
                  <a:gd name="T30" fmla="*/ 7 w 7"/>
                  <a:gd name="T3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7">
                    <a:moveTo>
                      <a:pt x="7" y="5"/>
                    </a:moveTo>
                    <a:cubicBezTo>
                      <a:pt x="7" y="5"/>
                      <a:pt x="5" y="4"/>
                      <a:pt x="5" y="4"/>
                    </a:cubicBezTo>
                    <a:cubicBezTo>
                      <a:pt x="5" y="3"/>
                      <a:pt x="4" y="2"/>
                      <a:pt x="5" y="2"/>
                    </a:cubicBezTo>
                    <a:cubicBezTo>
                      <a:pt x="5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4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6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87" name="Freeform 166"/>
              <p:cNvSpPr>
                <a:spLocks noEditPoints="1"/>
              </p:cNvSpPr>
              <p:nvPr/>
            </p:nvSpPr>
            <p:spPr bwMode="auto">
              <a:xfrm>
                <a:off x="3482" y="1854"/>
                <a:ext cx="46" cy="38"/>
              </a:xfrm>
              <a:custGeom>
                <a:avLst/>
                <a:gdLst>
                  <a:gd name="T0" fmla="*/ 11 w 11"/>
                  <a:gd name="T1" fmla="*/ 3 h 9"/>
                  <a:gd name="T2" fmla="*/ 9 w 11"/>
                  <a:gd name="T3" fmla="*/ 0 h 9"/>
                  <a:gd name="T4" fmla="*/ 7 w 11"/>
                  <a:gd name="T5" fmla="*/ 1 h 9"/>
                  <a:gd name="T6" fmla="*/ 6 w 11"/>
                  <a:gd name="T7" fmla="*/ 1 h 9"/>
                  <a:gd name="T8" fmla="*/ 4 w 11"/>
                  <a:gd name="T9" fmla="*/ 0 h 9"/>
                  <a:gd name="T10" fmla="*/ 4 w 11"/>
                  <a:gd name="T11" fmla="*/ 0 h 9"/>
                  <a:gd name="T12" fmla="*/ 3 w 11"/>
                  <a:gd name="T13" fmla="*/ 1 h 9"/>
                  <a:gd name="T14" fmla="*/ 4 w 11"/>
                  <a:gd name="T15" fmla="*/ 2 h 9"/>
                  <a:gd name="T16" fmla="*/ 2 w 11"/>
                  <a:gd name="T17" fmla="*/ 2 h 9"/>
                  <a:gd name="T18" fmla="*/ 1 w 11"/>
                  <a:gd name="T19" fmla="*/ 1 h 9"/>
                  <a:gd name="T20" fmla="*/ 2 w 11"/>
                  <a:gd name="T21" fmla="*/ 3 h 9"/>
                  <a:gd name="T22" fmla="*/ 2 w 11"/>
                  <a:gd name="T23" fmla="*/ 5 h 9"/>
                  <a:gd name="T24" fmla="*/ 4 w 11"/>
                  <a:gd name="T25" fmla="*/ 6 h 9"/>
                  <a:gd name="T26" fmla="*/ 4 w 11"/>
                  <a:gd name="T27" fmla="*/ 7 h 9"/>
                  <a:gd name="T28" fmla="*/ 7 w 11"/>
                  <a:gd name="T29" fmla="*/ 6 h 9"/>
                  <a:gd name="T30" fmla="*/ 7 w 11"/>
                  <a:gd name="T31" fmla="*/ 8 h 9"/>
                  <a:gd name="T32" fmla="*/ 9 w 11"/>
                  <a:gd name="T33" fmla="*/ 9 h 9"/>
                  <a:gd name="T34" fmla="*/ 9 w 11"/>
                  <a:gd name="T35" fmla="*/ 8 h 9"/>
                  <a:gd name="T36" fmla="*/ 11 w 11"/>
                  <a:gd name="T37" fmla="*/ 3 h 9"/>
                  <a:gd name="T38" fmla="*/ 1 w 11"/>
                  <a:gd name="T39" fmla="*/ 6 h 9"/>
                  <a:gd name="T40" fmla="*/ 0 w 11"/>
                  <a:gd name="T41" fmla="*/ 6 h 9"/>
                  <a:gd name="T42" fmla="*/ 1 w 11"/>
                  <a:gd name="T43" fmla="*/ 7 h 9"/>
                  <a:gd name="T44" fmla="*/ 2 w 11"/>
                  <a:gd name="T45" fmla="*/ 8 h 9"/>
                  <a:gd name="T46" fmla="*/ 3 w 11"/>
                  <a:gd name="T47" fmla="*/ 8 h 9"/>
                  <a:gd name="T48" fmla="*/ 2 w 11"/>
                  <a:gd name="T49" fmla="*/ 7 h 9"/>
                  <a:gd name="T50" fmla="*/ 1 w 11"/>
                  <a:gd name="T5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" h="9">
                    <a:moveTo>
                      <a:pt x="11" y="3"/>
                    </a:moveTo>
                    <a:cubicBezTo>
                      <a:pt x="10" y="2"/>
                      <a:pt x="9" y="1"/>
                      <a:pt x="9" y="0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2" y="2"/>
                      <a:pt x="2" y="3"/>
                    </a:cubicBezTo>
                    <a:cubicBezTo>
                      <a:pt x="1" y="3"/>
                      <a:pt x="2" y="4"/>
                      <a:pt x="2" y="5"/>
                    </a:cubicBezTo>
                    <a:cubicBezTo>
                      <a:pt x="2" y="5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6" y="6"/>
                      <a:pt x="7" y="6"/>
                    </a:cubicBezTo>
                    <a:cubicBezTo>
                      <a:pt x="8" y="5"/>
                      <a:pt x="7" y="7"/>
                      <a:pt x="7" y="8"/>
                    </a:cubicBezTo>
                    <a:cubicBezTo>
                      <a:pt x="7" y="8"/>
                      <a:pt x="8" y="9"/>
                      <a:pt x="9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6"/>
                      <a:pt x="11" y="4"/>
                      <a:pt x="11" y="3"/>
                    </a:cubicBezTo>
                    <a:close/>
                    <a:moveTo>
                      <a:pt x="1" y="6"/>
                    </a:moveTo>
                    <a:cubicBezTo>
                      <a:pt x="1" y="6"/>
                      <a:pt x="1" y="6"/>
                      <a:pt x="0" y="6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2" y="7"/>
                      <a:pt x="0" y="7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6"/>
                      <a:pt x="2" y="6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88" name="Freeform 167"/>
              <p:cNvSpPr>
                <a:spLocks/>
              </p:cNvSpPr>
              <p:nvPr/>
            </p:nvSpPr>
            <p:spPr bwMode="auto">
              <a:xfrm>
                <a:off x="3628" y="1892"/>
                <a:ext cx="133" cy="95"/>
              </a:xfrm>
              <a:custGeom>
                <a:avLst/>
                <a:gdLst>
                  <a:gd name="T0" fmla="*/ 31 w 32"/>
                  <a:gd name="T1" fmla="*/ 3 h 23"/>
                  <a:gd name="T2" fmla="*/ 30 w 32"/>
                  <a:gd name="T3" fmla="*/ 3 h 23"/>
                  <a:gd name="T4" fmla="*/ 28 w 32"/>
                  <a:gd name="T5" fmla="*/ 4 h 23"/>
                  <a:gd name="T6" fmla="*/ 26 w 32"/>
                  <a:gd name="T7" fmla="*/ 5 h 23"/>
                  <a:gd name="T8" fmla="*/ 25 w 32"/>
                  <a:gd name="T9" fmla="*/ 5 h 23"/>
                  <a:gd name="T10" fmla="*/ 25 w 32"/>
                  <a:gd name="T11" fmla="*/ 2 h 23"/>
                  <a:gd name="T12" fmla="*/ 24 w 32"/>
                  <a:gd name="T13" fmla="*/ 0 h 23"/>
                  <a:gd name="T14" fmla="*/ 22 w 32"/>
                  <a:gd name="T15" fmla="*/ 2 h 23"/>
                  <a:gd name="T16" fmla="*/ 20 w 32"/>
                  <a:gd name="T17" fmla="*/ 3 h 23"/>
                  <a:gd name="T18" fmla="*/ 18 w 32"/>
                  <a:gd name="T19" fmla="*/ 4 h 23"/>
                  <a:gd name="T20" fmla="*/ 16 w 32"/>
                  <a:gd name="T21" fmla="*/ 3 h 23"/>
                  <a:gd name="T22" fmla="*/ 14 w 32"/>
                  <a:gd name="T23" fmla="*/ 3 h 23"/>
                  <a:gd name="T24" fmla="*/ 12 w 32"/>
                  <a:gd name="T25" fmla="*/ 2 h 23"/>
                  <a:gd name="T26" fmla="*/ 11 w 32"/>
                  <a:gd name="T27" fmla="*/ 3 h 23"/>
                  <a:gd name="T28" fmla="*/ 9 w 32"/>
                  <a:gd name="T29" fmla="*/ 6 h 23"/>
                  <a:gd name="T30" fmla="*/ 6 w 32"/>
                  <a:gd name="T31" fmla="*/ 7 h 23"/>
                  <a:gd name="T32" fmla="*/ 4 w 32"/>
                  <a:gd name="T33" fmla="*/ 8 h 23"/>
                  <a:gd name="T34" fmla="*/ 3 w 32"/>
                  <a:gd name="T35" fmla="*/ 8 h 23"/>
                  <a:gd name="T36" fmla="*/ 2 w 32"/>
                  <a:gd name="T37" fmla="*/ 9 h 23"/>
                  <a:gd name="T38" fmla="*/ 1 w 32"/>
                  <a:gd name="T39" fmla="*/ 10 h 23"/>
                  <a:gd name="T40" fmla="*/ 1 w 32"/>
                  <a:gd name="T41" fmla="*/ 12 h 23"/>
                  <a:gd name="T42" fmla="*/ 1 w 32"/>
                  <a:gd name="T43" fmla="*/ 15 h 23"/>
                  <a:gd name="T44" fmla="*/ 1 w 32"/>
                  <a:gd name="T45" fmla="*/ 17 h 23"/>
                  <a:gd name="T46" fmla="*/ 3 w 32"/>
                  <a:gd name="T47" fmla="*/ 18 h 23"/>
                  <a:gd name="T48" fmla="*/ 1 w 32"/>
                  <a:gd name="T49" fmla="*/ 22 h 23"/>
                  <a:gd name="T50" fmla="*/ 1 w 32"/>
                  <a:gd name="T51" fmla="*/ 22 h 23"/>
                  <a:gd name="T52" fmla="*/ 5 w 32"/>
                  <a:gd name="T53" fmla="*/ 23 h 23"/>
                  <a:gd name="T54" fmla="*/ 14 w 32"/>
                  <a:gd name="T55" fmla="*/ 22 h 23"/>
                  <a:gd name="T56" fmla="*/ 14 w 32"/>
                  <a:gd name="T57" fmla="*/ 19 h 23"/>
                  <a:gd name="T58" fmla="*/ 15 w 32"/>
                  <a:gd name="T59" fmla="*/ 18 h 23"/>
                  <a:gd name="T60" fmla="*/ 17 w 32"/>
                  <a:gd name="T61" fmla="*/ 18 h 23"/>
                  <a:gd name="T62" fmla="*/ 19 w 32"/>
                  <a:gd name="T63" fmla="*/ 17 h 23"/>
                  <a:gd name="T64" fmla="*/ 20 w 32"/>
                  <a:gd name="T65" fmla="*/ 16 h 23"/>
                  <a:gd name="T66" fmla="*/ 21 w 32"/>
                  <a:gd name="T67" fmla="*/ 14 h 23"/>
                  <a:gd name="T68" fmla="*/ 22 w 32"/>
                  <a:gd name="T69" fmla="*/ 13 h 23"/>
                  <a:gd name="T70" fmla="*/ 22 w 32"/>
                  <a:gd name="T71" fmla="*/ 11 h 23"/>
                  <a:gd name="T72" fmla="*/ 24 w 32"/>
                  <a:gd name="T73" fmla="*/ 11 h 23"/>
                  <a:gd name="T74" fmla="*/ 24 w 32"/>
                  <a:gd name="T75" fmla="*/ 10 h 23"/>
                  <a:gd name="T76" fmla="*/ 25 w 32"/>
                  <a:gd name="T77" fmla="*/ 8 h 23"/>
                  <a:gd name="T78" fmla="*/ 25 w 32"/>
                  <a:gd name="T79" fmla="*/ 7 h 23"/>
                  <a:gd name="T80" fmla="*/ 25 w 32"/>
                  <a:gd name="T81" fmla="*/ 6 h 23"/>
                  <a:gd name="T82" fmla="*/ 26 w 32"/>
                  <a:gd name="T83" fmla="*/ 6 h 23"/>
                  <a:gd name="T84" fmla="*/ 27 w 32"/>
                  <a:gd name="T85" fmla="*/ 5 h 23"/>
                  <a:gd name="T86" fmla="*/ 30 w 32"/>
                  <a:gd name="T87" fmla="*/ 4 h 23"/>
                  <a:gd name="T88" fmla="*/ 32 w 32"/>
                  <a:gd name="T89" fmla="*/ 4 h 23"/>
                  <a:gd name="T90" fmla="*/ 31 w 32"/>
                  <a:gd name="T91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" h="23">
                    <a:moveTo>
                      <a:pt x="31" y="3"/>
                    </a:moveTo>
                    <a:cubicBezTo>
                      <a:pt x="30" y="3"/>
                      <a:pt x="31" y="3"/>
                      <a:pt x="30" y="3"/>
                    </a:cubicBezTo>
                    <a:cubicBezTo>
                      <a:pt x="30" y="3"/>
                      <a:pt x="28" y="4"/>
                      <a:pt x="28" y="4"/>
                    </a:cubicBezTo>
                    <a:cubicBezTo>
                      <a:pt x="27" y="4"/>
                      <a:pt x="27" y="5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4"/>
                      <a:pt x="26" y="3"/>
                      <a:pt x="25" y="2"/>
                    </a:cubicBezTo>
                    <a:cubicBezTo>
                      <a:pt x="24" y="2"/>
                      <a:pt x="25" y="0"/>
                      <a:pt x="24" y="0"/>
                    </a:cubicBezTo>
                    <a:cubicBezTo>
                      <a:pt x="24" y="0"/>
                      <a:pt x="22" y="2"/>
                      <a:pt x="22" y="2"/>
                    </a:cubicBezTo>
                    <a:cubicBezTo>
                      <a:pt x="22" y="3"/>
                      <a:pt x="20" y="3"/>
                      <a:pt x="20" y="3"/>
                    </a:cubicBezTo>
                    <a:cubicBezTo>
                      <a:pt x="20" y="4"/>
                      <a:pt x="18" y="3"/>
                      <a:pt x="18" y="4"/>
                    </a:cubicBezTo>
                    <a:cubicBezTo>
                      <a:pt x="18" y="5"/>
                      <a:pt x="17" y="3"/>
                      <a:pt x="16" y="3"/>
                    </a:cubicBezTo>
                    <a:cubicBezTo>
                      <a:pt x="16" y="3"/>
                      <a:pt x="15" y="2"/>
                      <a:pt x="14" y="3"/>
                    </a:cubicBezTo>
                    <a:cubicBezTo>
                      <a:pt x="14" y="3"/>
                      <a:pt x="13" y="2"/>
                      <a:pt x="12" y="2"/>
                    </a:cubicBezTo>
                    <a:cubicBezTo>
                      <a:pt x="12" y="2"/>
                      <a:pt x="11" y="4"/>
                      <a:pt x="11" y="3"/>
                    </a:cubicBezTo>
                    <a:cubicBezTo>
                      <a:pt x="10" y="3"/>
                      <a:pt x="10" y="5"/>
                      <a:pt x="9" y="6"/>
                    </a:cubicBezTo>
                    <a:cubicBezTo>
                      <a:pt x="9" y="6"/>
                      <a:pt x="6" y="6"/>
                      <a:pt x="6" y="7"/>
                    </a:cubicBezTo>
                    <a:cubicBezTo>
                      <a:pt x="6" y="8"/>
                      <a:pt x="5" y="9"/>
                      <a:pt x="4" y="8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7"/>
                      <a:pt x="2" y="8"/>
                      <a:pt x="2" y="9"/>
                    </a:cubicBezTo>
                    <a:cubicBezTo>
                      <a:pt x="2" y="10"/>
                      <a:pt x="1" y="10"/>
                      <a:pt x="1" y="10"/>
                    </a:cubicBezTo>
                    <a:cubicBezTo>
                      <a:pt x="1" y="11"/>
                      <a:pt x="0" y="12"/>
                      <a:pt x="1" y="12"/>
                    </a:cubicBezTo>
                    <a:cubicBezTo>
                      <a:pt x="1" y="13"/>
                      <a:pt x="0" y="14"/>
                      <a:pt x="1" y="15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8"/>
                      <a:pt x="3" y="17"/>
                      <a:pt x="3" y="18"/>
                    </a:cubicBezTo>
                    <a:cubicBezTo>
                      <a:pt x="4" y="19"/>
                      <a:pt x="1" y="2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4" y="22"/>
                      <a:pt x="5" y="23"/>
                    </a:cubicBezTo>
                    <a:cubicBezTo>
                      <a:pt x="6" y="23"/>
                      <a:pt x="14" y="22"/>
                      <a:pt x="14" y="22"/>
                    </a:cubicBezTo>
                    <a:cubicBezTo>
                      <a:pt x="14" y="21"/>
                      <a:pt x="13" y="20"/>
                      <a:pt x="14" y="19"/>
                    </a:cubicBezTo>
                    <a:cubicBezTo>
                      <a:pt x="14" y="19"/>
                      <a:pt x="14" y="18"/>
                      <a:pt x="15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17" y="17"/>
                      <a:pt x="19" y="17"/>
                      <a:pt x="19" y="17"/>
                    </a:cubicBezTo>
                    <a:cubicBezTo>
                      <a:pt x="19" y="18"/>
                      <a:pt x="20" y="17"/>
                      <a:pt x="20" y="16"/>
                    </a:cubicBezTo>
                    <a:cubicBezTo>
                      <a:pt x="20" y="15"/>
                      <a:pt x="20" y="14"/>
                      <a:pt x="21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2" y="12"/>
                      <a:pt x="21" y="12"/>
                      <a:pt x="22" y="11"/>
                    </a:cubicBezTo>
                    <a:cubicBezTo>
                      <a:pt x="22" y="11"/>
                      <a:pt x="24" y="12"/>
                      <a:pt x="24" y="11"/>
                    </a:cubicBezTo>
                    <a:cubicBezTo>
                      <a:pt x="24" y="11"/>
                      <a:pt x="24" y="10"/>
                      <a:pt x="24" y="10"/>
                    </a:cubicBezTo>
                    <a:cubicBezTo>
                      <a:pt x="25" y="9"/>
                      <a:pt x="25" y="9"/>
                      <a:pt x="25" y="8"/>
                    </a:cubicBezTo>
                    <a:cubicBezTo>
                      <a:pt x="25" y="8"/>
                      <a:pt x="25" y="7"/>
                      <a:pt x="25" y="7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6" y="6"/>
                      <a:pt x="26" y="6"/>
                    </a:cubicBezTo>
                    <a:cubicBezTo>
                      <a:pt x="26" y="5"/>
                      <a:pt x="27" y="5"/>
                      <a:pt x="27" y="5"/>
                    </a:cubicBezTo>
                    <a:cubicBezTo>
                      <a:pt x="28" y="5"/>
                      <a:pt x="29" y="4"/>
                      <a:pt x="30" y="4"/>
                    </a:cubicBezTo>
                    <a:cubicBezTo>
                      <a:pt x="30" y="4"/>
                      <a:pt x="31" y="4"/>
                      <a:pt x="32" y="4"/>
                    </a:cubicBezTo>
                    <a:cubicBezTo>
                      <a:pt x="32" y="3"/>
                      <a:pt x="31" y="3"/>
                      <a:pt x="3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89" name="Freeform 168"/>
              <p:cNvSpPr>
                <a:spLocks/>
              </p:cNvSpPr>
              <p:nvPr/>
            </p:nvSpPr>
            <p:spPr bwMode="auto">
              <a:xfrm>
                <a:off x="3632" y="1908"/>
                <a:ext cx="154" cy="138"/>
              </a:xfrm>
              <a:custGeom>
                <a:avLst/>
                <a:gdLst>
                  <a:gd name="T0" fmla="*/ 34 w 37"/>
                  <a:gd name="T1" fmla="*/ 1 h 33"/>
                  <a:gd name="T2" fmla="*/ 31 w 37"/>
                  <a:gd name="T3" fmla="*/ 0 h 33"/>
                  <a:gd name="T4" fmla="*/ 29 w 37"/>
                  <a:gd name="T5" fmla="*/ 0 h 33"/>
                  <a:gd name="T6" fmla="*/ 25 w 37"/>
                  <a:gd name="T7" fmla="*/ 2 h 33"/>
                  <a:gd name="T8" fmla="*/ 24 w 37"/>
                  <a:gd name="T9" fmla="*/ 3 h 33"/>
                  <a:gd name="T10" fmla="*/ 23 w 37"/>
                  <a:gd name="T11" fmla="*/ 6 h 33"/>
                  <a:gd name="T12" fmla="*/ 21 w 37"/>
                  <a:gd name="T13" fmla="*/ 7 h 33"/>
                  <a:gd name="T14" fmla="*/ 20 w 37"/>
                  <a:gd name="T15" fmla="*/ 10 h 33"/>
                  <a:gd name="T16" fmla="*/ 18 w 37"/>
                  <a:gd name="T17" fmla="*/ 13 h 33"/>
                  <a:gd name="T18" fmla="*/ 14 w 37"/>
                  <a:gd name="T19" fmla="*/ 14 h 33"/>
                  <a:gd name="T20" fmla="*/ 13 w 37"/>
                  <a:gd name="T21" fmla="*/ 18 h 33"/>
                  <a:gd name="T22" fmla="*/ 0 w 37"/>
                  <a:gd name="T23" fmla="*/ 18 h 33"/>
                  <a:gd name="T24" fmla="*/ 4 w 37"/>
                  <a:gd name="T25" fmla="*/ 21 h 33"/>
                  <a:gd name="T26" fmla="*/ 5 w 37"/>
                  <a:gd name="T27" fmla="*/ 25 h 33"/>
                  <a:gd name="T28" fmla="*/ 2 w 37"/>
                  <a:gd name="T29" fmla="*/ 28 h 33"/>
                  <a:gd name="T30" fmla="*/ 6 w 37"/>
                  <a:gd name="T31" fmla="*/ 29 h 33"/>
                  <a:gd name="T32" fmla="*/ 11 w 37"/>
                  <a:gd name="T33" fmla="*/ 28 h 33"/>
                  <a:gd name="T34" fmla="*/ 14 w 37"/>
                  <a:gd name="T35" fmla="*/ 30 h 33"/>
                  <a:gd name="T36" fmla="*/ 16 w 37"/>
                  <a:gd name="T37" fmla="*/ 32 h 33"/>
                  <a:gd name="T38" fmla="*/ 17 w 37"/>
                  <a:gd name="T39" fmla="*/ 32 h 33"/>
                  <a:gd name="T40" fmla="*/ 21 w 37"/>
                  <a:gd name="T41" fmla="*/ 31 h 33"/>
                  <a:gd name="T42" fmla="*/ 22 w 37"/>
                  <a:gd name="T43" fmla="*/ 29 h 33"/>
                  <a:gd name="T44" fmla="*/ 20 w 37"/>
                  <a:gd name="T45" fmla="*/ 25 h 33"/>
                  <a:gd name="T46" fmla="*/ 23 w 37"/>
                  <a:gd name="T47" fmla="*/ 23 h 33"/>
                  <a:gd name="T48" fmla="*/ 26 w 37"/>
                  <a:gd name="T49" fmla="*/ 21 h 33"/>
                  <a:gd name="T50" fmla="*/ 28 w 37"/>
                  <a:gd name="T51" fmla="*/ 18 h 33"/>
                  <a:gd name="T52" fmla="*/ 31 w 37"/>
                  <a:gd name="T53" fmla="*/ 15 h 33"/>
                  <a:gd name="T54" fmla="*/ 32 w 37"/>
                  <a:gd name="T55" fmla="*/ 12 h 33"/>
                  <a:gd name="T56" fmla="*/ 30 w 37"/>
                  <a:gd name="T57" fmla="*/ 9 h 33"/>
                  <a:gd name="T58" fmla="*/ 31 w 37"/>
                  <a:gd name="T59" fmla="*/ 6 h 33"/>
                  <a:gd name="T60" fmla="*/ 36 w 37"/>
                  <a:gd name="T61" fmla="*/ 5 h 33"/>
                  <a:gd name="T62" fmla="*/ 35 w 37"/>
                  <a:gd name="T6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33">
                    <a:moveTo>
                      <a:pt x="35" y="3"/>
                    </a:moveTo>
                    <a:cubicBezTo>
                      <a:pt x="34" y="3"/>
                      <a:pt x="34" y="2"/>
                      <a:pt x="34" y="1"/>
                    </a:cubicBezTo>
                    <a:cubicBezTo>
                      <a:pt x="34" y="1"/>
                      <a:pt x="33" y="0"/>
                      <a:pt x="32" y="0"/>
                    </a:cubicBezTo>
                    <a:cubicBezTo>
                      <a:pt x="32" y="0"/>
                      <a:pt x="32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29" y="0"/>
                      <a:pt x="29" y="0"/>
                    </a:cubicBezTo>
                    <a:cubicBezTo>
                      <a:pt x="28" y="0"/>
                      <a:pt x="27" y="1"/>
                      <a:pt x="26" y="1"/>
                    </a:cubicBezTo>
                    <a:cubicBezTo>
                      <a:pt x="26" y="1"/>
                      <a:pt x="25" y="1"/>
                      <a:pt x="25" y="2"/>
                    </a:cubicBezTo>
                    <a:cubicBezTo>
                      <a:pt x="25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3"/>
                    </a:cubicBezTo>
                    <a:cubicBezTo>
                      <a:pt x="24" y="3"/>
                      <a:pt x="24" y="4"/>
                      <a:pt x="24" y="4"/>
                    </a:cubicBezTo>
                    <a:cubicBezTo>
                      <a:pt x="24" y="5"/>
                      <a:pt x="24" y="5"/>
                      <a:pt x="23" y="6"/>
                    </a:cubicBezTo>
                    <a:cubicBezTo>
                      <a:pt x="23" y="6"/>
                      <a:pt x="23" y="7"/>
                      <a:pt x="23" y="7"/>
                    </a:cubicBezTo>
                    <a:cubicBezTo>
                      <a:pt x="23" y="8"/>
                      <a:pt x="21" y="7"/>
                      <a:pt x="21" y="7"/>
                    </a:cubicBezTo>
                    <a:cubicBezTo>
                      <a:pt x="20" y="8"/>
                      <a:pt x="21" y="8"/>
                      <a:pt x="21" y="9"/>
                    </a:cubicBezTo>
                    <a:cubicBezTo>
                      <a:pt x="21" y="9"/>
                      <a:pt x="21" y="10"/>
                      <a:pt x="20" y="10"/>
                    </a:cubicBezTo>
                    <a:cubicBezTo>
                      <a:pt x="19" y="10"/>
                      <a:pt x="19" y="11"/>
                      <a:pt x="19" y="12"/>
                    </a:cubicBezTo>
                    <a:cubicBezTo>
                      <a:pt x="19" y="13"/>
                      <a:pt x="18" y="14"/>
                      <a:pt x="18" y="13"/>
                    </a:cubicBezTo>
                    <a:cubicBezTo>
                      <a:pt x="18" y="13"/>
                      <a:pt x="16" y="13"/>
                      <a:pt x="16" y="14"/>
                    </a:cubicBezTo>
                    <a:cubicBezTo>
                      <a:pt x="16" y="14"/>
                      <a:pt x="15" y="14"/>
                      <a:pt x="14" y="14"/>
                    </a:cubicBezTo>
                    <a:cubicBezTo>
                      <a:pt x="13" y="14"/>
                      <a:pt x="13" y="15"/>
                      <a:pt x="13" y="15"/>
                    </a:cubicBezTo>
                    <a:cubicBezTo>
                      <a:pt x="12" y="16"/>
                      <a:pt x="13" y="17"/>
                      <a:pt x="13" y="18"/>
                    </a:cubicBezTo>
                    <a:cubicBezTo>
                      <a:pt x="13" y="18"/>
                      <a:pt x="5" y="19"/>
                      <a:pt x="4" y="19"/>
                    </a:cubicBezTo>
                    <a:cubicBezTo>
                      <a:pt x="3" y="18"/>
                      <a:pt x="1" y="18"/>
                      <a:pt x="0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0"/>
                      <a:pt x="3" y="21"/>
                      <a:pt x="4" y="21"/>
                    </a:cubicBezTo>
                    <a:cubicBezTo>
                      <a:pt x="5" y="22"/>
                      <a:pt x="4" y="24"/>
                      <a:pt x="5" y="24"/>
                    </a:cubicBezTo>
                    <a:cubicBezTo>
                      <a:pt x="5" y="24"/>
                      <a:pt x="6" y="25"/>
                      <a:pt x="5" y="25"/>
                    </a:cubicBezTo>
                    <a:cubicBezTo>
                      <a:pt x="5" y="26"/>
                      <a:pt x="4" y="26"/>
                      <a:pt x="3" y="26"/>
                    </a:cubicBezTo>
                    <a:cubicBezTo>
                      <a:pt x="3" y="26"/>
                      <a:pt x="2" y="27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4" y="29"/>
                      <a:pt x="6" y="29"/>
                      <a:pt x="6" y="29"/>
                    </a:cubicBezTo>
                    <a:cubicBezTo>
                      <a:pt x="6" y="28"/>
                      <a:pt x="7" y="28"/>
                      <a:pt x="8" y="28"/>
                    </a:cubicBezTo>
                    <a:cubicBezTo>
                      <a:pt x="8" y="29"/>
                      <a:pt x="10" y="29"/>
                      <a:pt x="11" y="28"/>
                    </a:cubicBezTo>
                    <a:cubicBezTo>
                      <a:pt x="12" y="28"/>
                      <a:pt x="13" y="28"/>
                      <a:pt x="13" y="29"/>
                    </a:cubicBezTo>
                    <a:cubicBezTo>
                      <a:pt x="13" y="29"/>
                      <a:pt x="14" y="30"/>
                      <a:pt x="14" y="30"/>
                    </a:cubicBezTo>
                    <a:cubicBezTo>
                      <a:pt x="15" y="31"/>
                      <a:pt x="14" y="31"/>
                      <a:pt x="15" y="32"/>
                    </a:cubicBezTo>
                    <a:cubicBezTo>
                      <a:pt x="15" y="32"/>
                      <a:pt x="16" y="32"/>
                      <a:pt x="16" y="32"/>
                    </a:cubicBezTo>
                    <a:cubicBezTo>
                      <a:pt x="17" y="32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2"/>
                    </a:cubicBezTo>
                    <a:cubicBezTo>
                      <a:pt x="18" y="32"/>
                      <a:pt x="18" y="31"/>
                      <a:pt x="19" y="31"/>
                    </a:cubicBezTo>
                    <a:cubicBezTo>
                      <a:pt x="20" y="31"/>
                      <a:pt x="20" y="31"/>
                      <a:pt x="21" y="31"/>
                    </a:cubicBezTo>
                    <a:cubicBezTo>
                      <a:pt x="22" y="31"/>
                      <a:pt x="22" y="31"/>
                      <a:pt x="23" y="31"/>
                    </a:cubicBezTo>
                    <a:cubicBezTo>
                      <a:pt x="23" y="30"/>
                      <a:pt x="22" y="29"/>
                      <a:pt x="22" y="29"/>
                    </a:cubicBezTo>
                    <a:cubicBezTo>
                      <a:pt x="22" y="28"/>
                      <a:pt x="21" y="27"/>
                      <a:pt x="21" y="26"/>
                    </a:cubicBezTo>
                    <a:cubicBezTo>
                      <a:pt x="21" y="25"/>
                      <a:pt x="20" y="25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2" y="22"/>
                      <a:pt x="23" y="23"/>
                      <a:pt x="23" y="23"/>
                    </a:cubicBezTo>
                    <a:cubicBezTo>
                      <a:pt x="23" y="22"/>
                      <a:pt x="24" y="23"/>
                      <a:pt x="24" y="23"/>
                    </a:cubicBezTo>
                    <a:cubicBezTo>
                      <a:pt x="25" y="23"/>
                      <a:pt x="26" y="22"/>
                      <a:pt x="26" y="21"/>
                    </a:cubicBezTo>
                    <a:cubicBezTo>
                      <a:pt x="26" y="20"/>
                      <a:pt x="27" y="20"/>
                      <a:pt x="27" y="20"/>
                    </a:cubicBezTo>
                    <a:cubicBezTo>
                      <a:pt x="28" y="20"/>
                      <a:pt x="28" y="18"/>
                      <a:pt x="28" y="18"/>
                    </a:cubicBezTo>
                    <a:cubicBezTo>
                      <a:pt x="29" y="17"/>
                      <a:pt x="30" y="17"/>
                      <a:pt x="30" y="16"/>
                    </a:cubicBezTo>
                    <a:cubicBezTo>
                      <a:pt x="30" y="16"/>
                      <a:pt x="30" y="15"/>
                      <a:pt x="31" y="15"/>
                    </a:cubicBezTo>
                    <a:cubicBezTo>
                      <a:pt x="31" y="15"/>
                      <a:pt x="31" y="14"/>
                      <a:pt x="31" y="14"/>
                    </a:cubicBezTo>
                    <a:cubicBezTo>
                      <a:pt x="31" y="13"/>
                      <a:pt x="32" y="12"/>
                      <a:pt x="32" y="12"/>
                    </a:cubicBezTo>
                    <a:cubicBezTo>
                      <a:pt x="33" y="12"/>
                      <a:pt x="32" y="11"/>
                      <a:pt x="31" y="11"/>
                    </a:cubicBezTo>
                    <a:cubicBezTo>
                      <a:pt x="30" y="11"/>
                      <a:pt x="30" y="9"/>
                      <a:pt x="30" y="9"/>
                    </a:cubicBezTo>
                    <a:cubicBezTo>
                      <a:pt x="30" y="9"/>
                      <a:pt x="30" y="7"/>
                      <a:pt x="30" y="7"/>
                    </a:cubicBezTo>
                    <a:cubicBezTo>
                      <a:pt x="29" y="7"/>
                      <a:pt x="30" y="6"/>
                      <a:pt x="31" y="6"/>
                    </a:cubicBezTo>
                    <a:cubicBezTo>
                      <a:pt x="32" y="6"/>
                      <a:pt x="33" y="7"/>
                      <a:pt x="34" y="6"/>
                    </a:cubicBezTo>
                    <a:cubicBezTo>
                      <a:pt x="35" y="6"/>
                      <a:pt x="36" y="5"/>
                      <a:pt x="36" y="5"/>
                    </a:cubicBezTo>
                    <a:cubicBezTo>
                      <a:pt x="36" y="5"/>
                      <a:pt x="37" y="4"/>
                      <a:pt x="37" y="4"/>
                    </a:cubicBezTo>
                    <a:cubicBezTo>
                      <a:pt x="37" y="4"/>
                      <a:pt x="36" y="3"/>
                      <a:pt x="3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90" name="Freeform 169"/>
              <p:cNvSpPr>
                <a:spLocks noEditPoints="1"/>
              </p:cNvSpPr>
              <p:nvPr/>
            </p:nvSpPr>
            <p:spPr bwMode="auto">
              <a:xfrm>
                <a:off x="3939" y="2212"/>
                <a:ext cx="420" cy="154"/>
              </a:xfrm>
              <a:custGeom>
                <a:avLst/>
                <a:gdLst>
                  <a:gd name="T0" fmla="*/ 7 w 101"/>
                  <a:gd name="T1" fmla="*/ 16 h 37"/>
                  <a:gd name="T2" fmla="*/ 28 w 101"/>
                  <a:gd name="T3" fmla="*/ 20 h 37"/>
                  <a:gd name="T4" fmla="*/ 4 w 101"/>
                  <a:gd name="T5" fmla="*/ 10 h 37"/>
                  <a:gd name="T6" fmla="*/ 54 w 101"/>
                  <a:gd name="T7" fmla="*/ 26 h 37"/>
                  <a:gd name="T8" fmla="*/ 56 w 101"/>
                  <a:gd name="T9" fmla="*/ 21 h 37"/>
                  <a:gd name="T10" fmla="*/ 60 w 101"/>
                  <a:gd name="T11" fmla="*/ 22 h 37"/>
                  <a:gd name="T12" fmla="*/ 62 w 101"/>
                  <a:gd name="T13" fmla="*/ 15 h 37"/>
                  <a:gd name="T14" fmla="*/ 62 w 101"/>
                  <a:gd name="T15" fmla="*/ 13 h 37"/>
                  <a:gd name="T16" fmla="*/ 58 w 101"/>
                  <a:gd name="T17" fmla="*/ 11 h 37"/>
                  <a:gd name="T18" fmla="*/ 52 w 101"/>
                  <a:gd name="T19" fmla="*/ 19 h 37"/>
                  <a:gd name="T20" fmla="*/ 24 w 101"/>
                  <a:gd name="T21" fmla="*/ 21 h 37"/>
                  <a:gd name="T22" fmla="*/ 23 w 101"/>
                  <a:gd name="T23" fmla="*/ 17 h 37"/>
                  <a:gd name="T24" fmla="*/ 22 w 101"/>
                  <a:gd name="T25" fmla="*/ 19 h 37"/>
                  <a:gd name="T26" fmla="*/ 18 w 101"/>
                  <a:gd name="T27" fmla="*/ 14 h 37"/>
                  <a:gd name="T28" fmla="*/ 15 w 101"/>
                  <a:gd name="T29" fmla="*/ 10 h 37"/>
                  <a:gd name="T30" fmla="*/ 10 w 101"/>
                  <a:gd name="T31" fmla="*/ 7 h 37"/>
                  <a:gd name="T32" fmla="*/ 0 w 101"/>
                  <a:gd name="T33" fmla="*/ 1 h 37"/>
                  <a:gd name="T34" fmla="*/ 9 w 101"/>
                  <a:gd name="T35" fmla="*/ 13 h 37"/>
                  <a:gd name="T36" fmla="*/ 19 w 101"/>
                  <a:gd name="T37" fmla="*/ 25 h 37"/>
                  <a:gd name="T38" fmla="*/ 23 w 101"/>
                  <a:gd name="T39" fmla="*/ 23 h 37"/>
                  <a:gd name="T40" fmla="*/ 73 w 101"/>
                  <a:gd name="T41" fmla="*/ 10 h 37"/>
                  <a:gd name="T42" fmla="*/ 73 w 101"/>
                  <a:gd name="T43" fmla="*/ 13 h 37"/>
                  <a:gd name="T44" fmla="*/ 68 w 101"/>
                  <a:gd name="T45" fmla="*/ 21 h 37"/>
                  <a:gd name="T46" fmla="*/ 54 w 101"/>
                  <a:gd name="T47" fmla="*/ 33 h 37"/>
                  <a:gd name="T48" fmla="*/ 63 w 101"/>
                  <a:gd name="T49" fmla="*/ 32 h 37"/>
                  <a:gd name="T50" fmla="*/ 75 w 101"/>
                  <a:gd name="T51" fmla="*/ 21 h 37"/>
                  <a:gd name="T52" fmla="*/ 42 w 101"/>
                  <a:gd name="T53" fmla="*/ 31 h 37"/>
                  <a:gd name="T54" fmla="*/ 38 w 101"/>
                  <a:gd name="T55" fmla="*/ 29 h 37"/>
                  <a:gd name="T56" fmla="*/ 24 w 101"/>
                  <a:gd name="T57" fmla="*/ 27 h 37"/>
                  <a:gd name="T58" fmla="*/ 25 w 101"/>
                  <a:gd name="T59" fmla="*/ 30 h 37"/>
                  <a:gd name="T60" fmla="*/ 39 w 101"/>
                  <a:gd name="T61" fmla="*/ 32 h 37"/>
                  <a:gd name="T62" fmla="*/ 42 w 101"/>
                  <a:gd name="T63" fmla="*/ 31 h 37"/>
                  <a:gd name="T64" fmla="*/ 88 w 101"/>
                  <a:gd name="T65" fmla="*/ 21 h 37"/>
                  <a:gd name="T66" fmla="*/ 79 w 101"/>
                  <a:gd name="T67" fmla="*/ 16 h 37"/>
                  <a:gd name="T68" fmla="*/ 85 w 101"/>
                  <a:gd name="T69" fmla="*/ 19 h 37"/>
                  <a:gd name="T70" fmla="*/ 81 w 101"/>
                  <a:gd name="T71" fmla="*/ 20 h 37"/>
                  <a:gd name="T72" fmla="*/ 87 w 101"/>
                  <a:gd name="T73" fmla="*/ 23 h 37"/>
                  <a:gd name="T74" fmla="*/ 96 w 101"/>
                  <a:gd name="T75" fmla="*/ 28 h 37"/>
                  <a:gd name="T76" fmla="*/ 99 w 101"/>
                  <a:gd name="T77" fmla="*/ 32 h 37"/>
                  <a:gd name="T78" fmla="*/ 94 w 101"/>
                  <a:gd name="T79" fmla="*/ 17 h 37"/>
                  <a:gd name="T80" fmla="*/ 64 w 101"/>
                  <a:gd name="T81" fmla="*/ 34 h 37"/>
                  <a:gd name="T82" fmla="*/ 65 w 101"/>
                  <a:gd name="T83" fmla="*/ 35 h 37"/>
                  <a:gd name="T84" fmla="*/ 66 w 101"/>
                  <a:gd name="T85" fmla="*/ 34 h 37"/>
                  <a:gd name="T86" fmla="*/ 49 w 101"/>
                  <a:gd name="T87" fmla="*/ 13 h 37"/>
                  <a:gd name="T88" fmla="*/ 50 w 101"/>
                  <a:gd name="T89" fmla="*/ 8 h 37"/>
                  <a:gd name="T90" fmla="*/ 49 w 101"/>
                  <a:gd name="T91" fmla="*/ 4 h 37"/>
                  <a:gd name="T92" fmla="*/ 44 w 101"/>
                  <a:gd name="T93" fmla="*/ 7 h 37"/>
                  <a:gd name="T94" fmla="*/ 39 w 101"/>
                  <a:gd name="T95" fmla="*/ 10 h 37"/>
                  <a:gd name="T96" fmla="*/ 32 w 101"/>
                  <a:gd name="T97" fmla="*/ 10 h 37"/>
                  <a:gd name="T98" fmla="*/ 30 w 101"/>
                  <a:gd name="T99" fmla="*/ 12 h 37"/>
                  <a:gd name="T100" fmla="*/ 35 w 101"/>
                  <a:gd name="T101" fmla="*/ 20 h 37"/>
                  <a:gd name="T102" fmla="*/ 42 w 101"/>
                  <a:gd name="T103" fmla="*/ 22 h 37"/>
                  <a:gd name="T104" fmla="*/ 52 w 101"/>
                  <a:gd name="T105" fmla="*/ 35 h 37"/>
                  <a:gd name="T106" fmla="*/ 52 w 101"/>
                  <a:gd name="T107" fmla="*/ 35 h 37"/>
                  <a:gd name="T108" fmla="*/ 46 w 101"/>
                  <a:gd name="T109" fmla="*/ 33 h 37"/>
                  <a:gd name="T110" fmla="*/ 49 w 101"/>
                  <a:gd name="T111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1" h="37">
                    <a:moveTo>
                      <a:pt x="7" y="16"/>
                    </a:moveTo>
                    <a:cubicBezTo>
                      <a:pt x="7" y="16"/>
                      <a:pt x="8" y="18"/>
                      <a:pt x="8" y="17"/>
                    </a:cubicBezTo>
                    <a:cubicBezTo>
                      <a:pt x="9" y="17"/>
                      <a:pt x="7" y="15"/>
                      <a:pt x="7" y="16"/>
                    </a:cubicBezTo>
                    <a:close/>
                    <a:moveTo>
                      <a:pt x="28" y="20"/>
                    </a:moveTo>
                    <a:cubicBezTo>
                      <a:pt x="28" y="19"/>
                      <a:pt x="27" y="20"/>
                      <a:pt x="27" y="20"/>
                    </a:cubicBezTo>
                    <a:cubicBezTo>
                      <a:pt x="28" y="21"/>
                      <a:pt x="28" y="20"/>
                      <a:pt x="28" y="20"/>
                    </a:cubicBezTo>
                    <a:close/>
                    <a:moveTo>
                      <a:pt x="4" y="10"/>
                    </a:moveTo>
                    <a:cubicBezTo>
                      <a:pt x="4" y="11"/>
                      <a:pt x="4" y="13"/>
                      <a:pt x="5" y="12"/>
                    </a:cubicBezTo>
                    <a:cubicBezTo>
                      <a:pt x="6" y="11"/>
                      <a:pt x="4" y="10"/>
                      <a:pt x="4" y="10"/>
                    </a:cubicBezTo>
                    <a:close/>
                    <a:moveTo>
                      <a:pt x="53" y="21"/>
                    </a:move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25"/>
                      <a:pt x="53" y="27"/>
                      <a:pt x="54" y="26"/>
                    </a:cubicBezTo>
                    <a:cubicBezTo>
                      <a:pt x="55" y="26"/>
                      <a:pt x="56" y="25"/>
                      <a:pt x="55" y="24"/>
                    </a:cubicBezTo>
                    <a:cubicBezTo>
                      <a:pt x="55" y="24"/>
                      <a:pt x="55" y="21"/>
                      <a:pt x="55" y="20"/>
                    </a:cubicBezTo>
                    <a:cubicBezTo>
                      <a:pt x="55" y="19"/>
                      <a:pt x="57" y="20"/>
                      <a:pt x="56" y="21"/>
                    </a:cubicBezTo>
                    <a:cubicBezTo>
                      <a:pt x="56" y="22"/>
                      <a:pt x="58" y="22"/>
                      <a:pt x="58" y="23"/>
                    </a:cubicBezTo>
                    <a:cubicBezTo>
                      <a:pt x="58" y="25"/>
                      <a:pt x="59" y="24"/>
                      <a:pt x="60" y="24"/>
                    </a:cubicBezTo>
                    <a:cubicBezTo>
                      <a:pt x="61" y="23"/>
                      <a:pt x="60" y="23"/>
                      <a:pt x="60" y="22"/>
                    </a:cubicBezTo>
                    <a:cubicBezTo>
                      <a:pt x="59" y="21"/>
                      <a:pt x="60" y="20"/>
                      <a:pt x="59" y="19"/>
                    </a:cubicBezTo>
                    <a:cubicBezTo>
                      <a:pt x="58" y="19"/>
                      <a:pt x="58" y="18"/>
                      <a:pt x="59" y="17"/>
                    </a:cubicBezTo>
                    <a:cubicBezTo>
                      <a:pt x="59" y="17"/>
                      <a:pt x="62" y="16"/>
                      <a:pt x="62" y="15"/>
                    </a:cubicBezTo>
                    <a:cubicBezTo>
                      <a:pt x="62" y="14"/>
                      <a:pt x="58" y="15"/>
                      <a:pt x="57" y="16"/>
                    </a:cubicBezTo>
                    <a:cubicBezTo>
                      <a:pt x="57" y="18"/>
                      <a:pt x="54" y="16"/>
                      <a:pt x="55" y="14"/>
                    </a:cubicBezTo>
                    <a:cubicBezTo>
                      <a:pt x="55" y="12"/>
                      <a:pt x="60" y="12"/>
                      <a:pt x="62" y="13"/>
                    </a:cubicBezTo>
                    <a:cubicBezTo>
                      <a:pt x="63" y="13"/>
                      <a:pt x="65" y="11"/>
                      <a:pt x="66" y="10"/>
                    </a:cubicBezTo>
                    <a:cubicBezTo>
                      <a:pt x="66" y="9"/>
                      <a:pt x="65" y="10"/>
                      <a:pt x="63" y="11"/>
                    </a:cubicBezTo>
                    <a:cubicBezTo>
                      <a:pt x="62" y="12"/>
                      <a:pt x="59" y="11"/>
                      <a:pt x="58" y="11"/>
                    </a:cubicBezTo>
                    <a:cubicBezTo>
                      <a:pt x="56" y="10"/>
                      <a:pt x="56" y="12"/>
                      <a:pt x="55" y="12"/>
                    </a:cubicBezTo>
                    <a:cubicBezTo>
                      <a:pt x="54" y="12"/>
                      <a:pt x="54" y="15"/>
                      <a:pt x="54" y="15"/>
                    </a:cubicBezTo>
                    <a:cubicBezTo>
                      <a:pt x="53" y="15"/>
                      <a:pt x="53" y="17"/>
                      <a:pt x="52" y="19"/>
                    </a:cubicBezTo>
                    <a:cubicBezTo>
                      <a:pt x="51" y="21"/>
                      <a:pt x="52" y="21"/>
                      <a:pt x="53" y="21"/>
                    </a:cubicBezTo>
                    <a:close/>
                    <a:moveTo>
                      <a:pt x="23" y="23"/>
                    </a:moveTo>
                    <a:cubicBezTo>
                      <a:pt x="23" y="22"/>
                      <a:pt x="24" y="21"/>
                      <a:pt x="24" y="21"/>
                    </a:cubicBezTo>
                    <a:cubicBezTo>
                      <a:pt x="24" y="20"/>
                      <a:pt x="24" y="20"/>
                      <a:pt x="25" y="20"/>
                    </a:cubicBezTo>
                    <a:cubicBezTo>
                      <a:pt x="25" y="20"/>
                      <a:pt x="25" y="19"/>
                      <a:pt x="25" y="19"/>
                    </a:cubicBezTo>
                    <a:cubicBezTo>
                      <a:pt x="24" y="19"/>
                      <a:pt x="24" y="17"/>
                      <a:pt x="23" y="17"/>
                    </a:cubicBezTo>
                    <a:cubicBezTo>
                      <a:pt x="22" y="17"/>
                      <a:pt x="22" y="18"/>
                      <a:pt x="23" y="18"/>
                    </a:cubicBezTo>
                    <a:cubicBezTo>
                      <a:pt x="23" y="18"/>
                      <a:pt x="24" y="19"/>
                      <a:pt x="23" y="19"/>
                    </a:cubicBezTo>
                    <a:cubicBezTo>
                      <a:pt x="23" y="20"/>
                      <a:pt x="23" y="19"/>
                      <a:pt x="22" y="19"/>
                    </a:cubicBezTo>
                    <a:cubicBezTo>
                      <a:pt x="21" y="19"/>
                      <a:pt x="22" y="18"/>
                      <a:pt x="21" y="18"/>
                    </a:cubicBezTo>
                    <a:cubicBezTo>
                      <a:pt x="20" y="18"/>
                      <a:pt x="20" y="16"/>
                      <a:pt x="19" y="16"/>
                    </a:cubicBezTo>
                    <a:cubicBezTo>
                      <a:pt x="18" y="16"/>
                      <a:pt x="18" y="15"/>
                      <a:pt x="18" y="14"/>
                    </a:cubicBezTo>
                    <a:cubicBezTo>
                      <a:pt x="19" y="13"/>
                      <a:pt x="17" y="13"/>
                      <a:pt x="17" y="12"/>
                    </a:cubicBezTo>
                    <a:cubicBezTo>
                      <a:pt x="17" y="11"/>
                      <a:pt x="16" y="12"/>
                      <a:pt x="16" y="11"/>
                    </a:cubicBezTo>
                    <a:cubicBezTo>
                      <a:pt x="16" y="10"/>
                      <a:pt x="15" y="11"/>
                      <a:pt x="15" y="10"/>
                    </a:cubicBezTo>
                    <a:cubicBezTo>
                      <a:pt x="14" y="9"/>
                      <a:pt x="14" y="10"/>
                      <a:pt x="13" y="9"/>
                    </a:cubicBezTo>
                    <a:cubicBezTo>
                      <a:pt x="13" y="9"/>
                      <a:pt x="12" y="8"/>
                      <a:pt x="12" y="9"/>
                    </a:cubicBezTo>
                    <a:cubicBezTo>
                      <a:pt x="11" y="9"/>
                      <a:pt x="10" y="8"/>
                      <a:pt x="10" y="7"/>
                    </a:cubicBezTo>
                    <a:cubicBezTo>
                      <a:pt x="10" y="6"/>
                      <a:pt x="7" y="5"/>
                      <a:pt x="6" y="3"/>
                    </a:cubicBezTo>
                    <a:cubicBezTo>
                      <a:pt x="6" y="2"/>
                      <a:pt x="5" y="2"/>
                      <a:pt x="3" y="2"/>
                    </a:cubicBezTo>
                    <a:cubicBezTo>
                      <a:pt x="1" y="2"/>
                      <a:pt x="0" y="0"/>
                      <a:pt x="0" y="1"/>
                    </a:cubicBezTo>
                    <a:cubicBezTo>
                      <a:pt x="0" y="2"/>
                      <a:pt x="2" y="5"/>
                      <a:pt x="3" y="5"/>
                    </a:cubicBezTo>
                    <a:cubicBezTo>
                      <a:pt x="4" y="6"/>
                      <a:pt x="5" y="8"/>
                      <a:pt x="6" y="8"/>
                    </a:cubicBezTo>
                    <a:cubicBezTo>
                      <a:pt x="7" y="9"/>
                      <a:pt x="8" y="13"/>
                      <a:pt x="9" y="13"/>
                    </a:cubicBezTo>
                    <a:cubicBezTo>
                      <a:pt x="9" y="13"/>
                      <a:pt x="12" y="16"/>
                      <a:pt x="12" y="18"/>
                    </a:cubicBezTo>
                    <a:cubicBezTo>
                      <a:pt x="12" y="20"/>
                      <a:pt x="14" y="21"/>
                      <a:pt x="15" y="22"/>
                    </a:cubicBezTo>
                    <a:cubicBezTo>
                      <a:pt x="16" y="23"/>
                      <a:pt x="19" y="25"/>
                      <a:pt x="19" y="25"/>
                    </a:cubicBezTo>
                    <a:cubicBezTo>
                      <a:pt x="19" y="26"/>
                      <a:pt x="20" y="27"/>
                      <a:pt x="20" y="26"/>
                    </a:cubicBezTo>
                    <a:cubicBezTo>
                      <a:pt x="21" y="26"/>
                      <a:pt x="22" y="26"/>
                      <a:pt x="23" y="26"/>
                    </a:cubicBezTo>
                    <a:cubicBezTo>
                      <a:pt x="23" y="27"/>
                      <a:pt x="23" y="24"/>
                      <a:pt x="23" y="23"/>
                    </a:cubicBezTo>
                    <a:close/>
                    <a:moveTo>
                      <a:pt x="73" y="13"/>
                    </a:moveTo>
                    <a:cubicBezTo>
                      <a:pt x="75" y="13"/>
                      <a:pt x="74" y="12"/>
                      <a:pt x="74" y="11"/>
                    </a:cubicBezTo>
                    <a:cubicBezTo>
                      <a:pt x="74" y="10"/>
                      <a:pt x="73" y="11"/>
                      <a:pt x="73" y="10"/>
                    </a:cubicBezTo>
                    <a:cubicBezTo>
                      <a:pt x="73" y="10"/>
                      <a:pt x="72" y="8"/>
                      <a:pt x="71" y="10"/>
                    </a:cubicBezTo>
                    <a:cubicBezTo>
                      <a:pt x="70" y="11"/>
                      <a:pt x="72" y="15"/>
                      <a:pt x="72" y="14"/>
                    </a:cubicBezTo>
                    <a:cubicBezTo>
                      <a:pt x="73" y="14"/>
                      <a:pt x="72" y="13"/>
                      <a:pt x="73" y="13"/>
                    </a:cubicBezTo>
                    <a:close/>
                    <a:moveTo>
                      <a:pt x="68" y="21"/>
                    </a:moveTo>
                    <a:cubicBezTo>
                      <a:pt x="68" y="22"/>
                      <a:pt x="70" y="23"/>
                      <a:pt x="71" y="22"/>
                    </a:cubicBezTo>
                    <a:cubicBezTo>
                      <a:pt x="71" y="21"/>
                      <a:pt x="68" y="20"/>
                      <a:pt x="68" y="21"/>
                    </a:cubicBezTo>
                    <a:close/>
                    <a:moveTo>
                      <a:pt x="63" y="32"/>
                    </a:moveTo>
                    <a:cubicBezTo>
                      <a:pt x="61" y="32"/>
                      <a:pt x="60" y="33"/>
                      <a:pt x="58" y="32"/>
                    </a:cubicBezTo>
                    <a:cubicBezTo>
                      <a:pt x="56" y="32"/>
                      <a:pt x="54" y="32"/>
                      <a:pt x="54" y="33"/>
                    </a:cubicBezTo>
                    <a:cubicBezTo>
                      <a:pt x="54" y="33"/>
                      <a:pt x="56" y="34"/>
                      <a:pt x="58" y="34"/>
                    </a:cubicBezTo>
                    <a:cubicBezTo>
                      <a:pt x="59" y="34"/>
                      <a:pt x="61" y="33"/>
                      <a:pt x="62" y="33"/>
                    </a:cubicBezTo>
                    <a:cubicBezTo>
                      <a:pt x="63" y="33"/>
                      <a:pt x="65" y="32"/>
                      <a:pt x="63" y="32"/>
                    </a:cubicBezTo>
                    <a:close/>
                    <a:moveTo>
                      <a:pt x="77" y="20"/>
                    </a:moveTo>
                    <a:cubicBezTo>
                      <a:pt x="75" y="19"/>
                      <a:pt x="72" y="20"/>
                      <a:pt x="72" y="21"/>
                    </a:cubicBezTo>
                    <a:cubicBezTo>
                      <a:pt x="73" y="22"/>
                      <a:pt x="74" y="21"/>
                      <a:pt x="75" y="21"/>
                    </a:cubicBezTo>
                    <a:cubicBezTo>
                      <a:pt x="77" y="21"/>
                      <a:pt x="78" y="22"/>
                      <a:pt x="78" y="22"/>
                    </a:cubicBezTo>
                    <a:cubicBezTo>
                      <a:pt x="79" y="22"/>
                      <a:pt x="78" y="20"/>
                      <a:pt x="77" y="20"/>
                    </a:cubicBezTo>
                    <a:close/>
                    <a:moveTo>
                      <a:pt x="42" y="31"/>
                    </a:moveTo>
                    <a:cubicBezTo>
                      <a:pt x="42" y="30"/>
                      <a:pt x="40" y="31"/>
                      <a:pt x="38" y="31"/>
                    </a:cubicBezTo>
                    <a:cubicBezTo>
                      <a:pt x="37" y="30"/>
                      <a:pt x="40" y="30"/>
                      <a:pt x="41" y="29"/>
                    </a:cubicBezTo>
                    <a:cubicBezTo>
                      <a:pt x="42" y="29"/>
                      <a:pt x="40" y="28"/>
                      <a:pt x="38" y="29"/>
                    </a:cubicBezTo>
                    <a:cubicBezTo>
                      <a:pt x="36" y="30"/>
                      <a:pt x="34" y="28"/>
                      <a:pt x="33" y="29"/>
                    </a:cubicBezTo>
                    <a:cubicBezTo>
                      <a:pt x="33" y="29"/>
                      <a:pt x="30" y="28"/>
                      <a:pt x="29" y="27"/>
                    </a:cubicBezTo>
                    <a:cubicBezTo>
                      <a:pt x="28" y="27"/>
                      <a:pt x="24" y="26"/>
                      <a:pt x="24" y="27"/>
                    </a:cubicBezTo>
                    <a:cubicBezTo>
                      <a:pt x="23" y="28"/>
                      <a:pt x="22" y="27"/>
                      <a:pt x="23" y="29"/>
                    </a:cubicBezTo>
                    <a:cubicBezTo>
                      <a:pt x="23" y="29"/>
                      <a:pt x="24" y="29"/>
                      <a:pt x="24" y="29"/>
                    </a:cubicBezTo>
                    <a:cubicBezTo>
                      <a:pt x="25" y="29"/>
                      <a:pt x="25" y="30"/>
                      <a:pt x="25" y="30"/>
                    </a:cubicBezTo>
                    <a:cubicBezTo>
                      <a:pt x="26" y="30"/>
                      <a:pt x="29" y="31"/>
                      <a:pt x="29" y="30"/>
                    </a:cubicBezTo>
                    <a:cubicBezTo>
                      <a:pt x="30" y="30"/>
                      <a:pt x="32" y="30"/>
                      <a:pt x="33" y="31"/>
                    </a:cubicBezTo>
                    <a:cubicBezTo>
                      <a:pt x="35" y="33"/>
                      <a:pt x="38" y="33"/>
                      <a:pt x="39" y="32"/>
                    </a:cubicBezTo>
                    <a:cubicBezTo>
                      <a:pt x="40" y="32"/>
                      <a:pt x="41" y="33"/>
                      <a:pt x="42" y="33"/>
                    </a:cubicBezTo>
                    <a:cubicBezTo>
                      <a:pt x="42" y="32"/>
                      <a:pt x="43" y="34"/>
                      <a:pt x="45" y="33"/>
                    </a:cubicBezTo>
                    <a:cubicBezTo>
                      <a:pt x="46" y="32"/>
                      <a:pt x="42" y="32"/>
                      <a:pt x="42" y="31"/>
                    </a:cubicBezTo>
                    <a:close/>
                    <a:moveTo>
                      <a:pt x="94" y="17"/>
                    </a:moveTo>
                    <a:cubicBezTo>
                      <a:pt x="93" y="17"/>
                      <a:pt x="93" y="19"/>
                      <a:pt x="92" y="19"/>
                    </a:cubicBezTo>
                    <a:cubicBezTo>
                      <a:pt x="91" y="19"/>
                      <a:pt x="90" y="20"/>
                      <a:pt x="88" y="21"/>
                    </a:cubicBezTo>
                    <a:cubicBezTo>
                      <a:pt x="87" y="22"/>
                      <a:pt x="87" y="17"/>
                      <a:pt x="86" y="16"/>
                    </a:cubicBezTo>
                    <a:cubicBezTo>
                      <a:pt x="85" y="15"/>
                      <a:pt x="81" y="14"/>
                      <a:pt x="81" y="15"/>
                    </a:cubicBezTo>
                    <a:cubicBezTo>
                      <a:pt x="80" y="16"/>
                      <a:pt x="79" y="15"/>
                      <a:pt x="79" y="16"/>
                    </a:cubicBezTo>
                    <a:cubicBezTo>
                      <a:pt x="79" y="17"/>
                      <a:pt x="79" y="17"/>
                      <a:pt x="80" y="17"/>
                    </a:cubicBezTo>
                    <a:cubicBezTo>
                      <a:pt x="81" y="17"/>
                      <a:pt x="81" y="18"/>
                      <a:pt x="81" y="18"/>
                    </a:cubicBezTo>
                    <a:cubicBezTo>
                      <a:pt x="82" y="19"/>
                      <a:pt x="84" y="19"/>
                      <a:pt x="85" y="19"/>
                    </a:cubicBezTo>
                    <a:cubicBezTo>
                      <a:pt x="86" y="19"/>
                      <a:pt x="86" y="20"/>
                      <a:pt x="85" y="19"/>
                    </a:cubicBezTo>
                    <a:cubicBezTo>
                      <a:pt x="84" y="19"/>
                      <a:pt x="84" y="20"/>
                      <a:pt x="83" y="20"/>
                    </a:cubicBezTo>
                    <a:cubicBezTo>
                      <a:pt x="82" y="19"/>
                      <a:pt x="81" y="19"/>
                      <a:pt x="81" y="20"/>
                    </a:cubicBezTo>
                    <a:cubicBezTo>
                      <a:pt x="82" y="20"/>
                      <a:pt x="83" y="21"/>
                      <a:pt x="83" y="22"/>
                    </a:cubicBezTo>
                    <a:cubicBezTo>
                      <a:pt x="83" y="23"/>
                      <a:pt x="84" y="23"/>
                      <a:pt x="84" y="22"/>
                    </a:cubicBezTo>
                    <a:cubicBezTo>
                      <a:pt x="84" y="21"/>
                      <a:pt x="85" y="22"/>
                      <a:pt x="87" y="23"/>
                    </a:cubicBezTo>
                    <a:cubicBezTo>
                      <a:pt x="88" y="23"/>
                      <a:pt x="87" y="23"/>
                      <a:pt x="89" y="24"/>
                    </a:cubicBezTo>
                    <a:cubicBezTo>
                      <a:pt x="90" y="24"/>
                      <a:pt x="93" y="25"/>
                      <a:pt x="95" y="26"/>
                    </a:cubicBezTo>
                    <a:cubicBezTo>
                      <a:pt x="96" y="27"/>
                      <a:pt x="95" y="27"/>
                      <a:pt x="96" y="28"/>
                    </a:cubicBezTo>
                    <a:cubicBezTo>
                      <a:pt x="97" y="29"/>
                      <a:pt x="97" y="30"/>
                      <a:pt x="96" y="30"/>
                    </a:cubicBezTo>
                    <a:cubicBezTo>
                      <a:pt x="95" y="30"/>
                      <a:pt x="94" y="31"/>
                      <a:pt x="94" y="32"/>
                    </a:cubicBezTo>
                    <a:cubicBezTo>
                      <a:pt x="94" y="33"/>
                      <a:pt x="98" y="32"/>
                      <a:pt x="99" y="32"/>
                    </a:cubicBezTo>
                    <a:cubicBezTo>
                      <a:pt x="100" y="32"/>
                      <a:pt x="100" y="33"/>
                      <a:pt x="101" y="34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99" y="19"/>
                      <a:pt x="95" y="17"/>
                      <a:pt x="94" y="17"/>
                    </a:cubicBezTo>
                    <a:close/>
                    <a:moveTo>
                      <a:pt x="65" y="34"/>
                    </a:moveTo>
                    <a:cubicBezTo>
                      <a:pt x="65" y="34"/>
                      <a:pt x="65" y="34"/>
                      <a:pt x="65" y="34"/>
                    </a:cubicBezTo>
                    <a:cubicBezTo>
                      <a:pt x="65" y="34"/>
                      <a:pt x="65" y="34"/>
                      <a:pt x="64" y="34"/>
                    </a:cubicBezTo>
                    <a:cubicBezTo>
                      <a:pt x="64" y="35"/>
                      <a:pt x="64" y="34"/>
                      <a:pt x="64" y="34"/>
                    </a:cubicBezTo>
                    <a:cubicBezTo>
                      <a:pt x="62" y="35"/>
                      <a:pt x="62" y="36"/>
                      <a:pt x="63" y="37"/>
                    </a:cubicBezTo>
                    <a:cubicBezTo>
                      <a:pt x="63" y="37"/>
                      <a:pt x="65" y="36"/>
                      <a:pt x="65" y="35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6" y="34"/>
                      <a:pt x="66" y="34"/>
                    </a:cubicBezTo>
                    <a:cubicBezTo>
                      <a:pt x="66" y="34"/>
                      <a:pt x="66" y="34"/>
                      <a:pt x="66" y="34"/>
                    </a:cubicBezTo>
                    <a:cubicBezTo>
                      <a:pt x="66" y="34"/>
                      <a:pt x="66" y="34"/>
                      <a:pt x="65" y="34"/>
                    </a:cubicBezTo>
                    <a:close/>
                    <a:moveTo>
                      <a:pt x="47" y="17"/>
                    </a:moveTo>
                    <a:cubicBezTo>
                      <a:pt x="48" y="16"/>
                      <a:pt x="49" y="15"/>
                      <a:pt x="49" y="13"/>
                    </a:cubicBezTo>
                    <a:cubicBezTo>
                      <a:pt x="48" y="12"/>
                      <a:pt x="51" y="12"/>
                      <a:pt x="52" y="11"/>
                    </a:cubicBezTo>
                    <a:cubicBezTo>
                      <a:pt x="52" y="11"/>
                      <a:pt x="51" y="10"/>
                      <a:pt x="50" y="10"/>
                    </a:cubicBezTo>
                    <a:cubicBezTo>
                      <a:pt x="50" y="9"/>
                      <a:pt x="50" y="8"/>
                      <a:pt x="50" y="8"/>
                    </a:cubicBezTo>
                    <a:cubicBezTo>
                      <a:pt x="49" y="7"/>
                      <a:pt x="48" y="6"/>
                      <a:pt x="49" y="6"/>
                    </a:cubicBezTo>
                    <a:cubicBezTo>
                      <a:pt x="50" y="6"/>
                      <a:pt x="48" y="5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8" y="4"/>
                    </a:cubicBezTo>
                    <a:cubicBezTo>
                      <a:pt x="47" y="4"/>
                      <a:pt x="45" y="3"/>
                      <a:pt x="45" y="5"/>
                    </a:cubicBezTo>
                    <a:cubicBezTo>
                      <a:pt x="45" y="7"/>
                      <a:pt x="44" y="6"/>
                      <a:pt x="44" y="7"/>
                    </a:cubicBezTo>
                    <a:cubicBezTo>
                      <a:pt x="44" y="8"/>
                      <a:pt x="43" y="8"/>
                      <a:pt x="43" y="9"/>
                    </a:cubicBezTo>
                    <a:cubicBezTo>
                      <a:pt x="43" y="10"/>
                      <a:pt x="42" y="10"/>
                      <a:pt x="41" y="11"/>
                    </a:cubicBezTo>
                    <a:cubicBezTo>
                      <a:pt x="40" y="11"/>
                      <a:pt x="40" y="10"/>
                      <a:pt x="39" y="10"/>
                    </a:cubicBezTo>
                    <a:cubicBezTo>
                      <a:pt x="38" y="10"/>
                      <a:pt x="38" y="11"/>
                      <a:pt x="37" y="11"/>
                    </a:cubicBezTo>
                    <a:cubicBezTo>
                      <a:pt x="36" y="11"/>
                      <a:pt x="34" y="11"/>
                      <a:pt x="34" y="11"/>
                    </a:cubicBezTo>
                    <a:cubicBezTo>
                      <a:pt x="33" y="12"/>
                      <a:pt x="33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0" y="9"/>
                      <a:pt x="29" y="11"/>
                      <a:pt x="30" y="12"/>
                    </a:cubicBezTo>
                    <a:cubicBezTo>
                      <a:pt x="31" y="13"/>
                      <a:pt x="30" y="14"/>
                      <a:pt x="31" y="15"/>
                    </a:cubicBezTo>
                    <a:cubicBezTo>
                      <a:pt x="31" y="16"/>
                      <a:pt x="33" y="16"/>
                      <a:pt x="33" y="17"/>
                    </a:cubicBezTo>
                    <a:cubicBezTo>
                      <a:pt x="33" y="19"/>
                      <a:pt x="34" y="21"/>
                      <a:pt x="35" y="20"/>
                    </a:cubicBezTo>
                    <a:cubicBezTo>
                      <a:pt x="36" y="20"/>
                      <a:pt x="36" y="21"/>
                      <a:pt x="37" y="21"/>
                    </a:cubicBezTo>
                    <a:cubicBezTo>
                      <a:pt x="37" y="22"/>
                      <a:pt x="39" y="21"/>
                      <a:pt x="40" y="21"/>
                    </a:cubicBezTo>
                    <a:cubicBezTo>
                      <a:pt x="40" y="21"/>
                      <a:pt x="42" y="21"/>
                      <a:pt x="42" y="22"/>
                    </a:cubicBezTo>
                    <a:cubicBezTo>
                      <a:pt x="43" y="23"/>
                      <a:pt x="44" y="22"/>
                      <a:pt x="46" y="22"/>
                    </a:cubicBezTo>
                    <a:cubicBezTo>
                      <a:pt x="47" y="21"/>
                      <a:pt x="46" y="17"/>
                      <a:pt x="47" y="17"/>
                    </a:cubicBezTo>
                    <a:close/>
                    <a:moveTo>
                      <a:pt x="52" y="35"/>
                    </a:moveTo>
                    <a:cubicBezTo>
                      <a:pt x="53" y="36"/>
                      <a:pt x="54" y="36"/>
                      <a:pt x="54" y="36"/>
                    </a:cubicBezTo>
                    <a:cubicBezTo>
                      <a:pt x="55" y="36"/>
                      <a:pt x="56" y="37"/>
                      <a:pt x="56" y="36"/>
                    </a:cubicBezTo>
                    <a:cubicBezTo>
                      <a:pt x="56" y="35"/>
                      <a:pt x="52" y="34"/>
                      <a:pt x="52" y="35"/>
                    </a:cubicBezTo>
                    <a:close/>
                    <a:moveTo>
                      <a:pt x="49" y="32"/>
                    </a:moveTo>
                    <a:cubicBezTo>
                      <a:pt x="49" y="32"/>
                      <a:pt x="48" y="33"/>
                      <a:pt x="47" y="32"/>
                    </a:cubicBezTo>
                    <a:cubicBezTo>
                      <a:pt x="46" y="32"/>
                      <a:pt x="45" y="33"/>
                      <a:pt x="46" y="33"/>
                    </a:cubicBezTo>
                    <a:cubicBezTo>
                      <a:pt x="46" y="34"/>
                      <a:pt x="47" y="35"/>
                      <a:pt x="49" y="34"/>
                    </a:cubicBezTo>
                    <a:cubicBezTo>
                      <a:pt x="51" y="33"/>
                      <a:pt x="52" y="34"/>
                      <a:pt x="52" y="33"/>
                    </a:cubicBezTo>
                    <a:cubicBezTo>
                      <a:pt x="53" y="32"/>
                      <a:pt x="49" y="31"/>
                      <a:pt x="4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91" name="Freeform 170"/>
              <p:cNvSpPr>
                <a:spLocks noEditPoints="1"/>
              </p:cNvSpPr>
              <p:nvPr/>
            </p:nvSpPr>
            <p:spPr bwMode="auto">
              <a:xfrm>
                <a:off x="4205" y="2345"/>
                <a:ext cx="29" cy="13"/>
              </a:xfrm>
              <a:custGeom>
                <a:avLst/>
                <a:gdLst>
                  <a:gd name="T0" fmla="*/ 0 w 7"/>
                  <a:gd name="T1" fmla="*/ 2 h 3"/>
                  <a:gd name="T2" fmla="*/ 0 w 7"/>
                  <a:gd name="T3" fmla="*/ 2 h 3"/>
                  <a:gd name="T4" fmla="*/ 0 w 7"/>
                  <a:gd name="T5" fmla="*/ 2 h 3"/>
                  <a:gd name="T6" fmla="*/ 1 w 7"/>
                  <a:gd name="T7" fmla="*/ 2 h 3"/>
                  <a:gd name="T8" fmla="*/ 0 w 7"/>
                  <a:gd name="T9" fmla="*/ 2 h 3"/>
                  <a:gd name="T10" fmla="*/ 0 w 7"/>
                  <a:gd name="T11" fmla="*/ 2 h 3"/>
                  <a:gd name="T12" fmla="*/ 4 w 7"/>
                  <a:gd name="T13" fmla="*/ 0 h 3"/>
                  <a:gd name="T14" fmla="*/ 2 w 7"/>
                  <a:gd name="T15" fmla="*/ 1 h 3"/>
                  <a:gd name="T16" fmla="*/ 1 w 7"/>
                  <a:gd name="T17" fmla="*/ 2 h 3"/>
                  <a:gd name="T18" fmla="*/ 2 w 7"/>
                  <a:gd name="T19" fmla="*/ 2 h 3"/>
                  <a:gd name="T20" fmla="*/ 7 w 7"/>
                  <a:gd name="T21" fmla="*/ 0 h 3"/>
                  <a:gd name="T22" fmla="*/ 4 w 7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3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  <a:moveTo>
                      <a:pt x="4" y="0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7" y="1"/>
                      <a:pt x="7" y="0"/>
                    </a:cubicBezTo>
                    <a:cubicBezTo>
                      <a:pt x="7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92" name="Freeform 171"/>
              <p:cNvSpPr>
                <a:spLocks noEditPoints="1"/>
              </p:cNvSpPr>
              <p:nvPr/>
            </p:nvSpPr>
            <p:spPr bwMode="auto">
              <a:xfrm>
                <a:off x="3138" y="1796"/>
                <a:ext cx="104" cy="112"/>
              </a:xfrm>
              <a:custGeom>
                <a:avLst/>
                <a:gdLst>
                  <a:gd name="T0" fmla="*/ 17 w 25"/>
                  <a:gd name="T1" fmla="*/ 24 h 27"/>
                  <a:gd name="T2" fmla="*/ 15 w 25"/>
                  <a:gd name="T3" fmla="*/ 24 h 27"/>
                  <a:gd name="T4" fmla="*/ 13 w 25"/>
                  <a:gd name="T5" fmla="*/ 24 h 27"/>
                  <a:gd name="T6" fmla="*/ 15 w 25"/>
                  <a:gd name="T7" fmla="*/ 26 h 27"/>
                  <a:gd name="T8" fmla="*/ 18 w 25"/>
                  <a:gd name="T9" fmla="*/ 27 h 27"/>
                  <a:gd name="T10" fmla="*/ 18 w 25"/>
                  <a:gd name="T11" fmla="*/ 26 h 27"/>
                  <a:gd name="T12" fmla="*/ 19 w 25"/>
                  <a:gd name="T13" fmla="*/ 24 h 27"/>
                  <a:gd name="T14" fmla="*/ 17 w 25"/>
                  <a:gd name="T15" fmla="*/ 24 h 27"/>
                  <a:gd name="T16" fmla="*/ 5 w 25"/>
                  <a:gd name="T17" fmla="*/ 16 h 27"/>
                  <a:gd name="T18" fmla="*/ 3 w 25"/>
                  <a:gd name="T19" fmla="*/ 17 h 27"/>
                  <a:gd name="T20" fmla="*/ 4 w 25"/>
                  <a:gd name="T21" fmla="*/ 19 h 27"/>
                  <a:gd name="T22" fmla="*/ 5 w 25"/>
                  <a:gd name="T23" fmla="*/ 22 h 27"/>
                  <a:gd name="T24" fmla="*/ 6 w 25"/>
                  <a:gd name="T25" fmla="*/ 21 h 27"/>
                  <a:gd name="T26" fmla="*/ 7 w 25"/>
                  <a:gd name="T27" fmla="*/ 17 h 27"/>
                  <a:gd name="T28" fmla="*/ 5 w 25"/>
                  <a:gd name="T29" fmla="*/ 16 h 27"/>
                  <a:gd name="T30" fmla="*/ 21 w 25"/>
                  <a:gd name="T31" fmla="*/ 15 h 27"/>
                  <a:gd name="T32" fmla="*/ 19 w 25"/>
                  <a:gd name="T33" fmla="*/ 14 h 27"/>
                  <a:gd name="T34" fmla="*/ 16 w 25"/>
                  <a:gd name="T35" fmla="*/ 10 h 27"/>
                  <a:gd name="T36" fmla="*/ 13 w 25"/>
                  <a:gd name="T37" fmla="*/ 7 h 27"/>
                  <a:gd name="T38" fmla="*/ 13 w 25"/>
                  <a:gd name="T39" fmla="*/ 5 h 27"/>
                  <a:gd name="T40" fmla="*/ 14 w 25"/>
                  <a:gd name="T41" fmla="*/ 4 h 27"/>
                  <a:gd name="T42" fmla="*/ 14 w 25"/>
                  <a:gd name="T43" fmla="*/ 1 h 27"/>
                  <a:gd name="T44" fmla="*/ 13 w 25"/>
                  <a:gd name="T45" fmla="*/ 0 h 27"/>
                  <a:gd name="T46" fmla="*/ 12 w 25"/>
                  <a:gd name="T47" fmla="*/ 0 h 27"/>
                  <a:gd name="T48" fmla="*/ 10 w 25"/>
                  <a:gd name="T49" fmla="*/ 0 h 27"/>
                  <a:gd name="T50" fmla="*/ 9 w 25"/>
                  <a:gd name="T51" fmla="*/ 0 h 27"/>
                  <a:gd name="T52" fmla="*/ 9 w 25"/>
                  <a:gd name="T53" fmla="*/ 0 h 27"/>
                  <a:gd name="T54" fmla="*/ 8 w 25"/>
                  <a:gd name="T55" fmla="*/ 0 h 27"/>
                  <a:gd name="T56" fmla="*/ 8 w 25"/>
                  <a:gd name="T57" fmla="*/ 1 h 27"/>
                  <a:gd name="T58" fmla="*/ 7 w 25"/>
                  <a:gd name="T59" fmla="*/ 1 h 27"/>
                  <a:gd name="T60" fmla="*/ 6 w 25"/>
                  <a:gd name="T61" fmla="*/ 2 h 27"/>
                  <a:gd name="T62" fmla="*/ 5 w 25"/>
                  <a:gd name="T63" fmla="*/ 2 h 27"/>
                  <a:gd name="T64" fmla="*/ 5 w 25"/>
                  <a:gd name="T65" fmla="*/ 3 h 27"/>
                  <a:gd name="T66" fmla="*/ 4 w 25"/>
                  <a:gd name="T67" fmla="*/ 1 h 27"/>
                  <a:gd name="T68" fmla="*/ 3 w 25"/>
                  <a:gd name="T69" fmla="*/ 3 h 27"/>
                  <a:gd name="T70" fmla="*/ 1 w 25"/>
                  <a:gd name="T71" fmla="*/ 3 h 27"/>
                  <a:gd name="T72" fmla="*/ 1 w 25"/>
                  <a:gd name="T73" fmla="*/ 4 h 27"/>
                  <a:gd name="T74" fmla="*/ 0 w 25"/>
                  <a:gd name="T75" fmla="*/ 5 h 27"/>
                  <a:gd name="T76" fmla="*/ 0 w 25"/>
                  <a:gd name="T77" fmla="*/ 5 h 27"/>
                  <a:gd name="T78" fmla="*/ 1 w 25"/>
                  <a:gd name="T79" fmla="*/ 7 h 27"/>
                  <a:gd name="T80" fmla="*/ 1 w 25"/>
                  <a:gd name="T81" fmla="*/ 8 h 27"/>
                  <a:gd name="T82" fmla="*/ 2 w 25"/>
                  <a:gd name="T83" fmla="*/ 8 h 27"/>
                  <a:gd name="T84" fmla="*/ 2 w 25"/>
                  <a:gd name="T85" fmla="*/ 9 h 27"/>
                  <a:gd name="T86" fmla="*/ 3 w 25"/>
                  <a:gd name="T87" fmla="*/ 8 h 27"/>
                  <a:gd name="T88" fmla="*/ 5 w 25"/>
                  <a:gd name="T89" fmla="*/ 7 h 27"/>
                  <a:gd name="T90" fmla="*/ 8 w 25"/>
                  <a:gd name="T91" fmla="*/ 8 h 27"/>
                  <a:gd name="T92" fmla="*/ 8 w 25"/>
                  <a:gd name="T93" fmla="*/ 10 h 27"/>
                  <a:gd name="T94" fmla="*/ 10 w 25"/>
                  <a:gd name="T95" fmla="*/ 12 h 27"/>
                  <a:gd name="T96" fmla="*/ 13 w 25"/>
                  <a:gd name="T97" fmla="*/ 15 h 27"/>
                  <a:gd name="T98" fmla="*/ 16 w 25"/>
                  <a:gd name="T99" fmla="*/ 16 h 27"/>
                  <a:gd name="T100" fmla="*/ 17 w 25"/>
                  <a:gd name="T101" fmla="*/ 17 h 27"/>
                  <a:gd name="T102" fmla="*/ 19 w 25"/>
                  <a:gd name="T103" fmla="*/ 18 h 27"/>
                  <a:gd name="T104" fmla="*/ 20 w 25"/>
                  <a:gd name="T105" fmla="*/ 20 h 27"/>
                  <a:gd name="T106" fmla="*/ 20 w 25"/>
                  <a:gd name="T107" fmla="*/ 22 h 27"/>
                  <a:gd name="T108" fmla="*/ 20 w 25"/>
                  <a:gd name="T109" fmla="*/ 24 h 27"/>
                  <a:gd name="T110" fmla="*/ 21 w 25"/>
                  <a:gd name="T111" fmla="*/ 22 h 27"/>
                  <a:gd name="T112" fmla="*/ 22 w 25"/>
                  <a:gd name="T113" fmla="*/ 21 h 27"/>
                  <a:gd name="T114" fmla="*/ 21 w 25"/>
                  <a:gd name="T115" fmla="*/ 19 h 27"/>
                  <a:gd name="T116" fmla="*/ 23 w 25"/>
                  <a:gd name="T117" fmla="*/ 18 h 27"/>
                  <a:gd name="T118" fmla="*/ 25 w 25"/>
                  <a:gd name="T119" fmla="*/ 18 h 27"/>
                  <a:gd name="T120" fmla="*/ 21 w 25"/>
                  <a:gd name="T121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5" h="27">
                    <a:moveTo>
                      <a:pt x="17" y="24"/>
                    </a:moveTo>
                    <a:cubicBezTo>
                      <a:pt x="16" y="24"/>
                      <a:pt x="15" y="24"/>
                      <a:pt x="15" y="24"/>
                    </a:cubicBezTo>
                    <a:cubicBezTo>
                      <a:pt x="14" y="23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5" y="26"/>
                    </a:cubicBezTo>
                    <a:cubicBezTo>
                      <a:pt x="17" y="26"/>
                      <a:pt x="17" y="27"/>
                      <a:pt x="18" y="27"/>
                    </a:cubicBezTo>
                    <a:cubicBezTo>
                      <a:pt x="18" y="27"/>
                      <a:pt x="18" y="27"/>
                      <a:pt x="18" y="26"/>
                    </a:cubicBezTo>
                    <a:cubicBezTo>
                      <a:pt x="18" y="25"/>
                      <a:pt x="19" y="24"/>
                      <a:pt x="19" y="24"/>
                    </a:cubicBezTo>
                    <a:cubicBezTo>
                      <a:pt x="19" y="24"/>
                      <a:pt x="19" y="23"/>
                      <a:pt x="17" y="24"/>
                    </a:cubicBezTo>
                    <a:close/>
                    <a:moveTo>
                      <a:pt x="5" y="16"/>
                    </a:moveTo>
                    <a:cubicBezTo>
                      <a:pt x="4" y="17"/>
                      <a:pt x="3" y="16"/>
                      <a:pt x="3" y="17"/>
                    </a:cubicBezTo>
                    <a:cubicBezTo>
                      <a:pt x="3" y="17"/>
                      <a:pt x="4" y="18"/>
                      <a:pt x="4" y="19"/>
                    </a:cubicBezTo>
                    <a:cubicBezTo>
                      <a:pt x="4" y="21"/>
                      <a:pt x="4" y="22"/>
                      <a:pt x="5" y="2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0"/>
                      <a:pt x="6" y="18"/>
                      <a:pt x="7" y="17"/>
                    </a:cubicBezTo>
                    <a:cubicBezTo>
                      <a:pt x="7" y="16"/>
                      <a:pt x="5" y="16"/>
                      <a:pt x="5" y="16"/>
                    </a:cubicBezTo>
                    <a:close/>
                    <a:moveTo>
                      <a:pt x="21" y="15"/>
                    </a:moveTo>
                    <a:cubicBezTo>
                      <a:pt x="20" y="15"/>
                      <a:pt x="20" y="14"/>
                      <a:pt x="19" y="14"/>
                    </a:cubicBezTo>
                    <a:cubicBezTo>
                      <a:pt x="18" y="14"/>
                      <a:pt x="16" y="12"/>
                      <a:pt x="16" y="10"/>
                    </a:cubicBezTo>
                    <a:cubicBezTo>
                      <a:pt x="15" y="8"/>
                      <a:pt x="13" y="8"/>
                      <a:pt x="13" y="7"/>
                    </a:cubicBezTo>
                    <a:cubicBezTo>
                      <a:pt x="12" y="6"/>
                      <a:pt x="13" y="6"/>
                      <a:pt x="13" y="5"/>
                    </a:cubicBezTo>
                    <a:cubicBezTo>
                      <a:pt x="12" y="4"/>
                      <a:pt x="13" y="4"/>
                      <a:pt x="14" y="4"/>
                    </a:cubicBezTo>
                    <a:cubicBezTo>
                      <a:pt x="14" y="3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1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1"/>
                      <a:pt x="3" y="3"/>
                      <a:pt x="3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9"/>
                      <a:pt x="3" y="9"/>
                      <a:pt x="3" y="8"/>
                    </a:cubicBezTo>
                    <a:cubicBezTo>
                      <a:pt x="4" y="8"/>
                      <a:pt x="3" y="7"/>
                      <a:pt x="5" y="7"/>
                    </a:cubicBezTo>
                    <a:cubicBezTo>
                      <a:pt x="6" y="7"/>
                      <a:pt x="7" y="8"/>
                      <a:pt x="8" y="8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8" y="10"/>
                      <a:pt x="9" y="11"/>
                      <a:pt x="10" y="12"/>
                    </a:cubicBezTo>
                    <a:cubicBezTo>
                      <a:pt x="12" y="13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6" y="16"/>
                    </a:cubicBezTo>
                    <a:cubicBezTo>
                      <a:pt x="16" y="16"/>
                      <a:pt x="17" y="17"/>
                      <a:pt x="17" y="17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20" y="19"/>
                      <a:pt x="19" y="19"/>
                      <a:pt x="20" y="20"/>
                    </a:cubicBezTo>
                    <a:cubicBezTo>
                      <a:pt x="20" y="20"/>
                      <a:pt x="20" y="22"/>
                      <a:pt x="20" y="22"/>
                    </a:cubicBezTo>
                    <a:cubicBezTo>
                      <a:pt x="19" y="23"/>
                      <a:pt x="20" y="24"/>
                      <a:pt x="20" y="24"/>
                    </a:cubicBezTo>
                    <a:cubicBezTo>
                      <a:pt x="20" y="24"/>
                      <a:pt x="21" y="23"/>
                      <a:pt x="21" y="22"/>
                    </a:cubicBezTo>
                    <a:cubicBezTo>
                      <a:pt x="21" y="21"/>
                      <a:pt x="22" y="21"/>
                      <a:pt x="22" y="21"/>
                    </a:cubicBezTo>
                    <a:cubicBezTo>
                      <a:pt x="23" y="20"/>
                      <a:pt x="22" y="20"/>
                      <a:pt x="21" y="19"/>
                    </a:cubicBezTo>
                    <a:cubicBezTo>
                      <a:pt x="21" y="18"/>
                      <a:pt x="22" y="17"/>
                      <a:pt x="23" y="18"/>
                    </a:cubicBezTo>
                    <a:cubicBezTo>
                      <a:pt x="25" y="19"/>
                      <a:pt x="25" y="19"/>
                      <a:pt x="25" y="18"/>
                    </a:cubicBezTo>
                    <a:cubicBezTo>
                      <a:pt x="25" y="17"/>
                      <a:pt x="22" y="16"/>
                      <a:pt x="2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93" name="Freeform 172"/>
              <p:cNvSpPr>
                <a:spLocks/>
              </p:cNvSpPr>
              <p:nvPr/>
            </p:nvSpPr>
            <p:spPr bwMode="auto">
              <a:xfrm>
                <a:off x="3242" y="1838"/>
                <a:ext cx="12" cy="12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0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2 h 3"/>
                  <a:gd name="T12" fmla="*/ 1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94" name="Freeform 173"/>
              <p:cNvSpPr>
                <a:spLocks/>
              </p:cNvSpPr>
              <p:nvPr/>
            </p:nvSpPr>
            <p:spPr bwMode="auto">
              <a:xfrm>
                <a:off x="3246" y="1804"/>
                <a:ext cx="37" cy="46"/>
              </a:xfrm>
              <a:custGeom>
                <a:avLst/>
                <a:gdLst>
                  <a:gd name="T0" fmla="*/ 8 w 9"/>
                  <a:gd name="T1" fmla="*/ 7 h 11"/>
                  <a:gd name="T2" fmla="*/ 8 w 9"/>
                  <a:gd name="T3" fmla="*/ 6 h 11"/>
                  <a:gd name="T4" fmla="*/ 8 w 9"/>
                  <a:gd name="T5" fmla="*/ 5 h 11"/>
                  <a:gd name="T6" fmla="*/ 5 w 9"/>
                  <a:gd name="T7" fmla="*/ 4 h 11"/>
                  <a:gd name="T8" fmla="*/ 5 w 9"/>
                  <a:gd name="T9" fmla="*/ 2 h 11"/>
                  <a:gd name="T10" fmla="*/ 4 w 9"/>
                  <a:gd name="T11" fmla="*/ 2 h 11"/>
                  <a:gd name="T12" fmla="*/ 4 w 9"/>
                  <a:gd name="T13" fmla="*/ 0 h 11"/>
                  <a:gd name="T14" fmla="*/ 4 w 9"/>
                  <a:gd name="T15" fmla="*/ 0 h 11"/>
                  <a:gd name="T16" fmla="*/ 3 w 9"/>
                  <a:gd name="T17" fmla="*/ 0 h 11"/>
                  <a:gd name="T18" fmla="*/ 2 w 9"/>
                  <a:gd name="T19" fmla="*/ 0 h 11"/>
                  <a:gd name="T20" fmla="*/ 0 w 9"/>
                  <a:gd name="T21" fmla="*/ 1 h 11"/>
                  <a:gd name="T22" fmla="*/ 0 w 9"/>
                  <a:gd name="T23" fmla="*/ 2 h 11"/>
                  <a:gd name="T24" fmla="*/ 1 w 9"/>
                  <a:gd name="T25" fmla="*/ 3 h 11"/>
                  <a:gd name="T26" fmla="*/ 1 w 9"/>
                  <a:gd name="T27" fmla="*/ 7 h 11"/>
                  <a:gd name="T28" fmla="*/ 0 w 9"/>
                  <a:gd name="T29" fmla="*/ 8 h 11"/>
                  <a:gd name="T30" fmla="*/ 2 w 9"/>
                  <a:gd name="T31" fmla="*/ 10 h 11"/>
                  <a:gd name="T32" fmla="*/ 2 w 9"/>
                  <a:gd name="T33" fmla="*/ 10 h 11"/>
                  <a:gd name="T34" fmla="*/ 4 w 9"/>
                  <a:gd name="T35" fmla="*/ 11 h 11"/>
                  <a:gd name="T36" fmla="*/ 8 w 9"/>
                  <a:gd name="T37" fmla="*/ 10 h 11"/>
                  <a:gd name="T38" fmla="*/ 8 w 9"/>
                  <a:gd name="T39" fmla="*/ 10 h 11"/>
                  <a:gd name="T40" fmla="*/ 9 w 9"/>
                  <a:gd name="T41" fmla="*/ 9 h 11"/>
                  <a:gd name="T42" fmla="*/ 8 w 9"/>
                  <a:gd name="T4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11">
                    <a:moveTo>
                      <a:pt x="8" y="7"/>
                    </a:moveTo>
                    <a:cubicBezTo>
                      <a:pt x="7" y="7"/>
                      <a:pt x="7" y="6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4"/>
                      <a:pt x="5" y="4"/>
                    </a:cubicBezTo>
                    <a:cubicBezTo>
                      <a:pt x="5" y="4"/>
                      <a:pt x="6" y="2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4"/>
                      <a:pt x="1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4" y="11"/>
                      <a:pt x="4" y="11"/>
                    </a:cubicBezTo>
                    <a:cubicBezTo>
                      <a:pt x="4" y="11"/>
                      <a:pt x="6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8" y="8"/>
                      <a:pt x="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95" name="Freeform 174"/>
              <p:cNvSpPr>
                <a:spLocks/>
              </p:cNvSpPr>
              <p:nvPr/>
            </p:nvSpPr>
            <p:spPr bwMode="auto">
              <a:xfrm>
                <a:off x="3183" y="2424"/>
                <a:ext cx="117" cy="117"/>
              </a:xfrm>
              <a:custGeom>
                <a:avLst/>
                <a:gdLst>
                  <a:gd name="T0" fmla="*/ 10 w 28"/>
                  <a:gd name="T1" fmla="*/ 27 h 28"/>
                  <a:gd name="T2" fmla="*/ 12 w 28"/>
                  <a:gd name="T3" fmla="*/ 26 h 28"/>
                  <a:gd name="T4" fmla="*/ 13 w 28"/>
                  <a:gd name="T5" fmla="*/ 28 h 28"/>
                  <a:gd name="T6" fmla="*/ 16 w 28"/>
                  <a:gd name="T7" fmla="*/ 28 h 28"/>
                  <a:gd name="T8" fmla="*/ 17 w 28"/>
                  <a:gd name="T9" fmla="*/ 27 h 28"/>
                  <a:gd name="T10" fmla="*/ 17 w 28"/>
                  <a:gd name="T11" fmla="*/ 12 h 28"/>
                  <a:gd name="T12" fmla="*/ 19 w 28"/>
                  <a:gd name="T13" fmla="*/ 11 h 28"/>
                  <a:gd name="T14" fmla="*/ 19 w 28"/>
                  <a:gd name="T15" fmla="*/ 4 h 28"/>
                  <a:gd name="T16" fmla="*/ 21 w 28"/>
                  <a:gd name="T17" fmla="*/ 3 h 28"/>
                  <a:gd name="T18" fmla="*/ 24 w 28"/>
                  <a:gd name="T19" fmla="*/ 3 h 28"/>
                  <a:gd name="T20" fmla="*/ 25 w 28"/>
                  <a:gd name="T21" fmla="*/ 3 h 28"/>
                  <a:gd name="T22" fmla="*/ 27 w 28"/>
                  <a:gd name="T23" fmla="*/ 2 h 28"/>
                  <a:gd name="T24" fmla="*/ 28 w 28"/>
                  <a:gd name="T25" fmla="*/ 2 h 28"/>
                  <a:gd name="T26" fmla="*/ 28 w 28"/>
                  <a:gd name="T27" fmla="*/ 2 h 28"/>
                  <a:gd name="T28" fmla="*/ 23 w 28"/>
                  <a:gd name="T29" fmla="*/ 2 h 28"/>
                  <a:gd name="T30" fmla="*/ 20 w 28"/>
                  <a:gd name="T31" fmla="*/ 2 h 28"/>
                  <a:gd name="T32" fmla="*/ 15 w 28"/>
                  <a:gd name="T33" fmla="*/ 2 h 28"/>
                  <a:gd name="T34" fmla="*/ 14 w 28"/>
                  <a:gd name="T35" fmla="*/ 1 h 28"/>
                  <a:gd name="T36" fmla="*/ 6 w 28"/>
                  <a:gd name="T37" fmla="*/ 1 h 28"/>
                  <a:gd name="T38" fmla="*/ 4 w 28"/>
                  <a:gd name="T39" fmla="*/ 1 h 28"/>
                  <a:gd name="T40" fmla="*/ 2 w 28"/>
                  <a:gd name="T41" fmla="*/ 1 h 28"/>
                  <a:gd name="T42" fmla="*/ 1 w 28"/>
                  <a:gd name="T43" fmla="*/ 0 h 28"/>
                  <a:gd name="T44" fmla="*/ 1 w 28"/>
                  <a:gd name="T45" fmla="*/ 1 h 28"/>
                  <a:gd name="T46" fmla="*/ 0 w 28"/>
                  <a:gd name="T47" fmla="*/ 1 h 28"/>
                  <a:gd name="T48" fmla="*/ 1 w 28"/>
                  <a:gd name="T49" fmla="*/ 4 h 28"/>
                  <a:gd name="T50" fmla="*/ 3 w 28"/>
                  <a:gd name="T51" fmla="*/ 8 h 28"/>
                  <a:gd name="T52" fmla="*/ 6 w 28"/>
                  <a:gd name="T53" fmla="*/ 13 h 28"/>
                  <a:gd name="T54" fmla="*/ 6 w 28"/>
                  <a:gd name="T55" fmla="*/ 17 h 28"/>
                  <a:gd name="T56" fmla="*/ 6 w 28"/>
                  <a:gd name="T57" fmla="*/ 20 h 28"/>
                  <a:gd name="T58" fmla="*/ 8 w 28"/>
                  <a:gd name="T59" fmla="*/ 26 h 28"/>
                  <a:gd name="T60" fmla="*/ 9 w 28"/>
                  <a:gd name="T61" fmla="*/ 27 h 28"/>
                  <a:gd name="T62" fmla="*/ 10 w 28"/>
                  <a:gd name="T6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" h="28">
                    <a:moveTo>
                      <a:pt x="10" y="27"/>
                    </a:moveTo>
                    <a:cubicBezTo>
                      <a:pt x="10" y="27"/>
                      <a:pt x="11" y="26"/>
                      <a:pt x="12" y="26"/>
                    </a:cubicBezTo>
                    <a:cubicBezTo>
                      <a:pt x="12" y="27"/>
                      <a:pt x="12" y="28"/>
                      <a:pt x="13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6" y="28"/>
                      <a:pt x="17" y="27"/>
                      <a:pt x="17" y="27"/>
                    </a:cubicBezTo>
                    <a:cubicBezTo>
                      <a:pt x="17" y="26"/>
                      <a:pt x="17" y="13"/>
                      <a:pt x="17" y="12"/>
                    </a:cubicBezTo>
                    <a:cubicBezTo>
                      <a:pt x="17" y="11"/>
                      <a:pt x="19" y="12"/>
                      <a:pt x="19" y="11"/>
                    </a:cubicBezTo>
                    <a:cubicBezTo>
                      <a:pt x="19" y="10"/>
                      <a:pt x="19" y="4"/>
                      <a:pt x="19" y="4"/>
                    </a:cubicBezTo>
                    <a:cubicBezTo>
                      <a:pt x="19" y="4"/>
                      <a:pt x="21" y="3"/>
                      <a:pt x="21" y="3"/>
                    </a:cubicBezTo>
                    <a:cubicBezTo>
                      <a:pt x="22" y="3"/>
                      <a:pt x="23" y="2"/>
                      <a:pt x="24" y="3"/>
                    </a:cubicBezTo>
                    <a:cubicBezTo>
                      <a:pt x="24" y="3"/>
                      <a:pt x="25" y="4"/>
                      <a:pt x="25" y="3"/>
                    </a:cubicBezTo>
                    <a:cubicBezTo>
                      <a:pt x="25" y="3"/>
                      <a:pt x="26" y="2"/>
                      <a:pt x="27" y="2"/>
                    </a:cubicBezTo>
                    <a:cubicBezTo>
                      <a:pt x="27" y="2"/>
                      <a:pt x="27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4" y="2"/>
                      <a:pt x="23" y="2"/>
                    </a:cubicBezTo>
                    <a:cubicBezTo>
                      <a:pt x="23" y="2"/>
                      <a:pt x="20" y="3"/>
                      <a:pt x="20" y="2"/>
                    </a:cubicBezTo>
                    <a:cubicBezTo>
                      <a:pt x="19" y="2"/>
                      <a:pt x="15" y="2"/>
                      <a:pt x="15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7" y="1"/>
                      <a:pt x="6" y="1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2" y="5"/>
                      <a:pt x="3" y="7"/>
                      <a:pt x="3" y="8"/>
                    </a:cubicBezTo>
                    <a:cubicBezTo>
                      <a:pt x="4" y="10"/>
                      <a:pt x="5" y="12"/>
                      <a:pt x="6" y="13"/>
                    </a:cubicBezTo>
                    <a:cubicBezTo>
                      <a:pt x="6" y="14"/>
                      <a:pt x="5" y="16"/>
                      <a:pt x="6" y="17"/>
                    </a:cubicBezTo>
                    <a:cubicBezTo>
                      <a:pt x="6" y="18"/>
                      <a:pt x="6" y="19"/>
                      <a:pt x="6" y="20"/>
                    </a:cubicBezTo>
                    <a:cubicBezTo>
                      <a:pt x="7" y="22"/>
                      <a:pt x="7" y="24"/>
                      <a:pt x="8" y="26"/>
                    </a:cubicBezTo>
                    <a:cubicBezTo>
                      <a:pt x="8" y="26"/>
                      <a:pt x="9" y="27"/>
                      <a:pt x="9" y="27"/>
                    </a:cubicBezTo>
                    <a:cubicBezTo>
                      <a:pt x="10" y="27"/>
                      <a:pt x="10" y="27"/>
                      <a:pt x="1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96" name="Freeform 175"/>
              <p:cNvSpPr>
                <a:spLocks/>
              </p:cNvSpPr>
              <p:nvPr/>
            </p:nvSpPr>
            <p:spPr bwMode="auto">
              <a:xfrm>
                <a:off x="3300" y="2412"/>
                <a:ext cx="74" cy="66"/>
              </a:xfrm>
              <a:custGeom>
                <a:avLst/>
                <a:gdLst>
                  <a:gd name="T0" fmla="*/ 12 w 18"/>
                  <a:gd name="T1" fmla="*/ 1 h 16"/>
                  <a:gd name="T2" fmla="*/ 11 w 18"/>
                  <a:gd name="T3" fmla="*/ 0 h 16"/>
                  <a:gd name="T4" fmla="*/ 9 w 18"/>
                  <a:gd name="T5" fmla="*/ 0 h 16"/>
                  <a:gd name="T6" fmla="*/ 8 w 18"/>
                  <a:gd name="T7" fmla="*/ 1 h 16"/>
                  <a:gd name="T8" fmla="*/ 6 w 18"/>
                  <a:gd name="T9" fmla="*/ 3 h 16"/>
                  <a:gd name="T10" fmla="*/ 4 w 18"/>
                  <a:gd name="T11" fmla="*/ 5 h 16"/>
                  <a:gd name="T12" fmla="*/ 1 w 18"/>
                  <a:gd name="T13" fmla="*/ 5 h 16"/>
                  <a:gd name="T14" fmla="*/ 0 w 18"/>
                  <a:gd name="T15" fmla="*/ 5 h 16"/>
                  <a:gd name="T16" fmla="*/ 1 w 18"/>
                  <a:gd name="T17" fmla="*/ 6 h 16"/>
                  <a:gd name="T18" fmla="*/ 2 w 18"/>
                  <a:gd name="T19" fmla="*/ 9 h 16"/>
                  <a:gd name="T20" fmla="*/ 5 w 18"/>
                  <a:gd name="T21" fmla="*/ 11 h 16"/>
                  <a:gd name="T22" fmla="*/ 6 w 18"/>
                  <a:gd name="T23" fmla="*/ 12 h 16"/>
                  <a:gd name="T24" fmla="*/ 7 w 18"/>
                  <a:gd name="T25" fmla="*/ 14 h 16"/>
                  <a:gd name="T26" fmla="*/ 9 w 18"/>
                  <a:gd name="T27" fmla="*/ 15 h 16"/>
                  <a:gd name="T28" fmla="*/ 11 w 18"/>
                  <a:gd name="T29" fmla="*/ 15 h 16"/>
                  <a:gd name="T30" fmla="*/ 13 w 18"/>
                  <a:gd name="T31" fmla="*/ 16 h 16"/>
                  <a:gd name="T32" fmla="*/ 16 w 18"/>
                  <a:gd name="T33" fmla="*/ 13 h 16"/>
                  <a:gd name="T34" fmla="*/ 16 w 18"/>
                  <a:gd name="T35" fmla="*/ 11 h 16"/>
                  <a:gd name="T36" fmla="*/ 17 w 18"/>
                  <a:gd name="T37" fmla="*/ 10 h 16"/>
                  <a:gd name="T38" fmla="*/ 17 w 18"/>
                  <a:gd name="T39" fmla="*/ 8 h 16"/>
                  <a:gd name="T40" fmla="*/ 17 w 18"/>
                  <a:gd name="T41" fmla="*/ 6 h 16"/>
                  <a:gd name="T42" fmla="*/ 17 w 18"/>
                  <a:gd name="T43" fmla="*/ 2 h 16"/>
                  <a:gd name="T44" fmla="*/ 15 w 18"/>
                  <a:gd name="T45" fmla="*/ 2 h 16"/>
                  <a:gd name="T46" fmla="*/ 12 w 18"/>
                  <a:gd name="T4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16">
                    <a:moveTo>
                      <a:pt x="12" y="1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3"/>
                      <a:pt x="6" y="3"/>
                    </a:cubicBezTo>
                    <a:cubicBezTo>
                      <a:pt x="5" y="3"/>
                      <a:pt x="4" y="5"/>
                      <a:pt x="4" y="5"/>
                    </a:cubicBezTo>
                    <a:cubicBezTo>
                      <a:pt x="3" y="6"/>
                      <a:pt x="2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9"/>
                      <a:pt x="2" y="9"/>
                    </a:cubicBezTo>
                    <a:cubicBezTo>
                      <a:pt x="3" y="9"/>
                      <a:pt x="5" y="10"/>
                      <a:pt x="5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9" y="15"/>
                      <a:pt x="11" y="15"/>
                      <a:pt x="11" y="15"/>
                    </a:cubicBezTo>
                    <a:cubicBezTo>
                      <a:pt x="11" y="16"/>
                      <a:pt x="13" y="15"/>
                      <a:pt x="13" y="16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7" y="11"/>
                      <a:pt x="18" y="10"/>
                      <a:pt x="17" y="10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6" y="7"/>
                      <a:pt x="17" y="7"/>
                      <a:pt x="17" y="6"/>
                    </a:cubicBezTo>
                    <a:cubicBezTo>
                      <a:pt x="17" y="5"/>
                      <a:pt x="17" y="3"/>
                      <a:pt x="17" y="2"/>
                    </a:cubicBezTo>
                    <a:cubicBezTo>
                      <a:pt x="17" y="2"/>
                      <a:pt x="15" y="2"/>
                      <a:pt x="15" y="2"/>
                    </a:cubicBezTo>
                    <a:cubicBezTo>
                      <a:pt x="14" y="1"/>
                      <a:pt x="12" y="1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97" name="Freeform 176"/>
              <p:cNvSpPr>
                <a:spLocks/>
              </p:cNvSpPr>
              <p:nvPr/>
            </p:nvSpPr>
            <p:spPr bwMode="auto">
              <a:xfrm>
                <a:off x="3254" y="2433"/>
                <a:ext cx="83" cy="91"/>
              </a:xfrm>
              <a:custGeom>
                <a:avLst/>
                <a:gdLst>
                  <a:gd name="T0" fmla="*/ 18 w 20"/>
                  <a:gd name="T1" fmla="*/ 9 h 22"/>
                  <a:gd name="T2" fmla="*/ 17 w 20"/>
                  <a:gd name="T3" fmla="*/ 7 h 22"/>
                  <a:gd name="T4" fmla="*/ 16 w 20"/>
                  <a:gd name="T5" fmla="*/ 6 h 22"/>
                  <a:gd name="T6" fmla="*/ 13 w 20"/>
                  <a:gd name="T7" fmla="*/ 4 h 22"/>
                  <a:gd name="T8" fmla="*/ 12 w 20"/>
                  <a:gd name="T9" fmla="*/ 1 h 22"/>
                  <a:gd name="T10" fmla="*/ 11 w 20"/>
                  <a:gd name="T11" fmla="*/ 0 h 22"/>
                  <a:gd name="T12" fmla="*/ 10 w 20"/>
                  <a:gd name="T13" fmla="*/ 0 h 22"/>
                  <a:gd name="T14" fmla="*/ 8 w 20"/>
                  <a:gd name="T15" fmla="*/ 1 h 22"/>
                  <a:gd name="T16" fmla="*/ 7 w 20"/>
                  <a:gd name="T17" fmla="*/ 1 h 22"/>
                  <a:gd name="T18" fmla="*/ 4 w 20"/>
                  <a:gd name="T19" fmla="*/ 1 h 22"/>
                  <a:gd name="T20" fmla="*/ 2 w 20"/>
                  <a:gd name="T21" fmla="*/ 2 h 22"/>
                  <a:gd name="T22" fmla="*/ 2 w 20"/>
                  <a:gd name="T23" fmla="*/ 9 h 22"/>
                  <a:gd name="T24" fmla="*/ 0 w 20"/>
                  <a:gd name="T25" fmla="*/ 10 h 22"/>
                  <a:gd name="T26" fmla="*/ 0 w 20"/>
                  <a:gd name="T27" fmla="*/ 16 h 22"/>
                  <a:gd name="T28" fmla="*/ 1 w 20"/>
                  <a:gd name="T29" fmla="*/ 17 h 22"/>
                  <a:gd name="T30" fmla="*/ 2 w 20"/>
                  <a:gd name="T31" fmla="*/ 20 h 22"/>
                  <a:gd name="T32" fmla="*/ 1 w 20"/>
                  <a:gd name="T33" fmla="*/ 20 h 22"/>
                  <a:gd name="T34" fmla="*/ 2 w 20"/>
                  <a:gd name="T35" fmla="*/ 21 h 22"/>
                  <a:gd name="T36" fmla="*/ 4 w 20"/>
                  <a:gd name="T37" fmla="*/ 21 h 22"/>
                  <a:gd name="T38" fmla="*/ 6 w 20"/>
                  <a:gd name="T39" fmla="*/ 19 h 22"/>
                  <a:gd name="T40" fmla="*/ 7 w 20"/>
                  <a:gd name="T41" fmla="*/ 18 h 22"/>
                  <a:gd name="T42" fmla="*/ 10 w 20"/>
                  <a:gd name="T43" fmla="*/ 18 h 22"/>
                  <a:gd name="T44" fmla="*/ 12 w 20"/>
                  <a:gd name="T45" fmla="*/ 17 h 22"/>
                  <a:gd name="T46" fmla="*/ 13 w 20"/>
                  <a:gd name="T47" fmla="*/ 16 h 22"/>
                  <a:gd name="T48" fmla="*/ 15 w 20"/>
                  <a:gd name="T49" fmla="*/ 14 h 22"/>
                  <a:gd name="T50" fmla="*/ 16 w 20"/>
                  <a:gd name="T51" fmla="*/ 13 h 22"/>
                  <a:gd name="T52" fmla="*/ 18 w 20"/>
                  <a:gd name="T53" fmla="*/ 12 h 22"/>
                  <a:gd name="T54" fmla="*/ 19 w 20"/>
                  <a:gd name="T55" fmla="*/ 11 h 22"/>
                  <a:gd name="T56" fmla="*/ 20 w 20"/>
                  <a:gd name="T57" fmla="*/ 10 h 22"/>
                  <a:gd name="T58" fmla="*/ 20 w 20"/>
                  <a:gd name="T59" fmla="*/ 10 h 22"/>
                  <a:gd name="T60" fmla="*/ 18 w 20"/>
                  <a:gd name="T6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" h="22">
                    <a:moveTo>
                      <a:pt x="18" y="9"/>
                    </a:moveTo>
                    <a:cubicBezTo>
                      <a:pt x="17" y="9"/>
                      <a:pt x="17" y="8"/>
                      <a:pt x="17" y="7"/>
                    </a:cubicBezTo>
                    <a:cubicBezTo>
                      <a:pt x="17" y="7"/>
                      <a:pt x="16" y="6"/>
                      <a:pt x="16" y="6"/>
                    </a:cubicBezTo>
                    <a:cubicBezTo>
                      <a:pt x="16" y="5"/>
                      <a:pt x="14" y="4"/>
                      <a:pt x="13" y="4"/>
                    </a:cubicBezTo>
                    <a:cubicBezTo>
                      <a:pt x="13" y="4"/>
                      <a:pt x="13" y="1"/>
                      <a:pt x="12" y="1"/>
                    </a:cubicBezTo>
                    <a:cubicBezTo>
                      <a:pt x="12" y="1"/>
                      <a:pt x="11" y="1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8" y="1"/>
                      <a:pt x="8" y="1"/>
                    </a:cubicBezTo>
                    <a:cubicBezTo>
                      <a:pt x="8" y="2"/>
                      <a:pt x="7" y="1"/>
                      <a:pt x="7" y="1"/>
                    </a:cubicBezTo>
                    <a:cubicBezTo>
                      <a:pt x="6" y="0"/>
                      <a:pt x="5" y="1"/>
                      <a:pt x="4" y="1"/>
                    </a:cubicBezTo>
                    <a:cubicBezTo>
                      <a:pt x="4" y="1"/>
                      <a:pt x="2" y="2"/>
                      <a:pt x="2" y="2"/>
                    </a:cubicBezTo>
                    <a:cubicBezTo>
                      <a:pt x="2" y="2"/>
                      <a:pt x="2" y="8"/>
                      <a:pt x="2" y="9"/>
                    </a:cubicBezTo>
                    <a:cubicBezTo>
                      <a:pt x="2" y="10"/>
                      <a:pt x="0" y="9"/>
                      <a:pt x="0" y="10"/>
                    </a:cubicBezTo>
                    <a:cubicBezTo>
                      <a:pt x="0" y="10"/>
                      <a:pt x="0" y="13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8"/>
                      <a:pt x="2" y="19"/>
                      <a:pt x="2" y="20"/>
                    </a:cubicBezTo>
                    <a:cubicBezTo>
                      <a:pt x="2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2" y="21"/>
                    </a:cubicBezTo>
                    <a:cubicBezTo>
                      <a:pt x="2" y="21"/>
                      <a:pt x="3" y="22"/>
                      <a:pt x="4" y="21"/>
                    </a:cubicBezTo>
                    <a:cubicBezTo>
                      <a:pt x="4" y="21"/>
                      <a:pt x="6" y="19"/>
                      <a:pt x="6" y="19"/>
                    </a:cubicBezTo>
                    <a:cubicBezTo>
                      <a:pt x="6" y="18"/>
                      <a:pt x="6" y="17"/>
                      <a:pt x="7" y="18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7"/>
                    </a:cubicBezTo>
                    <a:cubicBezTo>
                      <a:pt x="12" y="17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5" y="14"/>
                    </a:cubicBezTo>
                    <a:cubicBezTo>
                      <a:pt x="15" y="14"/>
                      <a:pt x="15" y="13"/>
                      <a:pt x="16" y="13"/>
                    </a:cubicBezTo>
                    <a:cubicBezTo>
                      <a:pt x="16" y="13"/>
                      <a:pt x="17" y="12"/>
                      <a:pt x="18" y="12"/>
                    </a:cubicBezTo>
                    <a:cubicBezTo>
                      <a:pt x="18" y="11"/>
                      <a:pt x="19" y="11"/>
                      <a:pt x="19" y="11"/>
                    </a:cubicBezTo>
                    <a:cubicBezTo>
                      <a:pt x="19" y="11"/>
                      <a:pt x="19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1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98" name="Freeform 177"/>
              <p:cNvSpPr>
                <a:spLocks/>
              </p:cNvSpPr>
              <p:nvPr/>
            </p:nvSpPr>
            <p:spPr bwMode="auto">
              <a:xfrm>
                <a:off x="3350" y="2512"/>
                <a:ext cx="12" cy="12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3 h 3"/>
                  <a:gd name="T8" fmla="*/ 3 w 3"/>
                  <a:gd name="T9" fmla="*/ 2 h 3"/>
                  <a:gd name="T10" fmla="*/ 3 w 3"/>
                  <a:gd name="T11" fmla="*/ 0 h 3"/>
                  <a:gd name="T12" fmla="*/ 2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499" name="Freeform 178"/>
              <p:cNvSpPr>
                <a:spLocks/>
              </p:cNvSpPr>
              <p:nvPr/>
            </p:nvSpPr>
            <p:spPr bwMode="auto">
              <a:xfrm>
                <a:off x="3316" y="2537"/>
                <a:ext cx="21" cy="20"/>
              </a:xfrm>
              <a:custGeom>
                <a:avLst/>
                <a:gdLst>
                  <a:gd name="T0" fmla="*/ 4 w 5"/>
                  <a:gd name="T1" fmla="*/ 0 h 5"/>
                  <a:gd name="T2" fmla="*/ 2 w 5"/>
                  <a:gd name="T3" fmla="*/ 1 h 5"/>
                  <a:gd name="T4" fmla="*/ 0 w 5"/>
                  <a:gd name="T5" fmla="*/ 3 h 5"/>
                  <a:gd name="T6" fmla="*/ 2 w 5"/>
                  <a:gd name="T7" fmla="*/ 5 h 5"/>
                  <a:gd name="T8" fmla="*/ 2 w 5"/>
                  <a:gd name="T9" fmla="*/ 5 h 5"/>
                  <a:gd name="T10" fmla="*/ 3 w 5"/>
                  <a:gd name="T11" fmla="*/ 4 h 5"/>
                  <a:gd name="T12" fmla="*/ 4 w 5"/>
                  <a:gd name="T13" fmla="*/ 4 h 5"/>
                  <a:gd name="T14" fmla="*/ 5 w 5"/>
                  <a:gd name="T15" fmla="*/ 2 h 5"/>
                  <a:gd name="T16" fmla="*/ 4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1" y="2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2"/>
                    </a:cubicBezTo>
                    <a:cubicBezTo>
                      <a:pt x="5" y="2"/>
                      <a:pt x="4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00" name="Freeform 179"/>
              <p:cNvSpPr>
                <a:spLocks noEditPoints="1"/>
              </p:cNvSpPr>
              <p:nvPr/>
            </p:nvSpPr>
            <p:spPr bwMode="auto">
              <a:xfrm>
                <a:off x="3221" y="2474"/>
                <a:ext cx="149" cy="129"/>
              </a:xfrm>
              <a:custGeom>
                <a:avLst/>
                <a:gdLst>
                  <a:gd name="T0" fmla="*/ 34 w 36"/>
                  <a:gd name="T1" fmla="*/ 11 h 31"/>
                  <a:gd name="T2" fmla="*/ 34 w 36"/>
                  <a:gd name="T3" fmla="*/ 11 h 31"/>
                  <a:gd name="T4" fmla="*/ 34 w 36"/>
                  <a:gd name="T5" fmla="*/ 12 h 31"/>
                  <a:gd name="T6" fmla="*/ 33 w 36"/>
                  <a:gd name="T7" fmla="*/ 12 h 31"/>
                  <a:gd name="T8" fmla="*/ 31 w 36"/>
                  <a:gd name="T9" fmla="*/ 10 h 31"/>
                  <a:gd name="T10" fmla="*/ 33 w 36"/>
                  <a:gd name="T11" fmla="*/ 9 h 31"/>
                  <a:gd name="T12" fmla="*/ 34 w 36"/>
                  <a:gd name="T13" fmla="*/ 9 h 31"/>
                  <a:gd name="T14" fmla="*/ 34 w 36"/>
                  <a:gd name="T15" fmla="*/ 9 h 31"/>
                  <a:gd name="T16" fmla="*/ 34 w 36"/>
                  <a:gd name="T17" fmla="*/ 5 h 31"/>
                  <a:gd name="T18" fmla="*/ 32 w 36"/>
                  <a:gd name="T19" fmla="*/ 1 h 31"/>
                  <a:gd name="T20" fmla="*/ 30 w 36"/>
                  <a:gd name="T21" fmla="*/ 0 h 31"/>
                  <a:gd name="T22" fmla="*/ 28 w 36"/>
                  <a:gd name="T23" fmla="*/ 0 h 31"/>
                  <a:gd name="T24" fmla="*/ 27 w 36"/>
                  <a:gd name="T25" fmla="*/ 1 h 31"/>
                  <a:gd name="T26" fmla="*/ 26 w 36"/>
                  <a:gd name="T27" fmla="*/ 2 h 31"/>
                  <a:gd name="T28" fmla="*/ 24 w 36"/>
                  <a:gd name="T29" fmla="*/ 3 h 31"/>
                  <a:gd name="T30" fmla="*/ 23 w 36"/>
                  <a:gd name="T31" fmla="*/ 4 h 31"/>
                  <a:gd name="T32" fmla="*/ 21 w 36"/>
                  <a:gd name="T33" fmla="*/ 6 h 31"/>
                  <a:gd name="T34" fmla="*/ 20 w 36"/>
                  <a:gd name="T35" fmla="*/ 7 h 31"/>
                  <a:gd name="T36" fmla="*/ 18 w 36"/>
                  <a:gd name="T37" fmla="*/ 8 h 31"/>
                  <a:gd name="T38" fmla="*/ 15 w 36"/>
                  <a:gd name="T39" fmla="*/ 8 h 31"/>
                  <a:gd name="T40" fmla="*/ 14 w 36"/>
                  <a:gd name="T41" fmla="*/ 9 h 31"/>
                  <a:gd name="T42" fmla="*/ 12 w 36"/>
                  <a:gd name="T43" fmla="*/ 11 h 31"/>
                  <a:gd name="T44" fmla="*/ 10 w 36"/>
                  <a:gd name="T45" fmla="*/ 11 h 31"/>
                  <a:gd name="T46" fmla="*/ 9 w 36"/>
                  <a:gd name="T47" fmla="*/ 10 h 31"/>
                  <a:gd name="T48" fmla="*/ 10 w 36"/>
                  <a:gd name="T49" fmla="*/ 10 h 31"/>
                  <a:gd name="T50" fmla="*/ 9 w 36"/>
                  <a:gd name="T51" fmla="*/ 7 h 31"/>
                  <a:gd name="T52" fmla="*/ 8 w 36"/>
                  <a:gd name="T53" fmla="*/ 6 h 31"/>
                  <a:gd name="T54" fmla="*/ 8 w 36"/>
                  <a:gd name="T55" fmla="*/ 15 h 31"/>
                  <a:gd name="T56" fmla="*/ 7 w 36"/>
                  <a:gd name="T57" fmla="*/ 16 h 31"/>
                  <a:gd name="T58" fmla="*/ 4 w 36"/>
                  <a:gd name="T59" fmla="*/ 16 h 31"/>
                  <a:gd name="T60" fmla="*/ 3 w 36"/>
                  <a:gd name="T61" fmla="*/ 14 h 31"/>
                  <a:gd name="T62" fmla="*/ 1 w 36"/>
                  <a:gd name="T63" fmla="*/ 15 h 31"/>
                  <a:gd name="T64" fmla="*/ 0 w 36"/>
                  <a:gd name="T65" fmla="*/ 15 h 31"/>
                  <a:gd name="T66" fmla="*/ 2 w 36"/>
                  <a:gd name="T67" fmla="*/ 19 h 31"/>
                  <a:gd name="T68" fmla="*/ 4 w 36"/>
                  <a:gd name="T69" fmla="*/ 23 h 31"/>
                  <a:gd name="T70" fmla="*/ 4 w 36"/>
                  <a:gd name="T71" fmla="*/ 25 h 31"/>
                  <a:gd name="T72" fmla="*/ 4 w 36"/>
                  <a:gd name="T73" fmla="*/ 27 h 31"/>
                  <a:gd name="T74" fmla="*/ 5 w 36"/>
                  <a:gd name="T75" fmla="*/ 29 h 31"/>
                  <a:gd name="T76" fmla="*/ 6 w 36"/>
                  <a:gd name="T77" fmla="*/ 30 h 31"/>
                  <a:gd name="T78" fmla="*/ 7 w 36"/>
                  <a:gd name="T79" fmla="*/ 31 h 31"/>
                  <a:gd name="T80" fmla="*/ 8 w 36"/>
                  <a:gd name="T81" fmla="*/ 30 h 31"/>
                  <a:gd name="T82" fmla="*/ 11 w 36"/>
                  <a:gd name="T83" fmla="*/ 30 h 31"/>
                  <a:gd name="T84" fmla="*/ 13 w 36"/>
                  <a:gd name="T85" fmla="*/ 29 h 31"/>
                  <a:gd name="T86" fmla="*/ 16 w 36"/>
                  <a:gd name="T87" fmla="*/ 29 h 31"/>
                  <a:gd name="T88" fmla="*/ 19 w 36"/>
                  <a:gd name="T89" fmla="*/ 29 h 31"/>
                  <a:gd name="T90" fmla="*/ 20 w 36"/>
                  <a:gd name="T91" fmla="*/ 28 h 31"/>
                  <a:gd name="T92" fmla="*/ 22 w 36"/>
                  <a:gd name="T93" fmla="*/ 28 h 31"/>
                  <a:gd name="T94" fmla="*/ 26 w 36"/>
                  <a:gd name="T95" fmla="*/ 25 h 31"/>
                  <a:gd name="T96" fmla="*/ 32 w 36"/>
                  <a:gd name="T97" fmla="*/ 18 h 31"/>
                  <a:gd name="T98" fmla="*/ 35 w 36"/>
                  <a:gd name="T99" fmla="*/ 15 h 31"/>
                  <a:gd name="T100" fmla="*/ 36 w 36"/>
                  <a:gd name="T101" fmla="*/ 11 h 31"/>
                  <a:gd name="T102" fmla="*/ 34 w 36"/>
                  <a:gd name="T103" fmla="*/ 11 h 31"/>
                  <a:gd name="T104" fmla="*/ 27 w 36"/>
                  <a:gd name="T105" fmla="*/ 19 h 31"/>
                  <a:gd name="T106" fmla="*/ 26 w 36"/>
                  <a:gd name="T107" fmla="*/ 19 h 31"/>
                  <a:gd name="T108" fmla="*/ 25 w 36"/>
                  <a:gd name="T109" fmla="*/ 20 h 31"/>
                  <a:gd name="T110" fmla="*/ 25 w 36"/>
                  <a:gd name="T111" fmla="*/ 20 h 31"/>
                  <a:gd name="T112" fmla="*/ 23 w 36"/>
                  <a:gd name="T113" fmla="*/ 18 h 31"/>
                  <a:gd name="T114" fmla="*/ 25 w 36"/>
                  <a:gd name="T115" fmla="*/ 16 h 31"/>
                  <a:gd name="T116" fmla="*/ 27 w 36"/>
                  <a:gd name="T117" fmla="*/ 15 h 31"/>
                  <a:gd name="T118" fmla="*/ 28 w 36"/>
                  <a:gd name="T119" fmla="*/ 17 h 31"/>
                  <a:gd name="T120" fmla="*/ 27 w 36"/>
                  <a:gd name="T121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" h="31">
                    <a:moveTo>
                      <a:pt x="34" y="11"/>
                    </a:move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2" y="12"/>
                      <a:pt x="31" y="10"/>
                      <a:pt x="31" y="10"/>
                    </a:cubicBezTo>
                    <a:cubicBezTo>
                      <a:pt x="31" y="10"/>
                      <a:pt x="32" y="9"/>
                      <a:pt x="33" y="9"/>
                    </a:cubicBezTo>
                    <a:cubicBezTo>
                      <a:pt x="33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5"/>
                      <a:pt x="34" y="5"/>
                    </a:cubicBezTo>
                    <a:cubicBezTo>
                      <a:pt x="33" y="4"/>
                      <a:pt x="33" y="1"/>
                      <a:pt x="32" y="1"/>
                    </a:cubicBezTo>
                    <a:cubicBezTo>
                      <a:pt x="32" y="0"/>
                      <a:pt x="30" y="1"/>
                      <a:pt x="30" y="0"/>
                    </a:cubicBezTo>
                    <a:cubicBezTo>
                      <a:pt x="30" y="0"/>
                      <a:pt x="28" y="0"/>
                      <a:pt x="28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1"/>
                      <a:pt x="26" y="1"/>
                      <a:pt x="26" y="2"/>
                    </a:cubicBezTo>
                    <a:cubicBezTo>
                      <a:pt x="25" y="2"/>
                      <a:pt x="24" y="3"/>
                      <a:pt x="24" y="3"/>
                    </a:cubicBezTo>
                    <a:cubicBezTo>
                      <a:pt x="23" y="3"/>
                      <a:pt x="23" y="4"/>
                      <a:pt x="23" y="4"/>
                    </a:cubicBezTo>
                    <a:cubicBezTo>
                      <a:pt x="23" y="5"/>
                      <a:pt x="22" y="6"/>
                      <a:pt x="21" y="6"/>
                    </a:cubicBezTo>
                    <a:cubicBezTo>
                      <a:pt x="20" y="6"/>
                      <a:pt x="20" y="7"/>
                      <a:pt x="20" y="7"/>
                    </a:cubicBezTo>
                    <a:cubicBezTo>
                      <a:pt x="20" y="8"/>
                      <a:pt x="19" y="8"/>
                      <a:pt x="18" y="8"/>
                    </a:cubicBezTo>
                    <a:cubicBezTo>
                      <a:pt x="17" y="8"/>
                      <a:pt x="17" y="8"/>
                      <a:pt x="15" y="8"/>
                    </a:cubicBezTo>
                    <a:cubicBezTo>
                      <a:pt x="14" y="7"/>
                      <a:pt x="14" y="8"/>
                      <a:pt x="14" y="9"/>
                    </a:cubicBezTo>
                    <a:cubicBezTo>
                      <a:pt x="14" y="9"/>
                      <a:pt x="12" y="11"/>
                      <a:pt x="12" y="11"/>
                    </a:cubicBezTo>
                    <a:cubicBezTo>
                      <a:pt x="11" y="12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9" y="7"/>
                    </a:cubicBezTo>
                    <a:cubicBezTo>
                      <a:pt x="9" y="7"/>
                      <a:pt x="8" y="7"/>
                      <a:pt x="8" y="6"/>
                    </a:cubicBezTo>
                    <a:cubicBezTo>
                      <a:pt x="8" y="10"/>
                      <a:pt x="8" y="14"/>
                      <a:pt x="8" y="15"/>
                    </a:cubicBezTo>
                    <a:cubicBezTo>
                      <a:pt x="8" y="15"/>
                      <a:pt x="7" y="16"/>
                      <a:pt x="7" y="16"/>
                    </a:cubicBezTo>
                    <a:cubicBezTo>
                      <a:pt x="6" y="16"/>
                      <a:pt x="5" y="16"/>
                      <a:pt x="4" y="16"/>
                    </a:cubicBezTo>
                    <a:cubicBezTo>
                      <a:pt x="3" y="16"/>
                      <a:pt x="3" y="15"/>
                      <a:pt x="3" y="14"/>
                    </a:cubicBezTo>
                    <a:cubicBezTo>
                      <a:pt x="2" y="14"/>
                      <a:pt x="1" y="15"/>
                      <a:pt x="1" y="15"/>
                    </a:cubicBezTo>
                    <a:cubicBezTo>
                      <a:pt x="1" y="15"/>
                      <a:pt x="1" y="15"/>
                      <a:pt x="0" y="15"/>
                    </a:cubicBezTo>
                    <a:cubicBezTo>
                      <a:pt x="1" y="17"/>
                      <a:pt x="2" y="18"/>
                      <a:pt x="2" y="19"/>
                    </a:cubicBezTo>
                    <a:cubicBezTo>
                      <a:pt x="3" y="21"/>
                      <a:pt x="4" y="22"/>
                      <a:pt x="4" y="23"/>
                    </a:cubicBezTo>
                    <a:cubicBezTo>
                      <a:pt x="4" y="24"/>
                      <a:pt x="5" y="25"/>
                      <a:pt x="4" y="25"/>
                    </a:cubicBezTo>
                    <a:cubicBezTo>
                      <a:pt x="3" y="25"/>
                      <a:pt x="3" y="26"/>
                      <a:pt x="4" y="27"/>
                    </a:cubicBezTo>
                    <a:cubicBezTo>
                      <a:pt x="5" y="28"/>
                      <a:pt x="4" y="29"/>
                      <a:pt x="5" y="29"/>
                    </a:cubicBezTo>
                    <a:cubicBezTo>
                      <a:pt x="6" y="29"/>
                      <a:pt x="5" y="30"/>
                      <a:pt x="6" y="30"/>
                    </a:cubicBezTo>
                    <a:cubicBezTo>
                      <a:pt x="6" y="30"/>
                      <a:pt x="7" y="30"/>
                      <a:pt x="7" y="31"/>
                    </a:cubicBezTo>
                    <a:cubicBezTo>
                      <a:pt x="7" y="31"/>
                      <a:pt x="8" y="31"/>
                      <a:pt x="8" y="30"/>
                    </a:cubicBezTo>
                    <a:cubicBezTo>
                      <a:pt x="9" y="30"/>
                      <a:pt x="10" y="30"/>
                      <a:pt x="11" y="30"/>
                    </a:cubicBezTo>
                    <a:cubicBezTo>
                      <a:pt x="12" y="30"/>
                      <a:pt x="12" y="29"/>
                      <a:pt x="13" y="29"/>
                    </a:cubicBezTo>
                    <a:cubicBezTo>
                      <a:pt x="14" y="29"/>
                      <a:pt x="16" y="29"/>
                      <a:pt x="16" y="29"/>
                    </a:cubicBezTo>
                    <a:cubicBezTo>
                      <a:pt x="17" y="29"/>
                      <a:pt x="18" y="29"/>
                      <a:pt x="19" y="29"/>
                    </a:cubicBezTo>
                    <a:cubicBezTo>
                      <a:pt x="19" y="28"/>
                      <a:pt x="20" y="29"/>
                      <a:pt x="20" y="28"/>
                    </a:cubicBezTo>
                    <a:cubicBezTo>
                      <a:pt x="20" y="28"/>
                      <a:pt x="21" y="28"/>
                      <a:pt x="22" y="28"/>
                    </a:cubicBezTo>
                    <a:cubicBezTo>
                      <a:pt x="23" y="28"/>
                      <a:pt x="25" y="26"/>
                      <a:pt x="26" y="25"/>
                    </a:cubicBezTo>
                    <a:cubicBezTo>
                      <a:pt x="28" y="23"/>
                      <a:pt x="31" y="20"/>
                      <a:pt x="32" y="18"/>
                    </a:cubicBezTo>
                    <a:cubicBezTo>
                      <a:pt x="33" y="17"/>
                      <a:pt x="34" y="16"/>
                      <a:pt x="35" y="15"/>
                    </a:cubicBezTo>
                    <a:cubicBezTo>
                      <a:pt x="35" y="14"/>
                      <a:pt x="36" y="13"/>
                      <a:pt x="36" y="11"/>
                    </a:cubicBezTo>
                    <a:cubicBezTo>
                      <a:pt x="35" y="11"/>
                      <a:pt x="34" y="11"/>
                      <a:pt x="34" y="11"/>
                    </a:cubicBezTo>
                    <a:close/>
                    <a:moveTo>
                      <a:pt x="27" y="19"/>
                    </a:moveTo>
                    <a:cubicBezTo>
                      <a:pt x="27" y="19"/>
                      <a:pt x="26" y="19"/>
                      <a:pt x="26" y="19"/>
                    </a:cubicBezTo>
                    <a:cubicBezTo>
                      <a:pt x="26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4" y="17"/>
                      <a:pt x="25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7" y="16"/>
                      <a:pt x="28" y="17"/>
                      <a:pt x="28" y="17"/>
                    </a:cubicBezTo>
                    <a:cubicBezTo>
                      <a:pt x="28" y="18"/>
                      <a:pt x="27" y="18"/>
                      <a:pt x="2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01" name="Freeform 180"/>
              <p:cNvSpPr>
                <a:spLocks/>
              </p:cNvSpPr>
              <p:nvPr/>
            </p:nvSpPr>
            <p:spPr bwMode="auto">
              <a:xfrm>
                <a:off x="3183" y="2320"/>
                <a:ext cx="108" cy="117"/>
              </a:xfrm>
              <a:custGeom>
                <a:avLst/>
                <a:gdLst>
                  <a:gd name="T0" fmla="*/ 1 w 26"/>
                  <a:gd name="T1" fmla="*/ 25 h 28"/>
                  <a:gd name="T2" fmla="*/ 2 w 26"/>
                  <a:gd name="T3" fmla="*/ 26 h 28"/>
                  <a:gd name="T4" fmla="*/ 4 w 26"/>
                  <a:gd name="T5" fmla="*/ 26 h 28"/>
                  <a:gd name="T6" fmla="*/ 6 w 26"/>
                  <a:gd name="T7" fmla="*/ 26 h 28"/>
                  <a:gd name="T8" fmla="*/ 14 w 26"/>
                  <a:gd name="T9" fmla="*/ 26 h 28"/>
                  <a:gd name="T10" fmla="*/ 15 w 26"/>
                  <a:gd name="T11" fmla="*/ 27 h 28"/>
                  <a:gd name="T12" fmla="*/ 20 w 26"/>
                  <a:gd name="T13" fmla="*/ 27 h 28"/>
                  <a:gd name="T14" fmla="*/ 23 w 26"/>
                  <a:gd name="T15" fmla="*/ 27 h 28"/>
                  <a:gd name="T16" fmla="*/ 24 w 26"/>
                  <a:gd name="T17" fmla="*/ 27 h 28"/>
                  <a:gd name="T18" fmla="*/ 21 w 26"/>
                  <a:gd name="T19" fmla="*/ 23 h 28"/>
                  <a:gd name="T20" fmla="*/ 21 w 26"/>
                  <a:gd name="T21" fmla="*/ 16 h 28"/>
                  <a:gd name="T22" fmla="*/ 25 w 26"/>
                  <a:gd name="T23" fmla="*/ 16 h 28"/>
                  <a:gd name="T24" fmla="*/ 25 w 26"/>
                  <a:gd name="T25" fmla="*/ 16 h 28"/>
                  <a:gd name="T26" fmla="*/ 26 w 26"/>
                  <a:gd name="T27" fmla="*/ 11 h 28"/>
                  <a:gd name="T28" fmla="*/ 25 w 26"/>
                  <a:gd name="T29" fmla="*/ 11 h 28"/>
                  <a:gd name="T30" fmla="*/ 23 w 26"/>
                  <a:gd name="T31" fmla="*/ 11 h 28"/>
                  <a:gd name="T32" fmla="*/ 22 w 26"/>
                  <a:gd name="T33" fmla="*/ 12 h 28"/>
                  <a:gd name="T34" fmla="*/ 22 w 26"/>
                  <a:gd name="T35" fmla="*/ 10 h 28"/>
                  <a:gd name="T36" fmla="*/ 21 w 26"/>
                  <a:gd name="T37" fmla="*/ 8 h 28"/>
                  <a:gd name="T38" fmla="*/ 21 w 26"/>
                  <a:gd name="T39" fmla="*/ 5 h 28"/>
                  <a:gd name="T40" fmla="*/ 21 w 26"/>
                  <a:gd name="T41" fmla="*/ 4 h 28"/>
                  <a:gd name="T42" fmla="*/ 19 w 26"/>
                  <a:gd name="T43" fmla="*/ 3 h 28"/>
                  <a:gd name="T44" fmla="*/ 18 w 26"/>
                  <a:gd name="T45" fmla="*/ 3 h 28"/>
                  <a:gd name="T46" fmla="*/ 17 w 26"/>
                  <a:gd name="T47" fmla="*/ 3 h 28"/>
                  <a:gd name="T48" fmla="*/ 16 w 26"/>
                  <a:gd name="T49" fmla="*/ 5 h 28"/>
                  <a:gd name="T50" fmla="*/ 13 w 26"/>
                  <a:gd name="T51" fmla="*/ 5 h 28"/>
                  <a:gd name="T52" fmla="*/ 11 w 26"/>
                  <a:gd name="T53" fmla="*/ 4 h 28"/>
                  <a:gd name="T54" fmla="*/ 10 w 26"/>
                  <a:gd name="T55" fmla="*/ 2 h 28"/>
                  <a:gd name="T56" fmla="*/ 10 w 26"/>
                  <a:gd name="T57" fmla="*/ 0 h 28"/>
                  <a:gd name="T58" fmla="*/ 3 w 26"/>
                  <a:gd name="T59" fmla="*/ 0 h 28"/>
                  <a:gd name="T60" fmla="*/ 2 w 26"/>
                  <a:gd name="T61" fmla="*/ 1 h 28"/>
                  <a:gd name="T62" fmla="*/ 4 w 26"/>
                  <a:gd name="T63" fmla="*/ 5 h 28"/>
                  <a:gd name="T64" fmla="*/ 3 w 26"/>
                  <a:gd name="T65" fmla="*/ 8 h 28"/>
                  <a:gd name="T66" fmla="*/ 5 w 26"/>
                  <a:gd name="T67" fmla="*/ 12 h 28"/>
                  <a:gd name="T68" fmla="*/ 3 w 26"/>
                  <a:gd name="T69" fmla="*/ 16 h 28"/>
                  <a:gd name="T70" fmla="*/ 1 w 26"/>
                  <a:gd name="T71" fmla="*/ 20 h 28"/>
                  <a:gd name="T72" fmla="*/ 0 w 26"/>
                  <a:gd name="T73" fmla="*/ 23 h 28"/>
                  <a:gd name="T74" fmla="*/ 0 w 26"/>
                  <a:gd name="T75" fmla="*/ 26 h 28"/>
                  <a:gd name="T76" fmla="*/ 0 w 26"/>
                  <a:gd name="T77" fmla="*/ 26 h 28"/>
                  <a:gd name="T78" fmla="*/ 1 w 26"/>
                  <a:gd name="T79" fmla="*/ 26 h 28"/>
                  <a:gd name="T80" fmla="*/ 1 w 26"/>
                  <a:gd name="T8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" h="28">
                    <a:moveTo>
                      <a:pt x="1" y="25"/>
                    </a:moveTo>
                    <a:cubicBezTo>
                      <a:pt x="2" y="25"/>
                      <a:pt x="2" y="26"/>
                      <a:pt x="2" y="26"/>
                    </a:cubicBezTo>
                    <a:cubicBezTo>
                      <a:pt x="3" y="25"/>
                      <a:pt x="4" y="25"/>
                      <a:pt x="4" y="26"/>
                    </a:cubicBezTo>
                    <a:cubicBezTo>
                      <a:pt x="5" y="26"/>
                      <a:pt x="6" y="26"/>
                      <a:pt x="6" y="26"/>
                    </a:cubicBezTo>
                    <a:cubicBezTo>
                      <a:pt x="7" y="26"/>
                      <a:pt x="14" y="26"/>
                      <a:pt x="14" y="26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9" y="27"/>
                      <a:pt x="20" y="27"/>
                    </a:cubicBezTo>
                    <a:cubicBezTo>
                      <a:pt x="20" y="28"/>
                      <a:pt x="23" y="27"/>
                      <a:pt x="23" y="27"/>
                    </a:cubicBezTo>
                    <a:cubicBezTo>
                      <a:pt x="23" y="27"/>
                      <a:pt x="24" y="27"/>
                      <a:pt x="24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5" y="11"/>
                      <a:pt x="25" y="11"/>
                    </a:cubicBezTo>
                    <a:cubicBezTo>
                      <a:pt x="25" y="11"/>
                      <a:pt x="24" y="11"/>
                      <a:pt x="23" y="11"/>
                    </a:cubicBezTo>
                    <a:cubicBezTo>
                      <a:pt x="23" y="11"/>
                      <a:pt x="22" y="12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2" y="10"/>
                      <a:pt x="21" y="9"/>
                      <a:pt x="21" y="8"/>
                    </a:cubicBezTo>
                    <a:cubicBezTo>
                      <a:pt x="20" y="8"/>
                      <a:pt x="22" y="6"/>
                      <a:pt x="21" y="5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2"/>
                      <a:pt x="17" y="3"/>
                    </a:cubicBezTo>
                    <a:cubicBezTo>
                      <a:pt x="16" y="3"/>
                      <a:pt x="16" y="5"/>
                      <a:pt x="16" y="5"/>
                    </a:cubicBezTo>
                    <a:cubicBezTo>
                      <a:pt x="15" y="5"/>
                      <a:pt x="14" y="5"/>
                      <a:pt x="13" y="5"/>
                    </a:cubicBezTo>
                    <a:cubicBezTo>
                      <a:pt x="12" y="5"/>
                      <a:pt x="12" y="5"/>
                      <a:pt x="11" y="4"/>
                    </a:cubicBezTo>
                    <a:cubicBezTo>
                      <a:pt x="11" y="3"/>
                      <a:pt x="10" y="3"/>
                      <a:pt x="10" y="2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10" y="0"/>
                      <a:pt x="4" y="0"/>
                      <a:pt x="3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2"/>
                      <a:pt x="3" y="5"/>
                      <a:pt x="4" y="5"/>
                    </a:cubicBezTo>
                    <a:cubicBezTo>
                      <a:pt x="4" y="6"/>
                      <a:pt x="3" y="7"/>
                      <a:pt x="3" y="8"/>
                    </a:cubicBezTo>
                    <a:cubicBezTo>
                      <a:pt x="3" y="9"/>
                      <a:pt x="4" y="11"/>
                      <a:pt x="5" y="12"/>
                    </a:cubicBezTo>
                    <a:cubicBezTo>
                      <a:pt x="5" y="14"/>
                      <a:pt x="4" y="15"/>
                      <a:pt x="3" y="16"/>
                    </a:cubicBezTo>
                    <a:cubicBezTo>
                      <a:pt x="2" y="17"/>
                      <a:pt x="1" y="19"/>
                      <a:pt x="1" y="20"/>
                    </a:cubicBezTo>
                    <a:cubicBezTo>
                      <a:pt x="1" y="21"/>
                      <a:pt x="0" y="22"/>
                      <a:pt x="0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5"/>
                      <a:pt x="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02" name="Freeform 181"/>
              <p:cNvSpPr>
                <a:spLocks/>
              </p:cNvSpPr>
              <p:nvPr/>
            </p:nvSpPr>
            <p:spPr bwMode="auto">
              <a:xfrm>
                <a:off x="3271" y="2341"/>
                <a:ext cx="108" cy="96"/>
              </a:xfrm>
              <a:custGeom>
                <a:avLst/>
                <a:gdLst>
                  <a:gd name="T0" fmla="*/ 20 w 26"/>
                  <a:gd name="T1" fmla="*/ 1 h 23"/>
                  <a:gd name="T2" fmla="*/ 18 w 26"/>
                  <a:gd name="T3" fmla="*/ 0 h 23"/>
                  <a:gd name="T4" fmla="*/ 16 w 26"/>
                  <a:gd name="T5" fmla="*/ 1 h 23"/>
                  <a:gd name="T6" fmla="*/ 15 w 26"/>
                  <a:gd name="T7" fmla="*/ 2 h 23"/>
                  <a:gd name="T8" fmla="*/ 15 w 26"/>
                  <a:gd name="T9" fmla="*/ 3 h 23"/>
                  <a:gd name="T10" fmla="*/ 15 w 26"/>
                  <a:gd name="T11" fmla="*/ 6 h 23"/>
                  <a:gd name="T12" fmla="*/ 14 w 26"/>
                  <a:gd name="T13" fmla="*/ 8 h 23"/>
                  <a:gd name="T14" fmla="*/ 16 w 26"/>
                  <a:gd name="T15" fmla="*/ 10 h 23"/>
                  <a:gd name="T16" fmla="*/ 17 w 26"/>
                  <a:gd name="T17" fmla="*/ 9 h 23"/>
                  <a:gd name="T18" fmla="*/ 17 w 26"/>
                  <a:gd name="T19" fmla="*/ 11 h 23"/>
                  <a:gd name="T20" fmla="*/ 17 w 26"/>
                  <a:gd name="T21" fmla="*/ 12 h 23"/>
                  <a:gd name="T22" fmla="*/ 15 w 26"/>
                  <a:gd name="T23" fmla="*/ 12 h 23"/>
                  <a:gd name="T24" fmla="*/ 15 w 26"/>
                  <a:gd name="T25" fmla="*/ 10 h 23"/>
                  <a:gd name="T26" fmla="*/ 13 w 26"/>
                  <a:gd name="T27" fmla="*/ 9 h 23"/>
                  <a:gd name="T28" fmla="*/ 12 w 26"/>
                  <a:gd name="T29" fmla="*/ 8 h 23"/>
                  <a:gd name="T30" fmla="*/ 11 w 26"/>
                  <a:gd name="T31" fmla="*/ 9 h 23"/>
                  <a:gd name="T32" fmla="*/ 10 w 26"/>
                  <a:gd name="T33" fmla="*/ 9 h 23"/>
                  <a:gd name="T34" fmla="*/ 8 w 26"/>
                  <a:gd name="T35" fmla="*/ 8 h 23"/>
                  <a:gd name="T36" fmla="*/ 7 w 26"/>
                  <a:gd name="T37" fmla="*/ 7 h 23"/>
                  <a:gd name="T38" fmla="*/ 6 w 26"/>
                  <a:gd name="T39" fmla="*/ 7 h 23"/>
                  <a:gd name="T40" fmla="*/ 5 w 26"/>
                  <a:gd name="T41" fmla="*/ 7 h 23"/>
                  <a:gd name="T42" fmla="*/ 5 w 26"/>
                  <a:gd name="T43" fmla="*/ 6 h 23"/>
                  <a:gd name="T44" fmla="*/ 4 w 26"/>
                  <a:gd name="T45" fmla="*/ 11 h 23"/>
                  <a:gd name="T46" fmla="*/ 4 w 26"/>
                  <a:gd name="T47" fmla="*/ 11 h 23"/>
                  <a:gd name="T48" fmla="*/ 0 w 26"/>
                  <a:gd name="T49" fmla="*/ 11 h 23"/>
                  <a:gd name="T50" fmla="*/ 0 w 26"/>
                  <a:gd name="T51" fmla="*/ 18 h 23"/>
                  <a:gd name="T52" fmla="*/ 3 w 26"/>
                  <a:gd name="T53" fmla="*/ 22 h 23"/>
                  <a:gd name="T54" fmla="*/ 7 w 26"/>
                  <a:gd name="T55" fmla="*/ 22 h 23"/>
                  <a:gd name="T56" fmla="*/ 7 w 26"/>
                  <a:gd name="T57" fmla="*/ 22 h 23"/>
                  <a:gd name="T58" fmla="*/ 8 w 26"/>
                  <a:gd name="T59" fmla="*/ 22 h 23"/>
                  <a:gd name="T60" fmla="*/ 11 w 26"/>
                  <a:gd name="T61" fmla="*/ 22 h 23"/>
                  <a:gd name="T62" fmla="*/ 13 w 26"/>
                  <a:gd name="T63" fmla="*/ 20 h 23"/>
                  <a:gd name="T64" fmla="*/ 15 w 26"/>
                  <a:gd name="T65" fmla="*/ 18 h 23"/>
                  <a:gd name="T66" fmla="*/ 16 w 26"/>
                  <a:gd name="T67" fmla="*/ 17 h 23"/>
                  <a:gd name="T68" fmla="*/ 18 w 26"/>
                  <a:gd name="T69" fmla="*/ 17 h 23"/>
                  <a:gd name="T70" fmla="*/ 19 w 26"/>
                  <a:gd name="T71" fmla="*/ 17 h 23"/>
                  <a:gd name="T72" fmla="*/ 18 w 26"/>
                  <a:gd name="T73" fmla="*/ 16 h 23"/>
                  <a:gd name="T74" fmla="*/ 24 w 26"/>
                  <a:gd name="T75" fmla="*/ 13 h 23"/>
                  <a:gd name="T76" fmla="*/ 24 w 26"/>
                  <a:gd name="T77" fmla="*/ 12 h 23"/>
                  <a:gd name="T78" fmla="*/ 24 w 26"/>
                  <a:gd name="T79" fmla="*/ 10 h 23"/>
                  <a:gd name="T80" fmla="*/ 25 w 26"/>
                  <a:gd name="T81" fmla="*/ 10 h 23"/>
                  <a:gd name="T82" fmla="*/ 25 w 26"/>
                  <a:gd name="T83" fmla="*/ 6 h 23"/>
                  <a:gd name="T84" fmla="*/ 26 w 26"/>
                  <a:gd name="T85" fmla="*/ 6 h 23"/>
                  <a:gd name="T86" fmla="*/ 25 w 26"/>
                  <a:gd name="T87" fmla="*/ 3 h 23"/>
                  <a:gd name="T88" fmla="*/ 22 w 26"/>
                  <a:gd name="T89" fmla="*/ 2 h 23"/>
                  <a:gd name="T90" fmla="*/ 20 w 26"/>
                  <a:gd name="T91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" h="23">
                    <a:moveTo>
                      <a:pt x="20" y="1"/>
                    </a:moveTo>
                    <a:cubicBezTo>
                      <a:pt x="20" y="1"/>
                      <a:pt x="19" y="1"/>
                      <a:pt x="18" y="0"/>
                    </a:cubicBezTo>
                    <a:cubicBezTo>
                      <a:pt x="18" y="1"/>
                      <a:pt x="16" y="1"/>
                      <a:pt x="16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5" y="3"/>
                      <a:pt x="14" y="3"/>
                      <a:pt x="15" y="3"/>
                    </a:cubicBezTo>
                    <a:cubicBezTo>
                      <a:pt x="15" y="4"/>
                      <a:pt x="15" y="5"/>
                      <a:pt x="15" y="6"/>
                    </a:cubicBezTo>
                    <a:cubicBezTo>
                      <a:pt x="15" y="6"/>
                      <a:pt x="14" y="8"/>
                      <a:pt x="14" y="8"/>
                    </a:cubicBezTo>
                    <a:cubicBezTo>
                      <a:pt x="14" y="8"/>
                      <a:pt x="15" y="9"/>
                      <a:pt x="16" y="10"/>
                    </a:cubicBezTo>
                    <a:cubicBezTo>
                      <a:pt x="16" y="10"/>
                      <a:pt x="17" y="9"/>
                      <a:pt x="17" y="9"/>
                    </a:cubicBezTo>
                    <a:cubicBezTo>
                      <a:pt x="17" y="9"/>
                      <a:pt x="17" y="10"/>
                      <a:pt x="17" y="11"/>
                    </a:cubicBezTo>
                    <a:cubicBezTo>
                      <a:pt x="17" y="11"/>
                      <a:pt x="17" y="12"/>
                      <a:pt x="17" y="12"/>
                    </a:cubicBezTo>
                    <a:cubicBezTo>
                      <a:pt x="17" y="12"/>
                      <a:pt x="16" y="12"/>
                      <a:pt x="15" y="12"/>
                    </a:cubicBezTo>
                    <a:cubicBezTo>
                      <a:pt x="15" y="11"/>
                      <a:pt x="15" y="10"/>
                      <a:pt x="15" y="10"/>
                    </a:cubicBezTo>
                    <a:cubicBezTo>
                      <a:pt x="15" y="9"/>
                      <a:pt x="13" y="9"/>
                      <a:pt x="13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1" y="8"/>
                      <a:pt x="11" y="8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9" y="9"/>
                      <a:pt x="8" y="8"/>
                      <a:pt x="8" y="8"/>
                    </a:cubicBezTo>
                    <a:cubicBezTo>
                      <a:pt x="8" y="8"/>
                      <a:pt x="7" y="8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2"/>
                      <a:pt x="7" y="21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8" y="22"/>
                      <a:pt x="8" y="22"/>
                    </a:cubicBezTo>
                    <a:cubicBezTo>
                      <a:pt x="9" y="22"/>
                      <a:pt x="10" y="23"/>
                      <a:pt x="11" y="22"/>
                    </a:cubicBezTo>
                    <a:cubicBezTo>
                      <a:pt x="11" y="22"/>
                      <a:pt x="12" y="20"/>
                      <a:pt x="13" y="20"/>
                    </a:cubicBezTo>
                    <a:cubicBezTo>
                      <a:pt x="14" y="20"/>
                      <a:pt x="15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24" y="13"/>
                      <a:pt x="24" y="13"/>
                    </a:cubicBezTo>
                    <a:cubicBezTo>
                      <a:pt x="24" y="13"/>
                      <a:pt x="24" y="12"/>
                      <a:pt x="24" y="12"/>
                    </a:cubicBezTo>
                    <a:cubicBezTo>
                      <a:pt x="24" y="12"/>
                      <a:pt x="24" y="11"/>
                      <a:pt x="24" y="10"/>
                    </a:cubicBezTo>
                    <a:cubicBezTo>
                      <a:pt x="24" y="10"/>
                      <a:pt x="25" y="10"/>
                      <a:pt x="25" y="10"/>
                    </a:cubicBezTo>
                    <a:cubicBezTo>
                      <a:pt x="25" y="9"/>
                      <a:pt x="25" y="7"/>
                      <a:pt x="25" y="6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6" y="5"/>
                      <a:pt x="25" y="4"/>
                      <a:pt x="25" y="3"/>
                    </a:cubicBezTo>
                    <a:cubicBezTo>
                      <a:pt x="24" y="3"/>
                      <a:pt x="22" y="2"/>
                      <a:pt x="22" y="2"/>
                    </a:cubicBezTo>
                    <a:cubicBezTo>
                      <a:pt x="21" y="2"/>
                      <a:pt x="20" y="1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03" name="Freeform 182"/>
              <p:cNvSpPr>
                <a:spLocks/>
              </p:cNvSpPr>
              <p:nvPr/>
            </p:nvSpPr>
            <p:spPr bwMode="auto">
              <a:xfrm>
                <a:off x="3333" y="2274"/>
                <a:ext cx="21" cy="17"/>
              </a:xfrm>
              <a:custGeom>
                <a:avLst/>
                <a:gdLst>
                  <a:gd name="T0" fmla="*/ 4 w 5"/>
                  <a:gd name="T1" fmla="*/ 0 h 4"/>
                  <a:gd name="T2" fmla="*/ 3 w 5"/>
                  <a:gd name="T3" fmla="*/ 1 h 4"/>
                  <a:gd name="T4" fmla="*/ 2 w 5"/>
                  <a:gd name="T5" fmla="*/ 1 h 4"/>
                  <a:gd name="T6" fmla="*/ 1 w 5"/>
                  <a:gd name="T7" fmla="*/ 1 h 4"/>
                  <a:gd name="T8" fmla="*/ 1 w 5"/>
                  <a:gd name="T9" fmla="*/ 3 h 4"/>
                  <a:gd name="T10" fmla="*/ 0 w 5"/>
                  <a:gd name="T11" fmla="*/ 3 h 4"/>
                  <a:gd name="T12" fmla="*/ 1 w 5"/>
                  <a:gd name="T13" fmla="*/ 4 h 4"/>
                  <a:gd name="T14" fmla="*/ 2 w 5"/>
                  <a:gd name="T15" fmla="*/ 4 h 4"/>
                  <a:gd name="T16" fmla="*/ 3 w 5"/>
                  <a:gd name="T17" fmla="*/ 3 h 4"/>
                  <a:gd name="T18" fmla="*/ 5 w 5"/>
                  <a:gd name="T19" fmla="*/ 3 h 4"/>
                  <a:gd name="T20" fmla="*/ 4 w 5"/>
                  <a:gd name="T21" fmla="*/ 1 h 4"/>
                  <a:gd name="T22" fmla="*/ 4 w 5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5" y="3"/>
                    </a:cubicBezTo>
                    <a:cubicBezTo>
                      <a:pt x="5" y="2"/>
                      <a:pt x="4" y="1"/>
                      <a:pt x="4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04" name="Freeform 183"/>
              <p:cNvSpPr>
                <a:spLocks/>
              </p:cNvSpPr>
              <p:nvPr/>
            </p:nvSpPr>
            <p:spPr bwMode="auto">
              <a:xfrm>
                <a:off x="3445" y="2154"/>
                <a:ext cx="96" cy="125"/>
              </a:xfrm>
              <a:custGeom>
                <a:avLst/>
                <a:gdLst>
                  <a:gd name="T0" fmla="*/ 5 w 23"/>
                  <a:gd name="T1" fmla="*/ 6 h 30"/>
                  <a:gd name="T2" fmla="*/ 7 w 23"/>
                  <a:gd name="T3" fmla="*/ 7 h 30"/>
                  <a:gd name="T4" fmla="*/ 11 w 23"/>
                  <a:gd name="T5" fmla="*/ 8 h 30"/>
                  <a:gd name="T6" fmla="*/ 14 w 23"/>
                  <a:gd name="T7" fmla="*/ 9 h 30"/>
                  <a:gd name="T8" fmla="*/ 15 w 23"/>
                  <a:gd name="T9" fmla="*/ 10 h 30"/>
                  <a:gd name="T10" fmla="*/ 9 w 23"/>
                  <a:gd name="T11" fmla="*/ 15 h 30"/>
                  <a:gd name="T12" fmla="*/ 7 w 23"/>
                  <a:gd name="T13" fmla="*/ 16 h 30"/>
                  <a:gd name="T14" fmla="*/ 4 w 23"/>
                  <a:gd name="T15" fmla="*/ 17 h 30"/>
                  <a:gd name="T16" fmla="*/ 2 w 23"/>
                  <a:gd name="T17" fmla="*/ 18 h 30"/>
                  <a:gd name="T18" fmla="*/ 1 w 23"/>
                  <a:gd name="T19" fmla="*/ 19 h 30"/>
                  <a:gd name="T20" fmla="*/ 0 w 23"/>
                  <a:gd name="T21" fmla="*/ 21 h 30"/>
                  <a:gd name="T22" fmla="*/ 0 w 23"/>
                  <a:gd name="T23" fmla="*/ 29 h 30"/>
                  <a:gd name="T24" fmla="*/ 1 w 23"/>
                  <a:gd name="T25" fmla="*/ 30 h 30"/>
                  <a:gd name="T26" fmla="*/ 6 w 23"/>
                  <a:gd name="T27" fmla="*/ 25 h 30"/>
                  <a:gd name="T28" fmla="*/ 10 w 23"/>
                  <a:gd name="T29" fmla="*/ 22 h 30"/>
                  <a:gd name="T30" fmla="*/ 15 w 23"/>
                  <a:gd name="T31" fmla="*/ 17 h 30"/>
                  <a:gd name="T32" fmla="*/ 18 w 23"/>
                  <a:gd name="T33" fmla="*/ 13 h 30"/>
                  <a:gd name="T34" fmla="*/ 20 w 23"/>
                  <a:gd name="T35" fmla="*/ 9 h 30"/>
                  <a:gd name="T36" fmla="*/ 22 w 23"/>
                  <a:gd name="T37" fmla="*/ 5 h 30"/>
                  <a:gd name="T38" fmla="*/ 23 w 23"/>
                  <a:gd name="T39" fmla="*/ 1 h 30"/>
                  <a:gd name="T40" fmla="*/ 21 w 23"/>
                  <a:gd name="T41" fmla="*/ 0 h 30"/>
                  <a:gd name="T42" fmla="*/ 16 w 23"/>
                  <a:gd name="T43" fmla="*/ 2 h 30"/>
                  <a:gd name="T44" fmla="*/ 13 w 23"/>
                  <a:gd name="T45" fmla="*/ 3 h 30"/>
                  <a:gd name="T46" fmla="*/ 10 w 23"/>
                  <a:gd name="T47" fmla="*/ 3 h 30"/>
                  <a:gd name="T48" fmla="*/ 6 w 23"/>
                  <a:gd name="T49" fmla="*/ 3 h 30"/>
                  <a:gd name="T50" fmla="*/ 5 w 23"/>
                  <a:gd name="T51" fmla="*/ 2 h 30"/>
                  <a:gd name="T52" fmla="*/ 4 w 23"/>
                  <a:gd name="T53" fmla="*/ 4 h 30"/>
                  <a:gd name="T54" fmla="*/ 5 w 23"/>
                  <a:gd name="T55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0">
                    <a:moveTo>
                      <a:pt x="5" y="6"/>
                    </a:moveTo>
                    <a:cubicBezTo>
                      <a:pt x="6" y="6"/>
                      <a:pt x="6" y="7"/>
                      <a:pt x="7" y="7"/>
                    </a:cubicBezTo>
                    <a:cubicBezTo>
                      <a:pt x="7" y="7"/>
                      <a:pt x="10" y="8"/>
                      <a:pt x="11" y="8"/>
                    </a:cubicBezTo>
                    <a:cubicBezTo>
                      <a:pt x="13" y="9"/>
                      <a:pt x="14" y="9"/>
                      <a:pt x="14" y="9"/>
                    </a:cubicBezTo>
                    <a:cubicBezTo>
                      <a:pt x="15" y="9"/>
                      <a:pt x="16" y="9"/>
                      <a:pt x="15" y="10"/>
                    </a:cubicBezTo>
                    <a:cubicBezTo>
                      <a:pt x="15" y="10"/>
                      <a:pt x="10" y="15"/>
                      <a:pt x="9" y="15"/>
                    </a:cubicBezTo>
                    <a:cubicBezTo>
                      <a:pt x="9" y="16"/>
                      <a:pt x="8" y="16"/>
                      <a:pt x="7" y="16"/>
                    </a:cubicBezTo>
                    <a:cubicBezTo>
                      <a:pt x="5" y="16"/>
                      <a:pt x="4" y="17"/>
                      <a:pt x="4" y="17"/>
                    </a:cubicBezTo>
                    <a:cubicBezTo>
                      <a:pt x="4" y="17"/>
                      <a:pt x="3" y="18"/>
                      <a:pt x="2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29"/>
                      <a:pt x="4" y="27"/>
                      <a:pt x="6" y="25"/>
                    </a:cubicBezTo>
                    <a:cubicBezTo>
                      <a:pt x="8" y="23"/>
                      <a:pt x="9" y="23"/>
                      <a:pt x="10" y="22"/>
                    </a:cubicBezTo>
                    <a:cubicBezTo>
                      <a:pt x="11" y="22"/>
                      <a:pt x="14" y="19"/>
                      <a:pt x="15" y="17"/>
                    </a:cubicBezTo>
                    <a:cubicBezTo>
                      <a:pt x="17" y="16"/>
                      <a:pt x="18" y="14"/>
                      <a:pt x="18" y="13"/>
                    </a:cubicBezTo>
                    <a:cubicBezTo>
                      <a:pt x="18" y="12"/>
                      <a:pt x="19" y="10"/>
                      <a:pt x="20" y="9"/>
                    </a:cubicBezTo>
                    <a:cubicBezTo>
                      <a:pt x="21" y="8"/>
                      <a:pt x="22" y="6"/>
                      <a:pt x="22" y="5"/>
                    </a:cubicBezTo>
                    <a:cubicBezTo>
                      <a:pt x="22" y="4"/>
                      <a:pt x="23" y="3"/>
                      <a:pt x="23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1"/>
                      <a:pt x="18" y="2"/>
                      <a:pt x="16" y="2"/>
                    </a:cubicBezTo>
                    <a:cubicBezTo>
                      <a:pt x="15" y="2"/>
                      <a:pt x="14" y="2"/>
                      <a:pt x="13" y="3"/>
                    </a:cubicBezTo>
                    <a:cubicBezTo>
                      <a:pt x="12" y="3"/>
                      <a:pt x="11" y="2"/>
                      <a:pt x="10" y="3"/>
                    </a:cubicBezTo>
                    <a:cubicBezTo>
                      <a:pt x="9" y="4"/>
                      <a:pt x="7" y="4"/>
                      <a:pt x="6" y="3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3"/>
                      <a:pt x="4" y="4"/>
                    </a:cubicBezTo>
                    <a:cubicBezTo>
                      <a:pt x="4" y="4"/>
                      <a:pt x="5" y="5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05" name="Freeform 184"/>
              <p:cNvSpPr>
                <a:spLocks/>
              </p:cNvSpPr>
              <p:nvPr/>
            </p:nvSpPr>
            <p:spPr bwMode="auto">
              <a:xfrm>
                <a:off x="2955" y="1917"/>
                <a:ext cx="112" cy="91"/>
              </a:xfrm>
              <a:custGeom>
                <a:avLst/>
                <a:gdLst>
                  <a:gd name="T0" fmla="*/ 10 w 27"/>
                  <a:gd name="T1" fmla="*/ 22 h 22"/>
                  <a:gd name="T2" fmla="*/ 10 w 27"/>
                  <a:gd name="T3" fmla="*/ 19 h 22"/>
                  <a:gd name="T4" fmla="*/ 13 w 27"/>
                  <a:gd name="T5" fmla="*/ 16 h 22"/>
                  <a:gd name="T6" fmla="*/ 15 w 27"/>
                  <a:gd name="T7" fmla="*/ 16 h 22"/>
                  <a:gd name="T8" fmla="*/ 17 w 27"/>
                  <a:gd name="T9" fmla="*/ 15 h 22"/>
                  <a:gd name="T10" fmla="*/ 18 w 27"/>
                  <a:gd name="T11" fmla="*/ 14 h 22"/>
                  <a:gd name="T12" fmla="*/ 19 w 27"/>
                  <a:gd name="T13" fmla="*/ 14 h 22"/>
                  <a:gd name="T14" fmla="*/ 20 w 27"/>
                  <a:gd name="T15" fmla="*/ 13 h 22"/>
                  <a:gd name="T16" fmla="*/ 21 w 27"/>
                  <a:gd name="T17" fmla="*/ 12 h 22"/>
                  <a:gd name="T18" fmla="*/ 21 w 27"/>
                  <a:gd name="T19" fmla="*/ 11 h 22"/>
                  <a:gd name="T20" fmla="*/ 23 w 27"/>
                  <a:gd name="T21" fmla="*/ 10 h 22"/>
                  <a:gd name="T22" fmla="*/ 26 w 27"/>
                  <a:gd name="T23" fmla="*/ 10 h 22"/>
                  <a:gd name="T24" fmla="*/ 26 w 27"/>
                  <a:gd name="T25" fmla="*/ 9 h 22"/>
                  <a:gd name="T26" fmla="*/ 26 w 27"/>
                  <a:gd name="T27" fmla="*/ 8 h 22"/>
                  <a:gd name="T28" fmla="*/ 25 w 27"/>
                  <a:gd name="T29" fmla="*/ 6 h 22"/>
                  <a:gd name="T30" fmla="*/ 25 w 27"/>
                  <a:gd name="T31" fmla="*/ 3 h 22"/>
                  <a:gd name="T32" fmla="*/ 24 w 27"/>
                  <a:gd name="T33" fmla="*/ 3 h 22"/>
                  <a:gd name="T34" fmla="*/ 22 w 27"/>
                  <a:gd name="T35" fmla="*/ 2 h 22"/>
                  <a:gd name="T36" fmla="*/ 18 w 27"/>
                  <a:gd name="T37" fmla="*/ 2 h 22"/>
                  <a:gd name="T38" fmla="*/ 16 w 27"/>
                  <a:gd name="T39" fmla="*/ 1 h 22"/>
                  <a:gd name="T40" fmla="*/ 14 w 27"/>
                  <a:gd name="T41" fmla="*/ 5 h 22"/>
                  <a:gd name="T42" fmla="*/ 10 w 27"/>
                  <a:gd name="T43" fmla="*/ 7 h 22"/>
                  <a:gd name="T44" fmla="*/ 9 w 27"/>
                  <a:gd name="T45" fmla="*/ 9 h 22"/>
                  <a:gd name="T46" fmla="*/ 7 w 27"/>
                  <a:gd name="T47" fmla="*/ 11 h 22"/>
                  <a:gd name="T48" fmla="*/ 7 w 27"/>
                  <a:gd name="T49" fmla="*/ 14 h 22"/>
                  <a:gd name="T50" fmla="*/ 5 w 27"/>
                  <a:gd name="T51" fmla="*/ 18 h 22"/>
                  <a:gd name="T52" fmla="*/ 2 w 27"/>
                  <a:gd name="T53" fmla="*/ 20 h 22"/>
                  <a:gd name="T54" fmla="*/ 0 w 27"/>
                  <a:gd name="T55" fmla="*/ 21 h 22"/>
                  <a:gd name="T56" fmla="*/ 8 w 27"/>
                  <a:gd name="T57" fmla="*/ 21 h 22"/>
                  <a:gd name="T58" fmla="*/ 10 w 27"/>
                  <a:gd name="T5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2">
                    <a:moveTo>
                      <a:pt x="10" y="22"/>
                    </a:moveTo>
                    <a:cubicBezTo>
                      <a:pt x="10" y="20"/>
                      <a:pt x="10" y="19"/>
                      <a:pt x="10" y="19"/>
                    </a:cubicBezTo>
                    <a:cubicBezTo>
                      <a:pt x="10" y="18"/>
                      <a:pt x="13" y="17"/>
                      <a:pt x="13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5" y="15"/>
                      <a:pt x="16" y="16"/>
                      <a:pt x="17" y="15"/>
                    </a:cubicBezTo>
                    <a:cubicBezTo>
                      <a:pt x="17" y="15"/>
                      <a:pt x="18" y="15"/>
                      <a:pt x="18" y="14"/>
                    </a:cubicBezTo>
                    <a:cubicBezTo>
                      <a:pt x="18" y="13"/>
                      <a:pt x="19" y="14"/>
                      <a:pt x="19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1"/>
                      <a:pt x="23" y="11"/>
                      <a:pt x="23" y="10"/>
                    </a:cubicBezTo>
                    <a:cubicBezTo>
                      <a:pt x="23" y="10"/>
                      <a:pt x="26" y="10"/>
                      <a:pt x="26" y="10"/>
                    </a:cubicBezTo>
                    <a:cubicBezTo>
                      <a:pt x="26" y="10"/>
                      <a:pt x="27" y="10"/>
                      <a:pt x="26" y="9"/>
                    </a:cubicBezTo>
                    <a:cubicBezTo>
                      <a:pt x="26" y="9"/>
                      <a:pt x="26" y="8"/>
                      <a:pt x="26" y="8"/>
                    </a:cubicBezTo>
                    <a:cubicBezTo>
                      <a:pt x="25" y="8"/>
                      <a:pt x="25" y="6"/>
                      <a:pt x="25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1" y="2"/>
                      <a:pt x="19" y="3"/>
                      <a:pt x="18" y="2"/>
                    </a:cubicBezTo>
                    <a:cubicBezTo>
                      <a:pt x="17" y="1"/>
                      <a:pt x="17" y="0"/>
                      <a:pt x="16" y="1"/>
                    </a:cubicBezTo>
                    <a:cubicBezTo>
                      <a:pt x="15" y="1"/>
                      <a:pt x="14" y="4"/>
                      <a:pt x="14" y="5"/>
                    </a:cubicBezTo>
                    <a:cubicBezTo>
                      <a:pt x="13" y="6"/>
                      <a:pt x="11" y="7"/>
                      <a:pt x="10" y="7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7" y="11"/>
                    </a:cubicBezTo>
                    <a:cubicBezTo>
                      <a:pt x="7" y="11"/>
                      <a:pt x="7" y="13"/>
                      <a:pt x="7" y="14"/>
                    </a:cubicBezTo>
                    <a:cubicBezTo>
                      <a:pt x="8" y="15"/>
                      <a:pt x="6" y="17"/>
                      <a:pt x="5" y="18"/>
                    </a:cubicBezTo>
                    <a:cubicBezTo>
                      <a:pt x="4" y="18"/>
                      <a:pt x="3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3" y="21"/>
                      <a:pt x="7" y="21"/>
                      <a:pt x="8" y="21"/>
                    </a:cubicBezTo>
                    <a:cubicBezTo>
                      <a:pt x="10" y="21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06" name="Freeform 185"/>
              <p:cNvSpPr>
                <a:spLocks/>
              </p:cNvSpPr>
              <p:nvPr/>
            </p:nvSpPr>
            <p:spPr bwMode="auto">
              <a:xfrm>
                <a:off x="3142" y="1904"/>
                <a:ext cx="41" cy="75"/>
              </a:xfrm>
              <a:custGeom>
                <a:avLst/>
                <a:gdLst>
                  <a:gd name="T0" fmla="*/ 3 w 10"/>
                  <a:gd name="T1" fmla="*/ 4 h 18"/>
                  <a:gd name="T2" fmla="*/ 2 w 10"/>
                  <a:gd name="T3" fmla="*/ 7 h 18"/>
                  <a:gd name="T4" fmla="*/ 1 w 10"/>
                  <a:gd name="T5" fmla="*/ 8 h 18"/>
                  <a:gd name="T6" fmla="*/ 2 w 10"/>
                  <a:gd name="T7" fmla="*/ 10 h 18"/>
                  <a:gd name="T8" fmla="*/ 3 w 10"/>
                  <a:gd name="T9" fmla="*/ 12 h 18"/>
                  <a:gd name="T10" fmla="*/ 4 w 10"/>
                  <a:gd name="T11" fmla="*/ 13 h 18"/>
                  <a:gd name="T12" fmla="*/ 5 w 10"/>
                  <a:gd name="T13" fmla="*/ 17 h 18"/>
                  <a:gd name="T14" fmla="*/ 6 w 10"/>
                  <a:gd name="T15" fmla="*/ 18 h 18"/>
                  <a:gd name="T16" fmla="*/ 6 w 10"/>
                  <a:gd name="T17" fmla="*/ 17 h 18"/>
                  <a:gd name="T18" fmla="*/ 7 w 10"/>
                  <a:gd name="T19" fmla="*/ 15 h 18"/>
                  <a:gd name="T20" fmla="*/ 7 w 10"/>
                  <a:gd name="T21" fmla="*/ 14 h 18"/>
                  <a:gd name="T22" fmla="*/ 9 w 10"/>
                  <a:gd name="T23" fmla="*/ 12 h 18"/>
                  <a:gd name="T24" fmla="*/ 10 w 10"/>
                  <a:gd name="T25" fmla="*/ 12 h 18"/>
                  <a:gd name="T26" fmla="*/ 10 w 10"/>
                  <a:gd name="T27" fmla="*/ 11 h 18"/>
                  <a:gd name="T28" fmla="*/ 9 w 10"/>
                  <a:gd name="T29" fmla="*/ 10 h 18"/>
                  <a:gd name="T30" fmla="*/ 8 w 10"/>
                  <a:gd name="T31" fmla="*/ 9 h 18"/>
                  <a:gd name="T32" fmla="*/ 6 w 10"/>
                  <a:gd name="T33" fmla="*/ 8 h 18"/>
                  <a:gd name="T34" fmla="*/ 8 w 10"/>
                  <a:gd name="T35" fmla="*/ 7 h 18"/>
                  <a:gd name="T36" fmla="*/ 8 w 10"/>
                  <a:gd name="T37" fmla="*/ 4 h 18"/>
                  <a:gd name="T38" fmla="*/ 8 w 10"/>
                  <a:gd name="T39" fmla="*/ 2 h 18"/>
                  <a:gd name="T40" fmla="*/ 8 w 10"/>
                  <a:gd name="T41" fmla="*/ 1 h 18"/>
                  <a:gd name="T42" fmla="*/ 7 w 10"/>
                  <a:gd name="T43" fmla="*/ 1 h 18"/>
                  <a:gd name="T44" fmla="*/ 4 w 10"/>
                  <a:gd name="T45" fmla="*/ 0 h 18"/>
                  <a:gd name="T46" fmla="*/ 3 w 10"/>
                  <a:gd name="T47" fmla="*/ 1 h 18"/>
                  <a:gd name="T48" fmla="*/ 3 w 10"/>
                  <a:gd name="T4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18">
                    <a:moveTo>
                      <a:pt x="3" y="4"/>
                    </a:moveTo>
                    <a:cubicBezTo>
                      <a:pt x="3" y="5"/>
                      <a:pt x="3" y="6"/>
                      <a:pt x="2" y="7"/>
                    </a:cubicBezTo>
                    <a:cubicBezTo>
                      <a:pt x="2" y="7"/>
                      <a:pt x="1" y="8"/>
                      <a:pt x="1" y="8"/>
                    </a:cubicBezTo>
                    <a:cubicBezTo>
                      <a:pt x="0" y="8"/>
                      <a:pt x="1" y="10"/>
                      <a:pt x="2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4" y="13"/>
                      <a:pt x="4" y="13"/>
                    </a:cubicBezTo>
                    <a:cubicBezTo>
                      <a:pt x="5" y="14"/>
                      <a:pt x="5" y="16"/>
                      <a:pt x="5" y="17"/>
                    </a:cubicBezTo>
                    <a:cubicBezTo>
                      <a:pt x="5" y="17"/>
                      <a:pt x="5" y="17"/>
                      <a:pt x="6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5"/>
                      <a:pt x="7" y="14"/>
                      <a:pt x="7" y="14"/>
                    </a:cubicBezTo>
                    <a:cubicBezTo>
                      <a:pt x="7" y="14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8" y="8"/>
                      <a:pt x="8" y="9"/>
                    </a:cubicBezTo>
                    <a:cubicBezTo>
                      <a:pt x="8" y="9"/>
                      <a:pt x="6" y="9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6"/>
                      <a:pt x="9" y="4"/>
                      <a:pt x="8" y="4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0"/>
                      <a:pt x="5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2"/>
                      <a:pt x="3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07" name="Freeform 186"/>
              <p:cNvSpPr>
                <a:spLocks/>
              </p:cNvSpPr>
              <p:nvPr/>
            </p:nvSpPr>
            <p:spPr bwMode="auto">
              <a:xfrm>
                <a:off x="2997" y="1904"/>
                <a:ext cx="191" cy="183"/>
              </a:xfrm>
              <a:custGeom>
                <a:avLst/>
                <a:gdLst>
                  <a:gd name="T0" fmla="*/ 15 w 46"/>
                  <a:gd name="T1" fmla="*/ 9 h 44"/>
                  <a:gd name="T2" fmla="*/ 16 w 46"/>
                  <a:gd name="T3" fmla="*/ 11 h 44"/>
                  <a:gd name="T4" fmla="*/ 16 w 46"/>
                  <a:gd name="T5" fmla="*/ 12 h 44"/>
                  <a:gd name="T6" fmla="*/ 16 w 46"/>
                  <a:gd name="T7" fmla="*/ 13 h 44"/>
                  <a:gd name="T8" fmla="*/ 13 w 46"/>
                  <a:gd name="T9" fmla="*/ 13 h 44"/>
                  <a:gd name="T10" fmla="*/ 11 w 46"/>
                  <a:gd name="T11" fmla="*/ 14 h 44"/>
                  <a:gd name="T12" fmla="*/ 11 w 46"/>
                  <a:gd name="T13" fmla="*/ 15 h 44"/>
                  <a:gd name="T14" fmla="*/ 10 w 46"/>
                  <a:gd name="T15" fmla="*/ 16 h 44"/>
                  <a:gd name="T16" fmla="*/ 9 w 46"/>
                  <a:gd name="T17" fmla="*/ 17 h 44"/>
                  <a:gd name="T18" fmla="*/ 8 w 46"/>
                  <a:gd name="T19" fmla="*/ 17 h 44"/>
                  <a:gd name="T20" fmla="*/ 7 w 46"/>
                  <a:gd name="T21" fmla="*/ 18 h 44"/>
                  <a:gd name="T22" fmla="*/ 5 w 46"/>
                  <a:gd name="T23" fmla="*/ 19 h 44"/>
                  <a:gd name="T24" fmla="*/ 3 w 46"/>
                  <a:gd name="T25" fmla="*/ 19 h 44"/>
                  <a:gd name="T26" fmla="*/ 0 w 46"/>
                  <a:gd name="T27" fmla="*/ 22 h 44"/>
                  <a:gd name="T28" fmla="*/ 0 w 46"/>
                  <a:gd name="T29" fmla="*/ 25 h 44"/>
                  <a:gd name="T30" fmla="*/ 0 w 46"/>
                  <a:gd name="T31" fmla="*/ 25 h 44"/>
                  <a:gd name="T32" fmla="*/ 22 w 46"/>
                  <a:gd name="T33" fmla="*/ 39 h 44"/>
                  <a:gd name="T34" fmla="*/ 23 w 46"/>
                  <a:gd name="T35" fmla="*/ 41 h 44"/>
                  <a:gd name="T36" fmla="*/ 25 w 46"/>
                  <a:gd name="T37" fmla="*/ 42 h 44"/>
                  <a:gd name="T38" fmla="*/ 27 w 46"/>
                  <a:gd name="T39" fmla="*/ 44 h 44"/>
                  <a:gd name="T40" fmla="*/ 29 w 46"/>
                  <a:gd name="T41" fmla="*/ 44 h 44"/>
                  <a:gd name="T42" fmla="*/ 32 w 46"/>
                  <a:gd name="T43" fmla="*/ 43 h 44"/>
                  <a:gd name="T44" fmla="*/ 36 w 46"/>
                  <a:gd name="T45" fmla="*/ 40 h 44"/>
                  <a:gd name="T46" fmla="*/ 46 w 46"/>
                  <a:gd name="T47" fmla="*/ 34 h 44"/>
                  <a:gd name="T48" fmla="*/ 46 w 46"/>
                  <a:gd name="T49" fmla="*/ 34 h 44"/>
                  <a:gd name="T50" fmla="*/ 45 w 46"/>
                  <a:gd name="T51" fmla="*/ 32 h 44"/>
                  <a:gd name="T52" fmla="*/ 43 w 46"/>
                  <a:gd name="T53" fmla="*/ 31 h 44"/>
                  <a:gd name="T54" fmla="*/ 41 w 46"/>
                  <a:gd name="T55" fmla="*/ 30 h 44"/>
                  <a:gd name="T56" fmla="*/ 41 w 46"/>
                  <a:gd name="T57" fmla="*/ 29 h 44"/>
                  <a:gd name="T58" fmla="*/ 40 w 46"/>
                  <a:gd name="T59" fmla="*/ 27 h 44"/>
                  <a:gd name="T60" fmla="*/ 41 w 46"/>
                  <a:gd name="T61" fmla="*/ 26 h 44"/>
                  <a:gd name="T62" fmla="*/ 41 w 46"/>
                  <a:gd name="T63" fmla="*/ 25 h 44"/>
                  <a:gd name="T64" fmla="*/ 41 w 46"/>
                  <a:gd name="T65" fmla="*/ 24 h 44"/>
                  <a:gd name="T66" fmla="*/ 41 w 46"/>
                  <a:gd name="T67" fmla="*/ 22 h 44"/>
                  <a:gd name="T68" fmla="*/ 41 w 46"/>
                  <a:gd name="T69" fmla="*/ 20 h 44"/>
                  <a:gd name="T70" fmla="*/ 40 w 46"/>
                  <a:gd name="T71" fmla="*/ 18 h 44"/>
                  <a:gd name="T72" fmla="*/ 41 w 46"/>
                  <a:gd name="T73" fmla="*/ 18 h 44"/>
                  <a:gd name="T74" fmla="*/ 40 w 46"/>
                  <a:gd name="T75" fmla="*/ 17 h 44"/>
                  <a:gd name="T76" fmla="*/ 39 w 46"/>
                  <a:gd name="T77" fmla="*/ 13 h 44"/>
                  <a:gd name="T78" fmla="*/ 38 w 46"/>
                  <a:gd name="T79" fmla="*/ 12 h 44"/>
                  <a:gd name="T80" fmla="*/ 37 w 46"/>
                  <a:gd name="T81" fmla="*/ 10 h 44"/>
                  <a:gd name="T82" fmla="*/ 36 w 46"/>
                  <a:gd name="T83" fmla="*/ 8 h 44"/>
                  <a:gd name="T84" fmla="*/ 37 w 46"/>
                  <a:gd name="T85" fmla="*/ 7 h 44"/>
                  <a:gd name="T86" fmla="*/ 38 w 46"/>
                  <a:gd name="T87" fmla="*/ 4 h 44"/>
                  <a:gd name="T88" fmla="*/ 38 w 46"/>
                  <a:gd name="T89" fmla="*/ 1 h 44"/>
                  <a:gd name="T90" fmla="*/ 36 w 46"/>
                  <a:gd name="T91" fmla="*/ 0 h 44"/>
                  <a:gd name="T92" fmla="*/ 34 w 46"/>
                  <a:gd name="T93" fmla="*/ 1 h 44"/>
                  <a:gd name="T94" fmla="*/ 30 w 46"/>
                  <a:gd name="T95" fmla="*/ 1 h 44"/>
                  <a:gd name="T96" fmla="*/ 22 w 46"/>
                  <a:gd name="T97" fmla="*/ 2 h 44"/>
                  <a:gd name="T98" fmla="*/ 19 w 46"/>
                  <a:gd name="T99" fmla="*/ 3 h 44"/>
                  <a:gd name="T100" fmla="*/ 15 w 46"/>
                  <a:gd name="T101" fmla="*/ 5 h 44"/>
                  <a:gd name="T102" fmla="*/ 14 w 46"/>
                  <a:gd name="T103" fmla="*/ 6 h 44"/>
                  <a:gd name="T104" fmla="*/ 15 w 46"/>
                  <a:gd name="T105" fmla="*/ 6 h 44"/>
                  <a:gd name="T106" fmla="*/ 15 w 46"/>
                  <a:gd name="T107" fmla="*/ 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44">
                    <a:moveTo>
                      <a:pt x="15" y="9"/>
                    </a:moveTo>
                    <a:cubicBezTo>
                      <a:pt x="15" y="9"/>
                      <a:pt x="15" y="11"/>
                      <a:pt x="16" y="11"/>
                    </a:cubicBezTo>
                    <a:cubicBezTo>
                      <a:pt x="16" y="11"/>
                      <a:pt x="16" y="12"/>
                      <a:pt x="16" y="12"/>
                    </a:cubicBezTo>
                    <a:cubicBezTo>
                      <a:pt x="17" y="13"/>
                      <a:pt x="16" y="13"/>
                      <a:pt x="16" y="13"/>
                    </a:cubicBezTo>
                    <a:cubicBezTo>
                      <a:pt x="16" y="13"/>
                      <a:pt x="13" y="13"/>
                      <a:pt x="13" y="13"/>
                    </a:cubicBezTo>
                    <a:cubicBezTo>
                      <a:pt x="13" y="14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1" y="15"/>
                    </a:cubicBezTo>
                    <a:cubicBezTo>
                      <a:pt x="11" y="15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9" y="17"/>
                    </a:cubicBezTo>
                    <a:cubicBezTo>
                      <a:pt x="9" y="17"/>
                      <a:pt x="8" y="16"/>
                      <a:pt x="8" y="17"/>
                    </a:cubicBezTo>
                    <a:cubicBezTo>
                      <a:pt x="8" y="18"/>
                      <a:pt x="7" y="18"/>
                      <a:pt x="7" y="18"/>
                    </a:cubicBezTo>
                    <a:cubicBezTo>
                      <a:pt x="6" y="19"/>
                      <a:pt x="5" y="18"/>
                      <a:pt x="5" y="19"/>
                    </a:cubicBezTo>
                    <a:cubicBezTo>
                      <a:pt x="5" y="19"/>
                      <a:pt x="4" y="19"/>
                      <a:pt x="3" y="19"/>
                    </a:cubicBezTo>
                    <a:cubicBezTo>
                      <a:pt x="3" y="20"/>
                      <a:pt x="0" y="21"/>
                      <a:pt x="0" y="22"/>
                    </a:cubicBezTo>
                    <a:cubicBezTo>
                      <a:pt x="0" y="22"/>
                      <a:pt x="0" y="23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6"/>
                      <a:pt x="21" y="39"/>
                      <a:pt x="22" y="39"/>
                    </a:cubicBezTo>
                    <a:cubicBezTo>
                      <a:pt x="22" y="40"/>
                      <a:pt x="23" y="41"/>
                      <a:pt x="23" y="41"/>
                    </a:cubicBezTo>
                    <a:cubicBezTo>
                      <a:pt x="23" y="41"/>
                      <a:pt x="24" y="41"/>
                      <a:pt x="25" y="42"/>
                    </a:cubicBezTo>
                    <a:cubicBezTo>
                      <a:pt x="27" y="43"/>
                      <a:pt x="27" y="44"/>
                      <a:pt x="27" y="44"/>
                    </a:cubicBezTo>
                    <a:cubicBezTo>
                      <a:pt x="27" y="44"/>
                      <a:pt x="28" y="44"/>
                      <a:pt x="29" y="44"/>
                    </a:cubicBezTo>
                    <a:cubicBezTo>
                      <a:pt x="30" y="44"/>
                      <a:pt x="32" y="43"/>
                      <a:pt x="32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5" y="33"/>
                      <a:pt x="45" y="32"/>
                      <a:pt x="45" y="32"/>
                    </a:cubicBezTo>
                    <a:cubicBezTo>
                      <a:pt x="44" y="32"/>
                      <a:pt x="44" y="31"/>
                      <a:pt x="43" y="31"/>
                    </a:cubicBezTo>
                    <a:cubicBezTo>
                      <a:pt x="42" y="31"/>
                      <a:pt x="41" y="31"/>
                      <a:pt x="41" y="30"/>
                    </a:cubicBezTo>
                    <a:cubicBezTo>
                      <a:pt x="41" y="30"/>
                      <a:pt x="42" y="29"/>
                      <a:pt x="41" y="29"/>
                    </a:cubicBezTo>
                    <a:cubicBezTo>
                      <a:pt x="41" y="28"/>
                      <a:pt x="40" y="28"/>
                      <a:pt x="40" y="27"/>
                    </a:cubicBezTo>
                    <a:cubicBezTo>
                      <a:pt x="40" y="27"/>
                      <a:pt x="41" y="26"/>
                      <a:pt x="41" y="26"/>
                    </a:cubicBezTo>
                    <a:cubicBezTo>
                      <a:pt x="41" y="26"/>
                      <a:pt x="41" y="26"/>
                      <a:pt x="41" y="25"/>
                    </a:cubicBezTo>
                    <a:cubicBezTo>
                      <a:pt x="41" y="25"/>
                      <a:pt x="40" y="24"/>
                      <a:pt x="41" y="24"/>
                    </a:cubicBezTo>
                    <a:cubicBezTo>
                      <a:pt x="41" y="23"/>
                      <a:pt x="41" y="23"/>
                      <a:pt x="41" y="22"/>
                    </a:cubicBezTo>
                    <a:cubicBezTo>
                      <a:pt x="41" y="22"/>
                      <a:pt x="41" y="21"/>
                      <a:pt x="41" y="20"/>
                    </a:cubicBezTo>
                    <a:cubicBezTo>
                      <a:pt x="41" y="19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1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6"/>
                      <a:pt x="40" y="14"/>
                      <a:pt x="39" y="13"/>
                    </a:cubicBezTo>
                    <a:cubicBezTo>
                      <a:pt x="39" y="13"/>
                      <a:pt x="38" y="12"/>
                      <a:pt x="38" y="12"/>
                    </a:cubicBezTo>
                    <a:cubicBezTo>
                      <a:pt x="38" y="11"/>
                      <a:pt x="38" y="11"/>
                      <a:pt x="37" y="10"/>
                    </a:cubicBezTo>
                    <a:cubicBezTo>
                      <a:pt x="36" y="10"/>
                      <a:pt x="35" y="8"/>
                      <a:pt x="36" y="8"/>
                    </a:cubicBezTo>
                    <a:cubicBezTo>
                      <a:pt x="36" y="8"/>
                      <a:pt x="37" y="7"/>
                      <a:pt x="37" y="7"/>
                    </a:cubicBezTo>
                    <a:cubicBezTo>
                      <a:pt x="38" y="6"/>
                      <a:pt x="38" y="5"/>
                      <a:pt x="38" y="4"/>
                    </a:cubicBezTo>
                    <a:cubicBezTo>
                      <a:pt x="38" y="4"/>
                      <a:pt x="38" y="2"/>
                      <a:pt x="38" y="1"/>
                    </a:cubicBezTo>
                    <a:cubicBezTo>
                      <a:pt x="37" y="1"/>
                      <a:pt x="36" y="0"/>
                      <a:pt x="36" y="0"/>
                    </a:cubicBezTo>
                    <a:cubicBezTo>
                      <a:pt x="35" y="0"/>
                      <a:pt x="34" y="0"/>
                      <a:pt x="34" y="1"/>
                    </a:cubicBezTo>
                    <a:cubicBezTo>
                      <a:pt x="33" y="1"/>
                      <a:pt x="31" y="2"/>
                      <a:pt x="30" y="1"/>
                    </a:cubicBezTo>
                    <a:cubicBezTo>
                      <a:pt x="30" y="1"/>
                      <a:pt x="24" y="2"/>
                      <a:pt x="22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8" y="3"/>
                      <a:pt x="16" y="4"/>
                      <a:pt x="15" y="5"/>
                    </a:cubicBezTo>
                    <a:cubicBezTo>
                      <a:pt x="15" y="6"/>
                      <a:pt x="15" y="6"/>
                      <a:pt x="14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8"/>
                      <a:pt x="1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08" name="Freeform 187"/>
              <p:cNvSpPr>
                <a:spLocks/>
              </p:cNvSpPr>
              <p:nvPr/>
            </p:nvSpPr>
            <p:spPr bwMode="auto">
              <a:xfrm>
                <a:off x="3163" y="1950"/>
                <a:ext cx="141" cy="133"/>
              </a:xfrm>
              <a:custGeom>
                <a:avLst/>
                <a:gdLst>
                  <a:gd name="T0" fmla="*/ 4 w 34"/>
                  <a:gd name="T1" fmla="*/ 1 h 32"/>
                  <a:gd name="T2" fmla="*/ 2 w 34"/>
                  <a:gd name="T3" fmla="*/ 3 h 32"/>
                  <a:gd name="T4" fmla="*/ 2 w 34"/>
                  <a:gd name="T5" fmla="*/ 4 h 32"/>
                  <a:gd name="T6" fmla="*/ 1 w 34"/>
                  <a:gd name="T7" fmla="*/ 6 h 32"/>
                  <a:gd name="T8" fmla="*/ 0 w 34"/>
                  <a:gd name="T9" fmla="*/ 7 h 32"/>
                  <a:gd name="T10" fmla="*/ 1 w 34"/>
                  <a:gd name="T11" fmla="*/ 9 h 32"/>
                  <a:gd name="T12" fmla="*/ 1 w 34"/>
                  <a:gd name="T13" fmla="*/ 11 h 32"/>
                  <a:gd name="T14" fmla="*/ 1 w 34"/>
                  <a:gd name="T15" fmla="*/ 13 h 32"/>
                  <a:gd name="T16" fmla="*/ 1 w 34"/>
                  <a:gd name="T17" fmla="*/ 14 h 32"/>
                  <a:gd name="T18" fmla="*/ 1 w 34"/>
                  <a:gd name="T19" fmla="*/ 15 h 32"/>
                  <a:gd name="T20" fmla="*/ 0 w 34"/>
                  <a:gd name="T21" fmla="*/ 16 h 32"/>
                  <a:gd name="T22" fmla="*/ 1 w 34"/>
                  <a:gd name="T23" fmla="*/ 18 h 32"/>
                  <a:gd name="T24" fmla="*/ 1 w 34"/>
                  <a:gd name="T25" fmla="*/ 19 h 32"/>
                  <a:gd name="T26" fmla="*/ 3 w 34"/>
                  <a:gd name="T27" fmla="*/ 20 h 32"/>
                  <a:gd name="T28" fmla="*/ 5 w 34"/>
                  <a:gd name="T29" fmla="*/ 21 h 32"/>
                  <a:gd name="T30" fmla="*/ 6 w 34"/>
                  <a:gd name="T31" fmla="*/ 23 h 32"/>
                  <a:gd name="T32" fmla="*/ 9 w 34"/>
                  <a:gd name="T33" fmla="*/ 23 h 32"/>
                  <a:gd name="T34" fmla="*/ 10 w 34"/>
                  <a:gd name="T35" fmla="*/ 25 h 32"/>
                  <a:gd name="T36" fmla="*/ 14 w 34"/>
                  <a:gd name="T37" fmla="*/ 23 h 32"/>
                  <a:gd name="T38" fmla="*/ 31 w 34"/>
                  <a:gd name="T39" fmla="*/ 32 h 32"/>
                  <a:gd name="T40" fmla="*/ 31 w 34"/>
                  <a:gd name="T41" fmla="*/ 31 h 32"/>
                  <a:gd name="T42" fmla="*/ 33 w 34"/>
                  <a:gd name="T43" fmla="*/ 31 h 32"/>
                  <a:gd name="T44" fmla="*/ 33 w 34"/>
                  <a:gd name="T45" fmla="*/ 9 h 32"/>
                  <a:gd name="T46" fmla="*/ 33 w 34"/>
                  <a:gd name="T47" fmla="*/ 6 h 32"/>
                  <a:gd name="T48" fmla="*/ 33 w 34"/>
                  <a:gd name="T49" fmla="*/ 3 h 32"/>
                  <a:gd name="T50" fmla="*/ 33 w 34"/>
                  <a:gd name="T51" fmla="*/ 2 h 32"/>
                  <a:gd name="T52" fmla="*/ 33 w 34"/>
                  <a:gd name="T53" fmla="*/ 2 h 32"/>
                  <a:gd name="T54" fmla="*/ 30 w 34"/>
                  <a:gd name="T55" fmla="*/ 2 h 32"/>
                  <a:gd name="T56" fmla="*/ 27 w 34"/>
                  <a:gd name="T57" fmla="*/ 0 h 32"/>
                  <a:gd name="T58" fmla="*/ 22 w 34"/>
                  <a:gd name="T59" fmla="*/ 2 h 32"/>
                  <a:gd name="T60" fmla="*/ 22 w 34"/>
                  <a:gd name="T61" fmla="*/ 5 h 32"/>
                  <a:gd name="T62" fmla="*/ 19 w 34"/>
                  <a:gd name="T63" fmla="*/ 5 h 32"/>
                  <a:gd name="T64" fmla="*/ 15 w 34"/>
                  <a:gd name="T65" fmla="*/ 4 h 32"/>
                  <a:gd name="T66" fmla="*/ 13 w 34"/>
                  <a:gd name="T67" fmla="*/ 2 h 32"/>
                  <a:gd name="T68" fmla="*/ 11 w 34"/>
                  <a:gd name="T69" fmla="*/ 1 h 32"/>
                  <a:gd name="T70" fmla="*/ 7 w 34"/>
                  <a:gd name="T71" fmla="*/ 0 h 32"/>
                  <a:gd name="T72" fmla="*/ 5 w 34"/>
                  <a:gd name="T73" fmla="*/ 0 h 32"/>
                  <a:gd name="T74" fmla="*/ 5 w 34"/>
                  <a:gd name="T75" fmla="*/ 1 h 32"/>
                  <a:gd name="T76" fmla="*/ 4 w 34"/>
                  <a:gd name="T7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" h="32">
                    <a:moveTo>
                      <a:pt x="4" y="1"/>
                    </a:moveTo>
                    <a:cubicBezTo>
                      <a:pt x="4" y="1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6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0" y="7"/>
                      <a:pt x="1" y="8"/>
                      <a:pt x="1" y="9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8"/>
                    </a:cubicBezTo>
                    <a:cubicBezTo>
                      <a:pt x="2" y="18"/>
                      <a:pt x="1" y="19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4" y="20"/>
                      <a:pt x="4" y="21"/>
                      <a:pt x="5" y="21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6" y="23"/>
                      <a:pt x="8" y="23"/>
                      <a:pt x="9" y="23"/>
                    </a:cubicBezTo>
                    <a:cubicBezTo>
                      <a:pt x="10" y="24"/>
                      <a:pt x="10" y="25"/>
                      <a:pt x="10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10"/>
                      <a:pt x="33" y="9"/>
                    </a:cubicBezTo>
                    <a:cubicBezTo>
                      <a:pt x="33" y="7"/>
                      <a:pt x="32" y="6"/>
                      <a:pt x="33" y="6"/>
                    </a:cubicBezTo>
                    <a:cubicBezTo>
                      <a:pt x="34" y="5"/>
                      <a:pt x="33" y="4"/>
                      <a:pt x="33" y="3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2" y="2"/>
                      <a:pt x="30" y="2"/>
                    </a:cubicBezTo>
                    <a:cubicBezTo>
                      <a:pt x="29" y="1"/>
                      <a:pt x="29" y="0"/>
                      <a:pt x="27" y="0"/>
                    </a:cubicBezTo>
                    <a:cubicBezTo>
                      <a:pt x="25" y="0"/>
                      <a:pt x="22" y="1"/>
                      <a:pt x="22" y="2"/>
                    </a:cubicBezTo>
                    <a:cubicBezTo>
                      <a:pt x="22" y="3"/>
                      <a:pt x="23" y="4"/>
                      <a:pt x="22" y="5"/>
                    </a:cubicBezTo>
                    <a:cubicBezTo>
                      <a:pt x="22" y="6"/>
                      <a:pt x="20" y="6"/>
                      <a:pt x="19" y="5"/>
                    </a:cubicBezTo>
                    <a:cubicBezTo>
                      <a:pt x="18" y="4"/>
                      <a:pt x="16" y="4"/>
                      <a:pt x="15" y="4"/>
                    </a:cubicBezTo>
                    <a:cubicBezTo>
                      <a:pt x="14" y="4"/>
                      <a:pt x="13" y="3"/>
                      <a:pt x="13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09" name="Freeform 188"/>
              <p:cNvSpPr>
                <a:spLocks/>
              </p:cNvSpPr>
              <p:nvPr/>
            </p:nvSpPr>
            <p:spPr bwMode="auto">
              <a:xfrm>
                <a:off x="2922" y="2137"/>
                <a:ext cx="25" cy="9"/>
              </a:xfrm>
              <a:custGeom>
                <a:avLst/>
                <a:gdLst>
                  <a:gd name="T0" fmla="*/ 3 w 6"/>
                  <a:gd name="T1" fmla="*/ 1 h 2"/>
                  <a:gd name="T2" fmla="*/ 5 w 6"/>
                  <a:gd name="T3" fmla="*/ 1 h 2"/>
                  <a:gd name="T4" fmla="*/ 6 w 6"/>
                  <a:gd name="T5" fmla="*/ 1 h 2"/>
                  <a:gd name="T6" fmla="*/ 5 w 6"/>
                  <a:gd name="T7" fmla="*/ 1 h 2"/>
                  <a:gd name="T8" fmla="*/ 3 w 6"/>
                  <a:gd name="T9" fmla="*/ 0 h 2"/>
                  <a:gd name="T10" fmla="*/ 0 w 6"/>
                  <a:gd name="T11" fmla="*/ 0 h 2"/>
                  <a:gd name="T12" fmla="*/ 0 w 6"/>
                  <a:gd name="T13" fmla="*/ 2 h 2"/>
                  <a:gd name="T14" fmla="*/ 1 w 6"/>
                  <a:gd name="T15" fmla="*/ 2 h 2"/>
                  <a:gd name="T16" fmla="*/ 3 w 6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">
                    <a:moveTo>
                      <a:pt x="3" y="1"/>
                    </a:moveTo>
                    <a:cubicBezTo>
                      <a:pt x="4" y="1"/>
                      <a:pt x="4" y="1"/>
                      <a:pt x="5" y="1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10" name="Freeform 189"/>
              <p:cNvSpPr>
                <a:spLocks/>
              </p:cNvSpPr>
              <p:nvPr/>
            </p:nvSpPr>
            <p:spPr bwMode="auto">
              <a:xfrm>
                <a:off x="2918" y="2112"/>
                <a:ext cx="54" cy="42"/>
              </a:xfrm>
              <a:custGeom>
                <a:avLst/>
                <a:gdLst>
                  <a:gd name="T0" fmla="*/ 3 w 13"/>
                  <a:gd name="T1" fmla="*/ 9 h 10"/>
                  <a:gd name="T2" fmla="*/ 4 w 13"/>
                  <a:gd name="T3" fmla="*/ 9 h 10"/>
                  <a:gd name="T4" fmla="*/ 7 w 13"/>
                  <a:gd name="T5" fmla="*/ 9 h 10"/>
                  <a:gd name="T6" fmla="*/ 8 w 13"/>
                  <a:gd name="T7" fmla="*/ 9 h 10"/>
                  <a:gd name="T8" fmla="*/ 8 w 13"/>
                  <a:gd name="T9" fmla="*/ 9 h 10"/>
                  <a:gd name="T10" fmla="*/ 9 w 13"/>
                  <a:gd name="T11" fmla="*/ 9 h 10"/>
                  <a:gd name="T12" fmla="*/ 12 w 13"/>
                  <a:gd name="T13" fmla="*/ 9 h 10"/>
                  <a:gd name="T14" fmla="*/ 13 w 13"/>
                  <a:gd name="T15" fmla="*/ 9 h 10"/>
                  <a:gd name="T16" fmla="*/ 13 w 13"/>
                  <a:gd name="T17" fmla="*/ 8 h 10"/>
                  <a:gd name="T18" fmla="*/ 11 w 13"/>
                  <a:gd name="T19" fmla="*/ 7 h 10"/>
                  <a:gd name="T20" fmla="*/ 11 w 13"/>
                  <a:gd name="T21" fmla="*/ 5 h 10"/>
                  <a:gd name="T22" fmla="*/ 11 w 13"/>
                  <a:gd name="T23" fmla="*/ 5 h 10"/>
                  <a:gd name="T24" fmla="*/ 10 w 13"/>
                  <a:gd name="T25" fmla="*/ 3 h 10"/>
                  <a:gd name="T26" fmla="*/ 8 w 13"/>
                  <a:gd name="T27" fmla="*/ 1 h 10"/>
                  <a:gd name="T28" fmla="*/ 7 w 13"/>
                  <a:gd name="T29" fmla="*/ 1 h 10"/>
                  <a:gd name="T30" fmla="*/ 6 w 13"/>
                  <a:gd name="T31" fmla="*/ 0 h 10"/>
                  <a:gd name="T32" fmla="*/ 4 w 13"/>
                  <a:gd name="T33" fmla="*/ 0 h 10"/>
                  <a:gd name="T34" fmla="*/ 2 w 13"/>
                  <a:gd name="T35" fmla="*/ 0 h 10"/>
                  <a:gd name="T36" fmla="*/ 1 w 13"/>
                  <a:gd name="T37" fmla="*/ 1 h 10"/>
                  <a:gd name="T38" fmla="*/ 1 w 13"/>
                  <a:gd name="T39" fmla="*/ 1 h 10"/>
                  <a:gd name="T40" fmla="*/ 0 w 13"/>
                  <a:gd name="T41" fmla="*/ 3 h 10"/>
                  <a:gd name="T42" fmla="*/ 1 w 13"/>
                  <a:gd name="T43" fmla="*/ 6 h 10"/>
                  <a:gd name="T44" fmla="*/ 1 w 13"/>
                  <a:gd name="T45" fmla="*/ 6 h 10"/>
                  <a:gd name="T46" fmla="*/ 4 w 13"/>
                  <a:gd name="T47" fmla="*/ 6 h 10"/>
                  <a:gd name="T48" fmla="*/ 6 w 13"/>
                  <a:gd name="T49" fmla="*/ 7 h 10"/>
                  <a:gd name="T50" fmla="*/ 7 w 13"/>
                  <a:gd name="T51" fmla="*/ 7 h 10"/>
                  <a:gd name="T52" fmla="*/ 6 w 13"/>
                  <a:gd name="T53" fmla="*/ 7 h 10"/>
                  <a:gd name="T54" fmla="*/ 4 w 13"/>
                  <a:gd name="T55" fmla="*/ 7 h 10"/>
                  <a:gd name="T56" fmla="*/ 2 w 13"/>
                  <a:gd name="T57" fmla="*/ 8 h 10"/>
                  <a:gd name="T58" fmla="*/ 1 w 13"/>
                  <a:gd name="T59" fmla="*/ 8 h 10"/>
                  <a:gd name="T60" fmla="*/ 1 w 13"/>
                  <a:gd name="T61" fmla="*/ 9 h 10"/>
                  <a:gd name="T62" fmla="*/ 1 w 13"/>
                  <a:gd name="T63" fmla="*/ 9 h 10"/>
                  <a:gd name="T64" fmla="*/ 3 w 13"/>
                  <a:gd name="T6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10">
                    <a:moveTo>
                      <a:pt x="3" y="9"/>
                    </a:moveTo>
                    <a:cubicBezTo>
                      <a:pt x="3" y="9"/>
                      <a:pt x="4" y="9"/>
                      <a:pt x="4" y="9"/>
                    </a:cubicBezTo>
                    <a:cubicBezTo>
                      <a:pt x="4" y="9"/>
                      <a:pt x="7" y="9"/>
                      <a:pt x="7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0"/>
                      <a:pt x="11" y="10"/>
                      <a:pt x="12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8"/>
                      <a:pt x="13" y="8"/>
                    </a:cubicBezTo>
                    <a:cubicBezTo>
                      <a:pt x="13" y="8"/>
                      <a:pt x="12" y="7"/>
                      <a:pt x="11" y="7"/>
                    </a:cubicBezTo>
                    <a:cubicBezTo>
                      <a:pt x="11" y="6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3"/>
                      <a:pt x="10" y="3"/>
                    </a:cubicBezTo>
                    <a:cubicBezTo>
                      <a:pt x="9" y="3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4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3" y="6"/>
                      <a:pt x="4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9"/>
                      <a:pt x="2" y="9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11" name="Freeform 190"/>
              <p:cNvSpPr>
                <a:spLocks/>
              </p:cNvSpPr>
              <p:nvPr/>
            </p:nvSpPr>
            <p:spPr bwMode="auto">
              <a:xfrm>
                <a:off x="2922" y="2150"/>
                <a:ext cx="29" cy="12"/>
              </a:xfrm>
              <a:custGeom>
                <a:avLst/>
                <a:gdLst>
                  <a:gd name="T0" fmla="*/ 4 w 7"/>
                  <a:gd name="T1" fmla="*/ 3 h 3"/>
                  <a:gd name="T2" fmla="*/ 6 w 7"/>
                  <a:gd name="T3" fmla="*/ 2 h 3"/>
                  <a:gd name="T4" fmla="*/ 6 w 7"/>
                  <a:gd name="T5" fmla="*/ 2 h 3"/>
                  <a:gd name="T6" fmla="*/ 6 w 7"/>
                  <a:gd name="T7" fmla="*/ 1 h 3"/>
                  <a:gd name="T8" fmla="*/ 7 w 7"/>
                  <a:gd name="T9" fmla="*/ 0 h 3"/>
                  <a:gd name="T10" fmla="*/ 6 w 7"/>
                  <a:gd name="T11" fmla="*/ 0 h 3"/>
                  <a:gd name="T12" fmla="*/ 3 w 7"/>
                  <a:gd name="T13" fmla="*/ 0 h 3"/>
                  <a:gd name="T14" fmla="*/ 2 w 7"/>
                  <a:gd name="T15" fmla="*/ 0 h 3"/>
                  <a:gd name="T16" fmla="*/ 0 w 7"/>
                  <a:gd name="T17" fmla="*/ 0 h 3"/>
                  <a:gd name="T18" fmla="*/ 2 w 7"/>
                  <a:gd name="T19" fmla="*/ 1 h 3"/>
                  <a:gd name="T20" fmla="*/ 3 w 7"/>
                  <a:gd name="T21" fmla="*/ 3 h 3"/>
                  <a:gd name="T22" fmla="*/ 3 w 7"/>
                  <a:gd name="T23" fmla="*/ 3 h 3"/>
                  <a:gd name="T24" fmla="*/ 4 w 7"/>
                  <a:gd name="T2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">
                    <a:moveTo>
                      <a:pt x="4" y="3"/>
                    </a:moveTo>
                    <a:cubicBezTo>
                      <a:pt x="4" y="3"/>
                      <a:pt x="5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2" y="0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4" y="2"/>
                      <a:pt x="2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12" name="Freeform 191"/>
              <p:cNvSpPr>
                <a:spLocks/>
              </p:cNvSpPr>
              <p:nvPr/>
            </p:nvSpPr>
            <p:spPr bwMode="auto">
              <a:xfrm>
                <a:off x="3208" y="2162"/>
                <a:ext cx="112" cy="79"/>
              </a:xfrm>
              <a:custGeom>
                <a:avLst/>
                <a:gdLst>
                  <a:gd name="T0" fmla="*/ 25 w 27"/>
                  <a:gd name="T1" fmla="*/ 11 h 19"/>
                  <a:gd name="T2" fmla="*/ 24 w 27"/>
                  <a:gd name="T3" fmla="*/ 9 h 19"/>
                  <a:gd name="T4" fmla="*/ 23 w 27"/>
                  <a:gd name="T5" fmla="*/ 8 h 19"/>
                  <a:gd name="T6" fmla="*/ 22 w 27"/>
                  <a:gd name="T7" fmla="*/ 7 h 19"/>
                  <a:gd name="T8" fmla="*/ 20 w 27"/>
                  <a:gd name="T9" fmla="*/ 6 h 19"/>
                  <a:gd name="T10" fmla="*/ 20 w 27"/>
                  <a:gd name="T11" fmla="*/ 5 h 19"/>
                  <a:gd name="T12" fmla="*/ 19 w 27"/>
                  <a:gd name="T13" fmla="*/ 5 h 19"/>
                  <a:gd name="T14" fmla="*/ 19 w 27"/>
                  <a:gd name="T15" fmla="*/ 4 h 19"/>
                  <a:gd name="T16" fmla="*/ 19 w 27"/>
                  <a:gd name="T17" fmla="*/ 2 h 19"/>
                  <a:gd name="T18" fmla="*/ 17 w 27"/>
                  <a:gd name="T19" fmla="*/ 0 h 19"/>
                  <a:gd name="T20" fmla="*/ 17 w 27"/>
                  <a:gd name="T21" fmla="*/ 0 h 19"/>
                  <a:gd name="T22" fmla="*/ 15 w 27"/>
                  <a:gd name="T23" fmla="*/ 1 h 19"/>
                  <a:gd name="T24" fmla="*/ 15 w 27"/>
                  <a:gd name="T25" fmla="*/ 2 h 19"/>
                  <a:gd name="T26" fmla="*/ 13 w 27"/>
                  <a:gd name="T27" fmla="*/ 4 h 19"/>
                  <a:gd name="T28" fmla="*/ 9 w 27"/>
                  <a:gd name="T29" fmla="*/ 5 h 19"/>
                  <a:gd name="T30" fmla="*/ 9 w 27"/>
                  <a:gd name="T31" fmla="*/ 6 h 19"/>
                  <a:gd name="T32" fmla="*/ 7 w 27"/>
                  <a:gd name="T33" fmla="*/ 7 h 19"/>
                  <a:gd name="T34" fmla="*/ 5 w 27"/>
                  <a:gd name="T35" fmla="*/ 8 h 19"/>
                  <a:gd name="T36" fmla="*/ 4 w 27"/>
                  <a:gd name="T37" fmla="*/ 8 h 19"/>
                  <a:gd name="T38" fmla="*/ 2 w 27"/>
                  <a:gd name="T39" fmla="*/ 8 h 19"/>
                  <a:gd name="T40" fmla="*/ 2 w 27"/>
                  <a:gd name="T41" fmla="*/ 8 h 19"/>
                  <a:gd name="T42" fmla="*/ 1 w 27"/>
                  <a:gd name="T43" fmla="*/ 9 h 19"/>
                  <a:gd name="T44" fmla="*/ 0 w 27"/>
                  <a:gd name="T45" fmla="*/ 12 h 19"/>
                  <a:gd name="T46" fmla="*/ 0 w 27"/>
                  <a:gd name="T47" fmla="*/ 13 h 19"/>
                  <a:gd name="T48" fmla="*/ 1 w 27"/>
                  <a:gd name="T49" fmla="*/ 15 h 19"/>
                  <a:gd name="T50" fmla="*/ 1 w 27"/>
                  <a:gd name="T51" fmla="*/ 17 h 19"/>
                  <a:gd name="T52" fmla="*/ 2 w 27"/>
                  <a:gd name="T53" fmla="*/ 17 h 19"/>
                  <a:gd name="T54" fmla="*/ 3 w 27"/>
                  <a:gd name="T55" fmla="*/ 19 h 19"/>
                  <a:gd name="T56" fmla="*/ 3 w 27"/>
                  <a:gd name="T57" fmla="*/ 19 h 19"/>
                  <a:gd name="T58" fmla="*/ 4 w 27"/>
                  <a:gd name="T59" fmla="*/ 19 h 19"/>
                  <a:gd name="T60" fmla="*/ 4 w 27"/>
                  <a:gd name="T61" fmla="*/ 17 h 19"/>
                  <a:gd name="T62" fmla="*/ 5 w 27"/>
                  <a:gd name="T63" fmla="*/ 17 h 19"/>
                  <a:gd name="T64" fmla="*/ 6 w 27"/>
                  <a:gd name="T65" fmla="*/ 17 h 19"/>
                  <a:gd name="T66" fmla="*/ 8 w 27"/>
                  <a:gd name="T67" fmla="*/ 17 h 19"/>
                  <a:gd name="T68" fmla="*/ 8 w 27"/>
                  <a:gd name="T69" fmla="*/ 15 h 19"/>
                  <a:gd name="T70" fmla="*/ 10 w 27"/>
                  <a:gd name="T71" fmla="*/ 14 h 19"/>
                  <a:gd name="T72" fmla="*/ 12 w 27"/>
                  <a:gd name="T73" fmla="*/ 15 h 19"/>
                  <a:gd name="T74" fmla="*/ 16 w 27"/>
                  <a:gd name="T75" fmla="*/ 16 h 19"/>
                  <a:gd name="T76" fmla="*/ 17 w 27"/>
                  <a:gd name="T77" fmla="*/ 14 h 19"/>
                  <a:gd name="T78" fmla="*/ 19 w 27"/>
                  <a:gd name="T79" fmla="*/ 14 h 19"/>
                  <a:gd name="T80" fmla="*/ 21 w 27"/>
                  <a:gd name="T81" fmla="*/ 14 h 19"/>
                  <a:gd name="T82" fmla="*/ 23 w 27"/>
                  <a:gd name="T83" fmla="*/ 13 h 19"/>
                  <a:gd name="T84" fmla="*/ 25 w 27"/>
                  <a:gd name="T85" fmla="*/ 14 h 19"/>
                  <a:gd name="T86" fmla="*/ 27 w 27"/>
                  <a:gd name="T87" fmla="*/ 13 h 19"/>
                  <a:gd name="T88" fmla="*/ 26 w 27"/>
                  <a:gd name="T89" fmla="*/ 12 h 19"/>
                  <a:gd name="T90" fmla="*/ 25 w 27"/>
                  <a:gd name="T91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9">
                    <a:moveTo>
                      <a:pt x="25" y="11"/>
                    </a:moveTo>
                    <a:cubicBezTo>
                      <a:pt x="25" y="10"/>
                      <a:pt x="25" y="10"/>
                      <a:pt x="24" y="9"/>
                    </a:cubicBezTo>
                    <a:cubicBezTo>
                      <a:pt x="23" y="9"/>
                      <a:pt x="23" y="9"/>
                      <a:pt x="23" y="8"/>
                    </a:cubicBezTo>
                    <a:cubicBezTo>
                      <a:pt x="23" y="8"/>
                      <a:pt x="23" y="8"/>
                      <a:pt x="22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8" y="5"/>
                      <a:pt x="19" y="4"/>
                    </a:cubicBezTo>
                    <a:cubicBezTo>
                      <a:pt x="20" y="4"/>
                      <a:pt x="19" y="3"/>
                      <a:pt x="19" y="2"/>
                    </a:cubicBezTo>
                    <a:cubicBezTo>
                      <a:pt x="19" y="2"/>
                      <a:pt x="18" y="1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5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4" y="2"/>
                      <a:pt x="13" y="3"/>
                      <a:pt x="13" y="4"/>
                    </a:cubicBezTo>
                    <a:cubicBezTo>
                      <a:pt x="12" y="5"/>
                      <a:pt x="10" y="5"/>
                      <a:pt x="9" y="5"/>
                    </a:cubicBezTo>
                    <a:cubicBezTo>
                      <a:pt x="9" y="5"/>
                      <a:pt x="10" y="6"/>
                      <a:pt x="9" y="6"/>
                    </a:cubicBezTo>
                    <a:cubicBezTo>
                      <a:pt x="9" y="6"/>
                      <a:pt x="8" y="7"/>
                      <a:pt x="7" y="7"/>
                    </a:cubicBezTo>
                    <a:cubicBezTo>
                      <a:pt x="7" y="7"/>
                      <a:pt x="5" y="7"/>
                      <a:pt x="5" y="8"/>
                    </a:cubicBezTo>
                    <a:cubicBezTo>
                      <a:pt x="4" y="8"/>
                      <a:pt x="4" y="7"/>
                      <a:pt x="4" y="8"/>
                    </a:cubicBezTo>
                    <a:cubicBezTo>
                      <a:pt x="3" y="8"/>
                      <a:pt x="3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1" y="10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7"/>
                      <a:pt x="1" y="17"/>
                      <a:pt x="2" y="17"/>
                    </a:cubicBezTo>
                    <a:cubicBezTo>
                      <a:pt x="2" y="18"/>
                      <a:pt x="3" y="18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7"/>
                      <a:pt x="4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10" y="14"/>
                    </a:cubicBezTo>
                    <a:cubicBezTo>
                      <a:pt x="11" y="14"/>
                      <a:pt x="12" y="15"/>
                      <a:pt x="12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7" y="14"/>
                      <a:pt x="18" y="15"/>
                      <a:pt x="19" y="14"/>
                    </a:cubicBezTo>
                    <a:cubicBezTo>
                      <a:pt x="19" y="14"/>
                      <a:pt x="20" y="14"/>
                      <a:pt x="21" y="14"/>
                    </a:cubicBezTo>
                    <a:cubicBezTo>
                      <a:pt x="22" y="14"/>
                      <a:pt x="23" y="14"/>
                      <a:pt x="23" y="13"/>
                    </a:cubicBezTo>
                    <a:cubicBezTo>
                      <a:pt x="23" y="12"/>
                      <a:pt x="25" y="14"/>
                      <a:pt x="25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5" y="11"/>
                      <a:pt x="2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13" name="Freeform 192"/>
              <p:cNvSpPr>
                <a:spLocks/>
              </p:cNvSpPr>
              <p:nvPr/>
            </p:nvSpPr>
            <p:spPr bwMode="auto">
              <a:xfrm>
                <a:off x="3100" y="2137"/>
                <a:ext cx="108" cy="88"/>
              </a:xfrm>
              <a:custGeom>
                <a:avLst/>
                <a:gdLst>
                  <a:gd name="T0" fmla="*/ 16 w 26"/>
                  <a:gd name="T1" fmla="*/ 16 h 21"/>
                  <a:gd name="T2" fmla="*/ 18 w 26"/>
                  <a:gd name="T3" fmla="*/ 15 h 21"/>
                  <a:gd name="T4" fmla="*/ 19 w 26"/>
                  <a:gd name="T5" fmla="*/ 17 h 21"/>
                  <a:gd name="T6" fmla="*/ 20 w 26"/>
                  <a:gd name="T7" fmla="*/ 16 h 21"/>
                  <a:gd name="T8" fmla="*/ 22 w 26"/>
                  <a:gd name="T9" fmla="*/ 12 h 21"/>
                  <a:gd name="T10" fmla="*/ 23 w 26"/>
                  <a:gd name="T11" fmla="*/ 11 h 21"/>
                  <a:gd name="T12" fmla="*/ 23 w 26"/>
                  <a:gd name="T13" fmla="*/ 10 h 21"/>
                  <a:gd name="T14" fmla="*/ 24 w 26"/>
                  <a:gd name="T15" fmla="*/ 8 h 21"/>
                  <a:gd name="T16" fmla="*/ 25 w 26"/>
                  <a:gd name="T17" fmla="*/ 6 h 21"/>
                  <a:gd name="T18" fmla="*/ 26 w 26"/>
                  <a:gd name="T19" fmla="*/ 5 h 21"/>
                  <a:gd name="T20" fmla="*/ 26 w 26"/>
                  <a:gd name="T21" fmla="*/ 4 h 21"/>
                  <a:gd name="T22" fmla="*/ 25 w 26"/>
                  <a:gd name="T23" fmla="*/ 3 h 21"/>
                  <a:gd name="T24" fmla="*/ 25 w 26"/>
                  <a:gd name="T25" fmla="*/ 2 h 21"/>
                  <a:gd name="T26" fmla="*/ 24 w 26"/>
                  <a:gd name="T27" fmla="*/ 1 h 21"/>
                  <a:gd name="T28" fmla="*/ 24 w 26"/>
                  <a:gd name="T29" fmla="*/ 0 h 21"/>
                  <a:gd name="T30" fmla="*/ 22 w 26"/>
                  <a:gd name="T31" fmla="*/ 2 h 21"/>
                  <a:gd name="T32" fmla="*/ 20 w 26"/>
                  <a:gd name="T33" fmla="*/ 1 h 21"/>
                  <a:gd name="T34" fmla="*/ 17 w 26"/>
                  <a:gd name="T35" fmla="*/ 1 h 21"/>
                  <a:gd name="T36" fmla="*/ 16 w 26"/>
                  <a:gd name="T37" fmla="*/ 2 h 21"/>
                  <a:gd name="T38" fmla="*/ 14 w 26"/>
                  <a:gd name="T39" fmla="*/ 2 h 21"/>
                  <a:gd name="T40" fmla="*/ 12 w 26"/>
                  <a:gd name="T41" fmla="*/ 1 h 21"/>
                  <a:gd name="T42" fmla="*/ 10 w 26"/>
                  <a:gd name="T43" fmla="*/ 2 h 21"/>
                  <a:gd name="T44" fmla="*/ 9 w 26"/>
                  <a:gd name="T45" fmla="*/ 1 h 21"/>
                  <a:gd name="T46" fmla="*/ 7 w 26"/>
                  <a:gd name="T47" fmla="*/ 0 h 21"/>
                  <a:gd name="T48" fmla="*/ 6 w 26"/>
                  <a:gd name="T49" fmla="*/ 1 h 21"/>
                  <a:gd name="T50" fmla="*/ 4 w 26"/>
                  <a:gd name="T51" fmla="*/ 1 h 21"/>
                  <a:gd name="T52" fmla="*/ 3 w 26"/>
                  <a:gd name="T53" fmla="*/ 2 h 21"/>
                  <a:gd name="T54" fmla="*/ 2 w 26"/>
                  <a:gd name="T55" fmla="*/ 4 h 21"/>
                  <a:gd name="T56" fmla="*/ 2 w 26"/>
                  <a:gd name="T57" fmla="*/ 4 h 21"/>
                  <a:gd name="T58" fmla="*/ 2 w 26"/>
                  <a:gd name="T59" fmla="*/ 6 h 21"/>
                  <a:gd name="T60" fmla="*/ 2 w 26"/>
                  <a:gd name="T61" fmla="*/ 9 h 21"/>
                  <a:gd name="T62" fmla="*/ 1 w 26"/>
                  <a:gd name="T63" fmla="*/ 10 h 21"/>
                  <a:gd name="T64" fmla="*/ 0 w 26"/>
                  <a:gd name="T65" fmla="*/ 12 h 21"/>
                  <a:gd name="T66" fmla="*/ 0 w 26"/>
                  <a:gd name="T67" fmla="*/ 14 h 21"/>
                  <a:gd name="T68" fmla="*/ 1 w 26"/>
                  <a:gd name="T69" fmla="*/ 16 h 21"/>
                  <a:gd name="T70" fmla="*/ 1 w 26"/>
                  <a:gd name="T71" fmla="*/ 16 h 21"/>
                  <a:gd name="T72" fmla="*/ 4 w 26"/>
                  <a:gd name="T73" fmla="*/ 17 h 21"/>
                  <a:gd name="T74" fmla="*/ 6 w 26"/>
                  <a:gd name="T75" fmla="*/ 19 h 21"/>
                  <a:gd name="T76" fmla="*/ 8 w 26"/>
                  <a:gd name="T77" fmla="*/ 21 h 21"/>
                  <a:gd name="T78" fmla="*/ 10 w 26"/>
                  <a:gd name="T79" fmla="*/ 21 h 21"/>
                  <a:gd name="T80" fmla="*/ 13 w 26"/>
                  <a:gd name="T81" fmla="*/ 20 h 21"/>
                  <a:gd name="T82" fmla="*/ 13 w 26"/>
                  <a:gd name="T83" fmla="*/ 20 h 21"/>
                  <a:gd name="T84" fmla="*/ 14 w 26"/>
                  <a:gd name="T85" fmla="*/ 18 h 21"/>
                  <a:gd name="T86" fmla="*/ 16 w 26"/>
                  <a:gd name="T87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" h="21">
                    <a:moveTo>
                      <a:pt x="16" y="16"/>
                    </a:moveTo>
                    <a:cubicBezTo>
                      <a:pt x="17" y="16"/>
                      <a:pt x="17" y="16"/>
                      <a:pt x="18" y="15"/>
                    </a:cubicBezTo>
                    <a:cubicBezTo>
                      <a:pt x="18" y="15"/>
                      <a:pt x="19" y="16"/>
                      <a:pt x="19" y="17"/>
                    </a:cubicBezTo>
                    <a:cubicBezTo>
                      <a:pt x="19" y="17"/>
                      <a:pt x="20" y="16"/>
                      <a:pt x="20" y="16"/>
                    </a:cubicBezTo>
                    <a:cubicBezTo>
                      <a:pt x="20" y="15"/>
                      <a:pt x="22" y="13"/>
                      <a:pt x="22" y="12"/>
                    </a:cubicBezTo>
                    <a:cubicBezTo>
                      <a:pt x="22" y="12"/>
                      <a:pt x="23" y="11"/>
                      <a:pt x="23" y="11"/>
                    </a:cubicBezTo>
                    <a:cubicBezTo>
                      <a:pt x="23" y="11"/>
                      <a:pt x="23" y="10"/>
                      <a:pt x="23" y="10"/>
                    </a:cubicBezTo>
                    <a:cubicBezTo>
                      <a:pt x="23" y="10"/>
                      <a:pt x="24" y="9"/>
                      <a:pt x="24" y="8"/>
                    </a:cubicBezTo>
                    <a:cubicBezTo>
                      <a:pt x="23" y="8"/>
                      <a:pt x="25" y="6"/>
                      <a:pt x="25" y="6"/>
                    </a:cubicBezTo>
                    <a:cubicBezTo>
                      <a:pt x="25" y="6"/>
                      <a:pt x="26" y="6"/>
                      <a:pt x="26" y="5"/>
                    </a:cubicBezTo>
                    <a:cubicBezTo>
                      <a:pt x="26" y="5"/>
                      <a:pt x="26" y="4"/>
                      <a:pt x="26" y="4"/>
                    </a:cubicBezTo>
                    <a:cubicBezTo>
                      <a:pt x="26" y="4"/>
                      <a:pt x="25" y="3"/>
                      <a:pt x="25" y="3"/>
                    </a:cubicBezTo>
                    <a:cubicBezTo>
                      <a:pt x="25" y="3"/>
                      <a:pt x="25" y="2"/>
                      <a:pt x="25" y="2"/>
                    </a:cubicBezTo>
                    <a:cubicBezTo>
                      <a:pt x="25" y="2"/>
                      <a:pt x="25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1"/>
                      <a:pt x="22" y="2"/>
                    </a:cubicBezTo>
                    <a:cubicBezTo>
                      <a:pt x="21" y="2"/>
                      <a:pt x="21" y="1"/>
                      <a:pt x="20" y="1"/>
                    </a:cubicBezTo>
                    <a:cubicBezTo>
                      <a:pt x="20" y="1"/>
                      <a:pt x="18" y="1"/>
                      <a:pt x="17" y="1"/>
                    </a:cubicBezTo>
                    <a:cubicBezTo>
                      <a:pt x="17" y="1"/>
                      <a:pt x="16" y="2"/>
                      <a:pt x="16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3" y="2"/>
                      <a:pt x="12" y="1"/>
                      <a:pt x="12" y="1"/>
                    </a:cubicBezTo>
                    <a:cubicBezTo>
                      <a:pt x="11" y="1"/>
                      <a:pt x="11" y="1"/>
                      <a:pt x="10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0"/>
                      <a:pt x="8" y="1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5" y="1"/>
                      <a:pt x="4" y="0"/>
                      <a:pt x="4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8"/>
                      <a:pt x="2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0" y="11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1" y="15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3" y="17"/>
                      <a:pt x="4" y="17"/>
                    </a:cubicBezTo>
                    <a:cubicBezTo>
                      <a:pt x="5" y="17"/>
                      <a:pt x="6" y="19"/>
                      <a:pt x="6" y="19"/>
                    </a:cubicBezTo>
                    <a:cubicBezTo>
                      <a:pt x="6" y="20"/>
                      <a:pt x="7" y="21"/>
                      <a:pt x="8" y="21"/>
                    </a:cubicBezTo>
                    <a:cubicBezTo>
                      <a:pt x="8" y="21"/>
                      <a:pt x="9" y="21"/>
                      <a:pt x="10" y="21"/>
                    </a:cubicBezTo>
                    <a:cubicBezTo>
                      <a:pt x="10" y="21"/>
                      <a:pt x="12" y="21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8"/>
                      <a:pt x="14" y="18"/>
                    </a:cubicBezTo>
                    <a:cubicBezTo>
                      <a:pt x="14" y="18"/>
                      <a:pt x="16" y="16"/>
                      <a:pt x="1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14" name="Freeform 193"/>
              <p:cNvSpPr>
                <a:spLocks/>
              </p:cNvSpPr>
              <p:nvPr/>
            </p:nvSpPr>
            <p:spPr bwMode="auto">
              <a:xfrm>
                <a:off x="3084" y="2150"/>
                <a:ext cx="25" cy="58"/>
              </a:xfrm>
              <a:custGeom>
                <a:avLst/>
                <a:gdLst>
                  <a:gd name="T0" fmla="*/ 4 w 6"/>
                  <a:gd name="T1" fmla="*/ 9 h 14"/>
                  <a:gd name="T2" fmla="*/ 5 w 6"/>
                  <a:gd name="T3" fmla="*/ 7 h 14"/>
                  <a:gd name="T4" fmla="*/ 6 w 6"/>
                  <a:gd name="T5" fmla="*/ 6 h 14"/>
                  <a:gd name="T6" fmla="*/ 6 w 6"/>
                  <a:gd name="T7" fmla="*/ 3 h 14"/>
                  <a:gd name="T8" fmla="*/ 6 w 6"/>
                  <a:gd name="T9" fmla="*/ 1 h 14"/>
                  <a:gd name="T10" fmla="*/ 5 w 6"/>
                  <a:gd name="T11" fmla="*/ 1 h 14"/>
                  <a:gd name="T12" fmla="*/ 5 w 6"/>
                  <a:gd name="T13" fmla="*/ 0 h 14"/>
                  <a:gd name="T14" fmla="*/ 4 w 6"/>
                  <a:gd name="T15" fmla="*/ 1 h 14"/>
                  <a:gd name="T16" fmla="*/ 3 w 6"/>
                  <a:gd name="T17" fmla="*/ 2 h 14"/>
                  <a:gd name="T18" fmla="*/ 1 w 6"/>
                  <a:gd name="T19" fmla="*/ 3 h 14"/>
                  <a:gd name="T20" fmla="*/ 0 w 6"/>
                  <a:gd name="T21" fmla="*/ 3 h 14"/>
                  <a:gd name="T22" fmla="*/ 0 w 6"/>
                  <a:gd name="T23" fmla="*/ 3 h 14"/>
                  <a:gd name="T24" fmla="*/ 1 w 6"/>
                  <a:gd name="T25" fmla="*/ 5 h 14"/>
                  <a:gd name="T26" fmla="*/ 1 w 6"/>
                  <a:gd name="T27" fmla="*/ 7 h 14"/>
                  <a:gd name="T28" fmla="*/ 2 w 6"/>
                  <a:gd name="T29" fmla="*/ 10 h 14"/>
                  <a:gd name="T30" fmla="*/ 2 w 6"/>
                  <a:gd name="T31" fmla="*/ 14 h 14"/>
                  <a:gd name="T32" fmla="*/ 3 w 6"/>
                  <a:gd name="T33" fmla="*/ 14 h 14"/>
                  <a:gd name="T34" fmla="*/ 5 w 6"/>
                  <a:gd name="T35" fmla="*/ 13 h 14"/>
                  <a:gd name="T36" fmla="*/ 4 w 6"/>
                  <a:gd name="T37" fmla="*/ 11 h 14"/>
                  <a:gd name="T38" fmla="*/ 4 w 6"/>
                  <a:gd name="T3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14">
                    <a:moveTo>
                      <a:pt x="4" y="9"/>
                    </a:moveTo>
                    <a:cubicBezTo>
                      <a:pt x="4" y="8"/>
                      <a:pt x="5" y="7"/>
                      <a:pt x="5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2" y="8"/>
                      <a:pt x="2" y="9"/>
                      <a:pt x="2" y="10"/>
                    </a:cubicBezTo>
                    <a:cubicBezTo>
                      <a:pt x="2" y="10"/>
                      <a:pt x="2" y="12"/>
                      <a:pt x="2" y="14"/>
                    </a:cubicBezTo>
                    <a:cubicBezTo>
                      <a:pt x="2" y="14"/>
                      <a:pt x="3" y="14"/>
                      <a:pt x="3" y="14"/>
                    </a:cubicBezTo>
                    <a:cubicBezTo>
                      <a:pt x="4" y="14"/>
                      <a:pt x="5" y="13"/>
                      <a:pt x="5" y="13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1"/>
                      <a:pt x="4" y="10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15" name="Freeform 194"/>
              <p:cNvSpPr>
                <a:spLocks/>
              </p:cNvSpPr>
              <p:nvPr/>
            </p:nvSpPr>
            <p:spPr bwMode="auto">
              <a:xfrm>
                <a:off x="3075" y="2162"/>
                <a:ext cx="17" cy="50"/>
              </a:xfrm>
              <a:custGeom>
                <a:avLst/>
                <a:gdLst>
                  <a:gd name="T0" fmla="*/ 3 w 4"/>
                  <a:gd name="T1" fmla="*/ 4 h 12"/>
                  <a:gd name="T2" fmla="*/ 3 w 4"/>
                  <a:gd name="T3" fmla="*/ 2 h 12"/>
                  <a:gd name="T4" fmla="*/ 2 w 4"/>
                  <a:gd name="T5" fmla="*/ 0 h 12"/>
                  <a:gd name="T6" fmla="*/ 0 w 4"/>
                  <a:gd name="T7" fmla="*/ 0 h 12"/>
                  <a:gd name="T8" fmla="*/ 0 w 4"/>
                  <a:gd name="T9" fmla="*/ 0 h 12"/>
                  <a:gd name="T10" fmla="*/ 0 w 4"/>
                  <a:gd name="T11" fmla="*/ 2 h 12"/>
                  <a:gd name="T12" fmla="*/ 1 w 4"/>
                  <a:gd name="T13" fmla="*/ 3 h 12"/>
                  <a:gd name="T14" fmla="*/ 1 w 4"/>
                  <a:gd name="T15" fmla="*/ 6 h 12"/>
                  <a:gd name="T16" fmla="*/ 1 w 4"/>
                  <a:gd name="T17" fmla="*/ 9 h 12"/>
                  <a:gd name="T18" fmla="*/ 2 w 4"/>
                  <a:gd name="T19" fmla="*/ 12 h 12"/>
                  <a:gd name="T20" fmla="*/ 3 w 4"/>
                  <a:gd name="T21" fmla="*/ 11 h 12"/>
                  <a:gd name="T22" fmla="*/ 4 w 4"/>
                  <a:gd name="T23" fmla="*/ 11 h 12"/>
                  <a:gd name="T24" fmla="*/ 4 w 4"/>
                  <a:gd name="T25" fmla="*/ 7 h 12"/>
                  <a:gd name="T26" fmla="*/ 3 w 4"/>
                  <a:gd name="T27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12">
                    <a:moveTo>
                      <a:pt x="3" y="4"/>
                    </a:moveTo>
                    <a:cubicBezTo>
                      <a:pt x="3" y="4"/>
                      <a:pt x="4" y="3"/>
                      <a:pt x="3" y="2"/>
                    </a:cubicBezTo>
                    <a:cubicBezTo>
                      <a:pt x="2" y="2"/>
                      <a:pt x="2" y="2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1" y="7"/>
                      <a:pt x="1" y="8"/>
                      <a:pt x="1" y="9"/>
                    </a:cubicBezTo>
                    <a:cubicBezTo>
                      <a:pt x="1" y="10"/>
                      <a:pt x="2" y="11"/>
                      <a:pt x="2" y="12"/>
                    </a:cubicBezTo>
                    <a:cubicBezTo>
                      <a:pt x="2" y="12"/>
                      <a:pt x="3" y="11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9"/>
                      <a:pt x="4" y="7"/>
                      <a:pt x="4" y="7"/>
                    </a:cubicBezTo>
                    <a:cubicBezTo>
                      <a:pt x="4" y="6"/>
                      <a:pt x="4" y="5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16" name="Freeform 195"/>
              <p:cNvSpPr>
                <a:spLocks/>
              </p:cNvSpPr>
              <p:nvPr/>
            </p:nvSpPr>
            <p:spPr bwMode="auto">
              <a:xfrm>
                <a:off x="3154" y="2146"/>
                <a:ext cx="67" cy="104"/>
              </a:xfrm>
              <a:custGeom>
                <a:avLst/>
                <a:gdLst>
                  <a:gd name="T0" fmla="*/ 7 w 16"/>
                  <a:gd name="T1" fmla="*/ 24 h 25"/>
                  <a:gd name="T2" fmla="*/ 13 w 16"/>
                  <a:gd name="T3" fmla="*/ 24 h 25"/>
                  <a:gd name="T4" fmla="*/ 16 w 16"/>
                  <a:gd name="T5" fmla="*/ 25 h 25"/>
                  <a:gd name="T6" fmla="*/ 16 w 16"/>
                  <a:gd name="T7" fmla="*/ 23 h 25"/>
                  <a:gd name="T8" fmla="*/ 16 w 16"/>
                  <a:gd name="T9" fmla="*/ 23 h 25"/>
                  <a:gd name="T10" fmla="*/ 15 w 16"/>
                  <a:gd name="T11" fmla="*/ 21 h 25"/>
                  <a:gd name="T12" fmla="*/ 14 w 16"/>
                  <a:gd name="T13" fmla="*/ 21 h 25"/>
                  <a:gd name="T14" fmla="*/ 14 w 16"/>
                  <a:gd name="T15" fmla="*/ 19 h 25"/>
                  <a:gd name="T16" fmla="*/ 13 w 16"/>
                  <a:gd name="T17" fmla="*/ 17 h 25"/>
                  <a:gd name="T18" fmla="*/ 13 w 16"/>
                  <a:gd name="T19" fmla="*/ 16 h 25"/>
                  <a:gd name="T20" fmla="*/ 14 w 16"/>
                  <a:gd name="T21" fmla="*/ 13 h 25"/>
                  <a:gd name="T22" fmla="*/ 15 w 16"/>
                  <a:gd name="T23" fmla="*/ 12 h 25"/>
                  <a:gd name="T24" fmla="*/ 14 w 16"/>
                  <a:gd name="T25" fmla="*/ 10 h 25"/>
                  <a:gd name="T26" fmla="*/ 13 w 16"/>
                  <a:gd name="T27" fmla="*/ 9 h 25"/>
                  <a:gd name="T28" fmla="*/ 12 w 16"/>
                  <a:gd name="T29" fmla="*/ 7 h 25"/>
                  <a:gd name="T30" fmla="*/ 14 w 16"/>
                  <a:gd name="T31" fmla="*/ 7 h 25"/>
                  <a:gd name="T32" fmla="*/ 15 w 16"/>
                  <a:gd name="T33" fmla="*/ 6 h 25"/>
                  <a:gd name="T34" fmla="*/ 14 w 16"/>
                  <a:gd name="T35" fmla="*/ 4 h 25"/>
                  <a:gd name="T36" fmla="*/ 14 w 16"/>
                  <a:gd name="T37" fmla="*/ 2 h 25"/>
                  <a:gd name="T38" fmla="*/ 12 w 16"/>
                  <a:gd name="T39" fmla="*/ 0 h 25"/>
                  <a:gd name="T40" fmla="*/ 12 w 16"/>
                  <a:gd name="T41" fmla="*/ 0 h 25"/>
                  <a:gd name="T42" fmla="*/ 12 w 16"/>
                  <a:gd name="T43" fmla="*/ 1 h 25"/>
                  <a:gd name="T44" fmla="*/ 13 w 16"/>
                  <a:gd name="T45" fmla="*/ 2 h 25"/>
                  <a:gd name="T46" fmla="*/ 13 w 16"/>
                  <a:gd name="T47" fmla="*/ 3 h 25"/>
                  <a:gd name="T48" fmla="*/ 12 w 16"/>
                  <a:gd name="T49" fmla="*/ 4 h 25"/>
                  <a:gd name="T50" fmla="*/ 11 w 16"/>
                  <a:gd name="T51" fmla="*/ 6 h 25"/>
                  <a:gd name="T52" fmla="*/ 10 w 16"/>
                  <a:gd name="T53" fmla="*/ 8 h 25"/>
                  <a:gd name="T54" fmla="*/ 10 w 16"/>
                  <a:gd name="T55" fmla="*/ 9 h 25"/>
                  <a:gd name="T56" fmla="*/ 9 w 16"/>
                  <a:gd name="T57" fmla="*/ 10 h 25"/>
                  <a:gd name="T58" fmla="*/ 7 w 16"/>
                  <a:gd name="T59" fmla="*/ 14 h 25"/>
                  <a:gd name="T60" fmla="*/ 6 w 16"/>
                  <a:gd name="T61" fmla="*/ 15 h 25"/>
                  <a:gd name="T62" fmla="*/ 5 w 16"/>
                  <a:gd name="T63" fmla="*/ 13 h 25"/>
                  <a:gd name="T64" fmla="*/ 3 w 16"/>
                  <a:gd name="T65" fmla="*/ 14 h 25"/>
                  <a:gd name="T66" fmla="*/ 1 w 16"/>
                  <a:gd name="T67" fmla="*/ 16 h 25"/>
                  <a:gd name="T68" fmla="*/ 0 w 16"/>
                  <a:gd name="T69" fmla="*/ 18 h 25"/>
                  <a:gd name="T70" fmla="*/ 1 w 16"/>
                  <a:gd name="T71" fmla="*/ 20 h 25"/>
                  <a:gd name="T72" fmla="*/ 3 w 16"/>
                  <a:gd name="T73" fmla="*/ 20 h 25"/>
                  <a:gd name="T74" fmla="*/ 3 w 16"/>
                  <a:gd name="T75" fmla="*/ 22 h 25"/>
                  <a:gd name="T76" fmla="*/ 3 w 16"/>
                  <a:gd name="T77" fmla="*/ 24 h 25"/>
                  <a:gd name="T78" fmla="*/ 6 w 16"/>
                  <a:gd name="T79" fmla="*/ 24 h 25"/>
                  <a:gd name="T80" fmla="*/ 7 w 16"/>
                  <a:gd name="T8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25">
                    <a:moveTo>
                      <a:pt x="7" y="24"/>
                    </a:moveTo>
                    <a:cubicBezTo>
                      <a:pt x="7" y="24"/>
                      <a:pt x="12" y="24"/>
                      <a:pt x="13" y="24"/>
                    </a:cubicBezTo>
                    <a:cubicBezTo>
                      <a:pt x="13" y="24"/>
                      <a:pt x="16" y="25"/>
                      <a:pt x="16" y="25"/>
                    </a:cubicBezTo>
                    <a:cubicBezTo>
                      <a:pt x="16" y="25"/>
                      <a:pt x="16" y="24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5" y="22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0"/>
                      <a:pt x="14" y="19"/>
                    </a:cubicBezTo>
                    <a:cubicBezTo>
                      <a:pt x="13" y="19"/>
                      <a:pt x="13" y="18"/>
                      <a:pt x="13" y="17"/>
                    </a:cubicBezTo>
                    <a:cubicBezTo>
                      <a:pt x="13" y="17"/>
                      <a:pt x="13" y="16"/>
                      <a:pt x="13" y="16"/>
                    </a:cubicBezTo>
                    <a:cubicBezTo>
                      <a:pt x="13" y="15"/>
                      <a:pt x="14" y="14"/>
                      <a:pt x="14" y="13"/>
                    </a:cubicBezTo>
                    <a:cubicBezTo>
                      <a:pt x="14" y="13"/>
                      <a:pt x="15" y="12"/>
                      <a:pt x="15" y="12"/>
                    </a:cubicBezTo>
                    <a:cubicBezTo>
                      <a:pt x="15" y="12"/>
                      <a:pt x="15" y="11"/>
                      <a:pt x="14" y="10"/>
                    </a:cubicBezTo>
                    <a:cubicBezTo>
                      <a:pt x="14" y="10"/>
                      <a:pt x="13" y="9"/>
                      <a:pt x="13" y="9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3" y="7"/>
                      <a:pt x="14" y="7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6"/>
                      <a:pt x="14" y="5"/>
                      <a:pt x="14" y="4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1"/>
                      <a:pt x="12" y="1"/>
                    </a:cubicBezTo>
                    <a:cubicBezTo>
                      <a:pt x="12" y="1"/>
                      <a:pt x="13" y="2"/>
                      <a:pt x="13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2" y="4"/>
                      <a:pt x="10" y="6"/>
                      <a:pt x="11" y="6"/>
                    </a:cubicBezTo>
                    <a:cubicBezTo>
                      <a:pt x="11" y="7"/>
                      <a:pt x="10" y="8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9" y="11"/>
                      <a:pt x="7" y="13"/>
                      <a:pt x="7" y="14"/>
                    </a:cubicBezTo>
                    <a:cubicBezTo>
                      <a:pt x="7" y="14"/>
                      <a:pt x="6" y="15"/>
                      <a:pt x="6" y="15"/>
                    </a:cubicBezTo>
                    <a:cubicBezTo>
                      <a:pt x="6" y="14"/>
                      <a:pt x="5" y="13"/>
                      <a:pt x="5" y="13"/>
                    </a:cubicBezTo>
                    <a:cubicBezTo>
                      <a:pt x="4" y="14"/>
                      <a:pt x="4" y="14"/>
                      <a:pt x="3" y="14"/>
                    </a:cubicBezTo>
                    <a:cubicBezTo>
                      <a:pt x="3" y="14"/>
                      <a:pt x="1" y="16"/>
                      <a:pt x="1" y="16"/>
                    </a:cubicBezTo>
                    <a:cubicBezTo>
                      <a:pt x="1" y="16"/>
                      <a:pt x="1" y="17"/>
                      <a:pt x="0" y="18"/>
                    </a:cubicBezTo>
                    <a:cubicBezTo>
                      <a:pt x="0" y="19"/>
                      <a:pt x="1" y="19"/>
                      <a:pt x="1" y="20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3" y="22"/>
                      <a:pt x="3" y="22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6" y="24"/>
                      <a:pt x="6" y="24"/>
                      <a:pt x="6" y="24"/>
                    </a:cubicBezTo>
                    <a:lnTo>
                      <a:pt x="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17" name="Freeform 196"/>
              <p:cNvSpPr>
                <a:spLocks/>
              </p:cNvSpPr>
              <p:nvPr/>
            </p:nvSpPr>
            <p:spPr bwMode="auto">
              <a:xfrm>
                <a:off x="2997" y="2166"/>
                <a:ext cx="58" cy="59"/>
              </a:xfrm>
              <a:custGeom>
                <a:avLst/>
                <a:gdLst>
                  <a:gd name="T0" fmla="*/ 13 w 14"/>
                  <a:gd name="T1" fmla="*/ 12 h 14"/>
                  <a:gd name="T2" fmla="*/ 12 w 14"/>
                  <a:gd name="T3" fmla="*/ 9 h 14"/>
                  <a:gd name="T4" fmla="*/ 13 w 14"/>
                  <a:gd name="T5" fmla="*/ 7 h 14"/>
                  <a:gd name="T6" fmla="*/ 14 w 14"/>
                  <a:gd name="T7" fmla="*/ 6 h 14"/>
                  <a:gd name="T8" fmla="*/ 13 w 14"/>
                  <a:gd name="T9" fmla="*/ 2 h 14"/>
                  <a:gd name="T10" fmla="*/ 12 w 14"/>
                  <a:gd name="T11" fmla="*/ 2 h 14"/>
                  <a:gd name="T12" fmla="*/ 10 w 14"/>
                  <a:gd name="T13" fmla="*/ 2 h 14"/>
                  <a:gd name="T14" fmla="*/ 8 w 14"/>
                  <a:gd name="T15" fmla="*/ 1 h 14"/>
                  <a:gd name="T16" fmla="*/ 6 w 14"/>
                  <a:gd name="T17" fmla="*/ 1 h 14"/>
                  <a:gd name="T18" fmla="*/ 5 w 14"/>
                  <a:gd name="T19" fmla="*/ 1 h 14"/>
                  <a:gd name="T20" fmla="*/ 4 w 14"/>
                  <a:gd name="T21" fmla="*/ 1 h 14"/>
                  <a:gd name="T22" fmla="*/ 3 w 14"/>
                  <a:gd name="T23" fmla="*/ 1 h 14"/>
                  <a:gd name="T24" fmla="*/ 2 w 14"/>
                  <a:gd name="T25" fmla="*/ 1 h 14"/>
                  <a:gd name="T26" fmla="*/ 1 w 14"/>
                  <a:gd name="T27" fmla="*/ 1 h 14"/>
                  <a:gd name="T28" fmla="*/ 1 w 14"/>
                  <a:gd name="T29" fmla="*/ 3 h 14"/>
                  <a:gd name="T30" fmla="*/ 1 w 14"/>
                  <a:gd name="T31" fmla="*/ 4 h 14"/>
                  <a:gd name="T32" fmla="*/ 2 w 14"/>
                  <a:gd name="T33" fmla="*/ 5 h 14"/>
                  <a:gd name="T34" fmla="*/ 1 w 14"/>
                  <a:gd name="T35" fmla="*/ 5 h 14"/>
                  <a:gd name="T36" fmla="*/ 1 w 14"/>
                  <a:gd name="T37" fmla="*/ 7 h 14"/>
                  <a:gd name="T38" fmla="*/ 0 w 14"/>
                  <a:gd name="T39" fmla="*/ 8 h 14"/>
                  <a:gd name="T40" fmla="*/ 0 w 14"/>
                  <a:gd name="T41" fmla="*/ 10 h 14"/>
                  <a:gd name="T42" fmla="*/ 1 w 14"/>
                  <a:gd name="T43" fmla="*/ 10 h 14"/>
                  <a:gd name="T44" fmla="*/ 3 w 14"/>
                  <a:gd name="T45" fmla="*/ 12 h 14"/>
                  <a:gd name="T46" fmla="*/ 2 w 14"/>
                  <a:gd name="T47" fmla="*/ 14 h 14"/>
                  <a:gd name="T48" fmla="*/ 8 w 14"/>
                  <a:gd name="T49" fmla="*/ 13 h 14"/>
                  <a:gd name="T50" fmla="*/ 13 w 14"/>
                  <a:gd name="T51" fmla="*/ 13 h 14"/>
                  <a:gd name="T52" fmla="*/ 13 w 14"/>
                  <a:gd name="T53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" h="14">
                    <a:moveTo>
                      <a:pt x="13" y="12"/>
                    </a:moveTo>
                    <a:cubicBezTo>
                      <a:pt x="13" y="11"/>
                      <a:pt x="12" y="10"/>
                      <a:pt x="12" y="9"/>
                    </a:cubicBezTo>
                    <a:cubicBezTo>
                      <a:pt x="12" y="9"/>
                      <a:pt x="13" y="8"/>
                      <a:pt x="13" y="7"/>
                    </a:cubicBezTo>
                    <a:cubicBezTo>
                      <a:pt x="13" y="7"/>
                      <a:pt x="14" y="6"/>
                      <a:pt x="14" y="6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0" y="2"/>
                      <a:pt x="10" y="2"/>
                    </a:cubicBezTo>
                    <a:cubicBezTo>
                      <a:pt x="9" y="3"/>
                      <a:pt x="8" y="2"/>
                      <a:pt x="8" y="1"/>
                    </a:cubicBezTo>
                    <a:cubicBezTo>
                      <a:pt x="8" y="1"/>
                      <a:pt x="7" y="0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4" y="0"/>
                      <a:pt x="4" y="1"/>
                    </a:cubicBezTo>
                    <a:cubicBezTo>
                      <a:pt x="4" y="1"/>
                      <a:pt x="3" y="2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2" y="5"/>
                      <a:pt x="2" y="5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2" y="11"/>
                      <a:pt x="3" y="11"/>
                      <a:pt x="3" y="12"/>
                    </a:cubicBezTo>
                    <a:cubicBezTo>
                      <a:pt x="3" y="13"/>
                      <a:pt x="2" y="13"/>
                      <a:pt x="2" y="14"/>
                    </a:cubicBezTo>
                    <a:cubicBezTo>
                      <a:pt x="3" y="14"/>
                      <a:pt x="6" y="13"/>
                      <a:pt x="8" y="13"/>
                    </a:cubicBezTo>
                    <a:cubicBezTo>
                      <a:pt x="10" y="12"/>
                      <a:pt x="12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18" name="Freeform 197"/>
              <p:cNvSpPr>
                <a:spLocks/>
              </p:cNvSpPr>
              <p:nvPr/>
            </p:nvSpPr>
            <p:spPr bwMode="auto">
              <a:xfrm>
                <a:off x="3046" y="2162"/>
                <a:ext cx="38" cy="63"/>
              </a:xfrm>
              <a:custGeom>
                <a:avLst/>
                <a:gdLst>
                  <a:gd name="T0" fmla="*/ 8 w 9"/>
                  <a:gd name="T1" fmla="*/ 6 h 15"/>
                  <a:gd name="T2" fmla="*/ 8 w 9"/>
                  <a:gd name="T3" fmla="*/ 3 h 15"/>
                  <a:gd name="T4" fmla="*/ 7 w 9"/>
                  <a:gd name="T5" fmla="*/ 2 h 15"/>
                  <a:gd name="T6" fmla="*/ 7 w 9"/>
                  <a:gd name="T7" fmla="*/ 0 h 15"/>
                  <a:gd name="T8" fmla="*/ 6 w 9"/>
                  <a:gd name="T9" fmla="*/ 1 h 15"/>
                  <a:gd name="T10" fmla="*/ 1 w 9"/>
                  <a:gd name="T11" fmla="*/ 1 h 15"/>
                  <a:gd name="T12" fmla="*/ 1 w 9"/>
                  <a:gd name="T13" fmla="*/ 3 h 15"/>
                  <a:gd name="T14" fmla="*/ 1 w 9"/>
                  <a:gd name="T15" fmla="*/ 3 h 15"/>
                  <a:gd name="T16" fmla="*/ 2 w 9"/>
                  <a:gd name="T17" fmla="*/ 7 h 15"/>
                  <a:gd name="T18" fmla="*/ 1 w 9"/>
                  <a:gd name="T19" fmla="*/ 8 h 15"/>
                  <a:gd name="T20" fmla="*/ 0 w 9"/>
                  <a:gd name="T21" fmla="*/ 10 h 15"/>
                  <a:gd name="T22" fmla="*/ 1 w 9"/>
                  <a:gd name="T23" fmla="*/ 13 h 15"/>
                  <a:gd name="T24" fmla="*/ 1 w 9"/>
                  <a:gd name="T25" fmla="*/ 14 h 15"/>
                  <a:gd name="T26" fmla="*/ 2 w 9"/>
                  <a:gd name="T27" fmla="*/ 14 h 15"/>
                  <a:gd name="T28" fmla="*/ 7 w 9"/>
                  <a:gd name="T29" fmla="*/ 13 h 15"/>
                  <a:gd name="T30" fmla="*/ 9 w 9"/>
                  <a:gd name="T31" fmla="*/ 12 h 15"/>
                  <a:gd name="T32" fmla="*/ 8 w 9"/>
                  <a:gd name="T33" fmla="*/ 9 h 15"/>
                  <a:gd name="T34" fmla="*/ 8 w 9"/>
                  <a:gd name="T35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5">
                    <a:moveTo>
                      <a:pt x="8" y="6"/>
                    </a:moveTo>
                    <a:cubicBezTo>
                      <a:pt x="8" y="5"/>
                      <a:pt x="8" y="4"/>
                      <a:pt x="8" y="3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1"/>
                      <a:pt x="7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0"/>
                      <a:pt x="1" y="0"/>
                      <a:pt x="1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6"/>
                      <a:pt x="2" y="7"/>
                    </a:cubicBezTo>
                    <a:cubicBezTo>
                      <a:pt x="2" y="7"/>
                      <a:pt x="1" y="8"/>
                      <a:pt x="1" y="8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1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5"/>
                      <a:pt x="6" y="13"/>
                      <a:pt x="7" y="13"/>
                    </a:cubicBezTo>
                    <a:cubicBezTo>
                      <a:pt x="8" y="12"/>
                      <a:pt x="9" y="12"/>
                      <a:pt x="9" y="12"/>
                    </a:cubicBezTo>
                    <a:cubicBezTo>
                      <a:pt x="9" y="11"/>
                      <a:pt x="8" y="10"/>
                      <a:pt x="8" y="9"/>
                    </a:cubicBezTo>
                    <a:cubicBezTo>
                      <a:pt x="8" y="8"/>
                      <a:pt x="8" y="7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19" name="Freeform 198"/>
              <p:cNvSpPr>
                <a:spLocks/>
              </p:cNvSpPr>
              <p:nvPr/>
            </p:nvSpPr>
            <p:spPr bwMode="auto">
              <a:xfrm>
                <a:off x="2934" y="2150"/>
                <a:ext cx="71" cy="50"/>
              </a:xfrm>
              <a:custGeom>
                <a:avLst/>
                <a:gdLst>
                  <a:gd name="T0" fmla="*/ 6 w 17"/>
                  <a:gd name="T1" fmla="*/ 6 h 12"/>
                  <a:gd name="T2" fmla="*/ 7 w 17"/>
                  <a:gd name="T3" fmla="*/ 6 h 12"/>
                  <a:gd name="T4" fmla="*/ 9 w 17"/>
                  <a:gd name="T5" fmla="*/ 6 h 12"/>
                  <a:gd name="T6" fmla="*/ 10 w 17"/>
                  <a:gd name="T7" fmla="*/ 8 h 12"/>
                  <a:gd name="T8" fmla="*/ 11 w 17"/>
                  <a:gd name="T9" fmla="*/ 9 h 12"/>
                  <a:gd name="T10" fmla="*/ 11 w 17"/>
                  <a:gd name="T11" fmla="*/ 9 h 12"/>
                  <a:gd name="T12" fmla="*/ 12 w 17"/>
                  <a:gd name="T13" fmla="*/ 9 h 12"/>
                  <a:gd name="T14" fmla="*/ 13 w 17"/>
                  <a:gd name="T15" fmla="*/ 11 h 12"/>
                  <a:gd name="T16" fmla="*/ 14 w 17"/>
                  <a:gd name="T17" fmla="*/ 12 h 12"/>
                  <a:gd name="T18" fmla="*/ 15 w 17"/>
                  <a:gd name="T19" fmla="*/ 11 h 12"/>
                  <a:gd name="T20" fmla="*/ 15 w 17"/>
                  <a:gd name="T21" fmla="*/ 11 h 12"/>
                  <a:gd name="T22" fmla="*/ 16 w 17"/>
                  <a:gd name="T23" fmla="*/ 11 h 12"/>
                  <a:gd name="T24" fmla="*/ 16 w 17"/>
                  <a:gd name="T25" fmla="*/ 9 h 12"/>
                  <a:gd name="T26" fmla="*/ 17 w 17"/>
                  <a:gd name="T27" fmla="*/ 9 h 12"/>
                  <a:gd name="T28" fmla="*/ 16 w 17"/>
                  <a:gd name="T29" fmla="*/ 8 h 12"/>
                  <a:gd name="T30" fmla="*/ 16 w 17"/>
                  <a:gd name="T31" fmla="*/ 7 h 12"/>
                  <a:gd name="T32" fmla="*/ 16 w 17"/>
                  <a:gd name="T33" fmla="*/ 5 h 12"/>
                  <a:gd name="T34" fmla="*/ 16 w 17"/>
                  <a:gd name="T35" fmla="*/ 5 h 12"/>
                  <a:gd name="T36" fmla="*/ 15 w 17"/>
                  <a:gd name="T37" fmla="*/ 4 h 12"/>
                  <a:gd name="T38" fmla="*/ 15 w 17"/>
                  <a:gd name="T39" fmla="*/ 3 h 12"/>
                  <a:gd name="T40" fmla="*/ 14 w 17"/>
                  <a:gd name="T41" fmla="*/ 2 h 12"/>
                  <a:gd name="T42" fmla="*/ 14 w 17"/>
                  <a:gd name="T43" fmla="*/ 0 h 12"/>
                  <a:gd name="T44" fmla="*/ 12 w 17"/>
                  <a:gd name="T45" fmla="*/ 1 h 12"/>
                  <a:gd name="T46" fmla="*/ 11 w 17"/>
                  <a:gd name="T47" fmla="*/ 1 h 12"/>
                  <a:gd name="T48" fmla="*/ 9 w 17"/>
                  <a:gd name="T49" fmla="*/ 1 h 12"/>
                  <a:gd name="T50" fmla="*/ 9 w 17"/>
                  <a:gd name="T51" fmla="*/ 1 h 12"/>
                  <a:gd name="T52" fmla="*/ 9 w 17"/>
                  <a:gd name="T53" fmla="*/ 0 h 12"/>
                  <a:gd name="T54" fmla="*/ 8 w 17"/>
                  <a:gd name="T55" fmla="*/ 0 h 12"/>
                  <a:gd name="T56" fmla="*/ 5 w 17"/>
                  <a:gd name="T57" fmla="*/ 0 h 12"/>
                  <a:gd name="T58" fmla="*/ 4 w 17"/>
                  <a:gd name="T59" fmla="*/ 0 h 12"/>
                  <a:gd name="T60" fmla="*/ 3 w 17"/>
                  <a:gd name="T61" fmla="*/ 1 h 12"/>
                  <a:gd name="T62" fmla="*/ 3 w 17"/>
                  <a:gd name="T63" fmla="*/ 2 h 12"/>
                  <a:gd name="T64" fmla="*/ 3 w 17"/>
                  <a:gd name="T65" fmla="*/ 2 h 12"/>
                  <a:gd name="T66" fmla="*/ 1 w 17"/>
                  <a:gd name="T67" fmla="*/ 3 h 12"/>
                  <a:gd name="T68" fmla="*/ 0 w 17"/>
                  <a:gd name="T69" fmla="*/ 3 h 12"/>
                  <a:gd name="T70" fmla="*/ 2 w 17"/>
                  <a:gd name="T71" fmla="*/ 5 h 12"/>
                  <a:gd name="T72" fmla="*/ 5 w 17"/>
                  <a:gd name="T73" fmla="*/ 8 h 12"/>
                  <a:gd name="T74" fmla="*/ 6 w 17"/>
                  <a:gd name="T7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" h="12">
                    <a:moveTo>
                      <a:pt x="6" y="6"/>
                    </a:moveTo>
                    <a:cubicBezTo>
                      <a:pt x="6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10" y="7"/>
                      <a:pt x="10" y="8"/>
                    </a:cubicBezTo>
                    <a:cubicBezTo>
                      <a:pt x="10" y="8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9"/>
                      <a:pt x="13" y="10"/>
                      <a:pt x="13" y="11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9"/>
                    </a:cubicBezTo>
                    <a:cubicBezTo>
                      <a:pt x="16" y="9"/>
                      <a:pt x="17" y="10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cubicBezTo>
                      <a:pt x="17" y="8"/>
                      <a:pt x="17" y="7"/>
                      <a:pt x="16" y="7"/>
                    </a:cubicBezTo>
                    <a:cubicBezTo>
                      <a:pt x="16" y="7"/>
                      <a:pt x="16" y="6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5" y="3"/>
                      <a:pt x="15" y="3"/>
                    </a:cubicBezTo>
                    <a:cubicBezTo>
                      <a:pt x="16" y="3"/>
                      <a:pt x="14" y="2"/>
                      <a:pt x="14" y="2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1"/>
                      <a:pt x="11" y="0"/>
                      <a:pt x="11" y="1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7" y="1"/>
                      <a:pt x="5" y="1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3" y="6"/>
                      <a:pt x="4" y="7"/>
                      <a:pt x="5" y="8"/>
                    </a:cubicBezTo>
                    <a:cubicBezTo>
                      <a:pt x="5" y="7"/>
                      <a:pt x="6" y="7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20" name="Freeform 199"/>
              <p:cNvSpPr>
                <a:spLocks/>
              </p:cNvSpPr>
              <p:nvPr/>
            </p:nvSpPr>
            <p:spPr bwMode="auto">
              <a:xfrm>
                <a:off x="2967" y="2187"/>
                <a:ext cx="42" cy="38"/>
              </a:xfrm>
              <a:custGeom>
                <a:avLst/>
                <a:gdLst>
                  <a:gd name="T0" fmla="*/ 8 w 10"/>
                  <a:gd name="T1" fmla="*/ 5 h 9"/>
                  <a:gd name="T2" fmla="*/ 7 w 10"/>
                  <a:gd name="T3" fmla="*/ 5 h 9"/>
                  <a:gd name="T4" fmla="*/ 7 w 10"/>
                  <a:gd name="T5" fmla="*/ 3 h 9"/>
                  <a:gd name="T6" fmla="*/ 7 w 10"/>
                  <a:gd name="T7" fmla="*/ 2 h 9"/>
                  <a:gd name="T8" fmla="*/ 7 w 10"/>
                  <a:gd name="T9" fmla="*/ 2 h 9"/>
                  <a:gd name="T10" fmla="*/ 6 w 10"/>
                  <a:gd name="T11" fmla="*/ 3 h 9"/>
                  <a:gd name="T12" fmla="*/ 5 w 10"/>
                  <a:gd name="T13" fmla="*/ 2 h 9"/>
                  <a:gd name="T14" fmla="*/ 4 w 10"/>
                  <a:gd name="T15" fmla="*/ 0 h 9"/>
                  <a:gd name="T16" fmla="*/ 3 w 10"/>
                  <a:gd name="T17" fmla="*/ 0 h 9"/>
                  <a:gd name="T18" fmla="*/ 3 w 10"/>
                  <a:gd name="T19" fmla="*/ 2 h 9"/>
                  <a:gd name="T20" fmla="*/ 1 w 10"/>
                  <a:gd name="T21" fmla="*/ 3 h 9"/>
                  <a:gd name="T22" fmla="*/ 0 w 10"/>
                  <a:gd name="T23" fmla="*/ 4 h 9"/>
                  <a:gd name="T24" fmla="*/ 3 w 10"/>
                  <a:gd name="T25" fmla="*/ 6 h 9"/>
                  <a:gd name="T26" fmla="*/ 8 w 10"/>
                  <a:gd name="T27" fmla="*/ 9 h 9"/>
                  <a:gd name="T28" fmla="*/ 9 w 10"/>
                  <a:gd name="T29" fmla="*/ 9 h 9"/>
                  <a:gd name="T30" fmla="*/ 10 w 10"/>
                  <a:gd name="T31" fmla="*/ 7 h 9"/>
                  <a:gd name="T32" fmla="*/ 8 w 10"/>
                  <a:gd name="T3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9">
                    <a:moveTo>
                      <a:pt x="8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6" y="3"/>
                    </a:cubicBezTo>
                    <a:cubicBezTo>
                      <a:pt x="6" y="3"/>
                      <a:pt x="5" y="3"/>
                      <a:pt x="5" y="2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1" y="4"/>
                      <a:pt x="2" y="5"/>
                      <a:pt x="3" y="6"/>
                    </a:cubicBezTo>
                    <a:cubicBezTo>
                      <a:pt x="5" y="7"/>
                      <a:pt x="7" y="8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8"/>
                      <a:pt x="10" y="8"/>
                      <a:pt x="10" y="7"/>
                    </a:cubicBezTo>
                    <a:cubicBezTo>
                      <a:pt x="10" y="6"/>
                      <a:pt x="9" y="6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21" name="Freeform 200"/>
              <p:cNvSpPr>
                <a:spLocks/>
              </p:cNvSpPr>
              <p:nvPr/>
            </p:nvSpPr>
            <p:spPr bwMode="auto">
              <a:xfrm>
                <a:off x="2955" y="2175"/>
                <a:ext cx="25" cy="29"/>
              </a:xfrm>
              <a:custGeom>
                <a:avLst/>
                <a:gdLst>
                  <a:gd name="T0" fmla="*/ 6 w 6"/>
                  <a:gd name="T1" fmla="*/ 5 h 7"/>
                  <a:gd name="T2" fmla="*/ 6 w 6"/>
                  <a:gd name="T3" fmla="*/ 3 h 7"/>
                  <a:gd name="T4" fmla="*/ 5 w 6"/>
                  <a:gd name="T5" fmla="*/ 2 h 7"/>
                  <a:gd name="T6" fmla="*/ 4 w 6"/>
                  <a:gd name="T7" fmla="*/ 0 h 7"/>
                  <a:gd name="T8" fmla="*/ 2 w 6"/>
                  <a:gd name="T9" fmla="*/ 0 h 7"/>
                  <a:gd name="T10" fmla="*/ 1 w 6"/>
                  <a:gd name="T11" fmla="*/ 0 h 7"/>
                  <a:gd name="T12" fmla="*/ 0 w 6"/>
                  <a:gd name="T13" fmla="*/ 2 h 7"/>
                  <a:gd name="T14" fmla="*/ 0 w 6"/>
                  <a:gd name="T15" fmla="*/ 3 h 7"/>
                  <a:gd name="T16" fmla="*/ 2 w 6"/>
                  <a:gd name="T17" fmla="*/ 6 h 7"/>
                  <a:gd name="T18" fmla="*/ 3 w 6"/>
                  <a:gd name="T19" fmla="*/ 7 h 7"/>
                  <a:gd name="T20" fmla="*/ 4 w 6"/>
                  <a:gd name="T21" fmla="*/ 6 h 7"/>
                  <a:gd name="T22" fmla="*/ 6 w 6"/>
                  <a:gd name="T2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7">
                    <a:moveTo>
                      <a:pt x="6" y="5"/>
                    </a:move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6" y="5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22" name="Freeform 201"/>
              <p:cNvSpPr>
                <a:spLocks/>
              </p:cNvSpPr>
              <p:nvPr/>
            </p:nvSpPr>
            <p:spPr bwMode="auto">
              <a:xfrm>
                <a:off x="2918" y="2004"/>
                <a:ext cx="79" cy="62"/>
              </a:xfrm>
              <a:custGeom>
                <a:avLst/>
                <a:gdLst>
                  <a:gd name="T0" fmla="*/ 9 w 19"/>
                  <a:gd name="T1" fmla="*/ 11 h 15"/>
                  <a:gd name="T2" fmla="*/ 11 w 19"/>
                  <a:gd name="T3" fmla="*/ 10 h 15"/>
                  <a:gd name="T4" fmla="*/ 11 w 19"/>
                  <a:gd name="T5" fmla="*/ 4 h 15"/>
                  <a:gd name="T6" fmla="*/ 19 w 19"/>
                  <a:gd name="T7" fmla="*/ 4 h 15"/>
                  <a:gd name="T8" fmla="*/ 19 w 19"/>
                  <a:gd name="T9" fmla="*/ 1 h 15"/>
                  <a:gd name="T10" fmla="*/ 17 w 19"/>
                  <a:gd name="T11" fmla="*/ 0 h 15"/>
                  <a:gd name="T12" fmla="*/ 9 w 19"/>
                  <a:gd name="T13" fmla="*/ 0 h 15"/>
                  <a:gd name="T14" fmla="*/ 8 w 19"/>
                  <a:gd name="T15" fmla="*/ 2 h 15"/>
                  <a:gd name="T16" fmla="*/ 5 w 19"/>
                  <a:gd name="T17" fmla="*/ 6 h 15"/>
                  <a:gd name="T18" fmla="*/ 1 w 19"/>
                  <a:gd name="T19" fmla="*/ 13 h 15"/>
                  <a:gd name="T20" fmla="*/ 0 w 19"/>
                  <a:gd name="T21" fmla="*/ 15 h 15"/>
                  <a:gd name="T22" fmla="*/ 9 w 19"/>
                  <a:gd name="T23" fmla="*/ 15 h 15"/>
                  <a:gd name="T24" fmla="*/ 9 w 19"/>
                  <a:gd name="T25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15">
                    <a:moveTo>
                      <a:pt x="9" y="11"/>
                    </a:moveTo>
                    <a:cubicBezTo>
                      <a:pt x="9" y="11"/>
                      <a:pt x="11" y="10"/>
                      <a:pt x="11" y="10"/>
                    </a:cubicBezTo>
                    <a:cubicBezTo>
                      <a:pt x="11" y="9"/>
                      <a:pt x="11" y="4"/>
                      <a:pt x="11" y="4"/>
                    </a:cubicBezTo>
                    <a:cubicBezTo>
                      <a:pt x="11" y="4"/>
                      <a:pt x="18" y="4"/>
                      <a:pt x="19" y="4"/>
                    </a:cubicBezTo>
                    <a:cubicBezTo>
                      <a:pt x="19" y="4"/>
                      <a:pt x="19" y="2"/>
                      <a:pt x="19" y="1"/>
                    </a:cubicBezTo>
                    <a:cubicBezTo>
                      <a:pt x="18" y="0"/>
                      <a:pt x="19" y="0"/>
                      <a:pt x="17" y="0"/>
                    </a:cubicBezTo>
                    <a:cubicBezTo>
                      <a:pt x="16" y="0"/>
                      <a:pt x="12" y="0"/>
                      <a:pt x="9" y="0"/>
                    </a:cubicBezTo>
                    <a:cubicBezTo>
                      <a:pt x="8" y="0"/>
                      <a:pt x="8" y="1"/>
                      <a:pt x="8" y="2"/>
                    </a:cubicBezTo>
                    <a:cubicBezTo>
                      <a:pt x="7" y="3"/>
                      <a:pt x="5" y="4"/>
                      <a:pt x="5" y="6"/>
                    </a:cubicBezTo>
                    <a:cubicBezTo>
                      <a:pt x="5" y="7"/>
                      <a:pt x="2" y="10"/>
                      <a:pt x="1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2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23" name="Freeform 202"/>
              <p:cNvSpPr>
                <a:spLocks/>
              </p:cNvSpPr>
              <p:nvPr/>
            </p:nvSpPr>
            <p:spPr bwMode="auto">
              <a:xfrm>
                <a:off x="2918" y="2008"/>
                <a:ext cx="112" cy="121"/>
              </a:xfrm>
              <a:custGeom>
                <a:avLst/>
                <a:gdLst>
                  <a:gd name="T0" fmla="*/ 2 w 27"/>
                  <a:gd name="T1" fmla="*/ 25 h 29"/>
                  <a:gd name="T2" fmla="*/ 4 w 27"/>
                  <a:gd name="T3" fmla="*/ 25 h 29"/>
                  <a:gd name="T4" fmla="*/ 6 w 27"/>
                  <a:gd name="T5" fmla="*/ 25 h 29"/>
                  <a:gd name="T6" fmla="*/ 7 w 27"/>
                  <a:gd name="T7" fmla="*/ 26 h 29"/>
                  <a:gd name="T8" fmla="*/ 8 w 27"/>
                  <a:gd name="T9" fmla="*/ 26 h 29"/>
                  <a:gd name="T10" fmla="*/ 10 w 27"/>
                  <a:gd name="T11" fmla="*/ 28 h 29"/>
                  <a:gd name="T12" fmla="*/ 11 w 27"/>
                  <a:gd name="T13" fmla="*/ 29 h 29"/>
                  <a:gd name="T14" fmla="*/ 12 w 27"/>
                  <a:gd name="T15" fmla="*/ 28 h 29"/>
                  <a:gd name="T16" fmla="*/ 13 w 27"/>
                  <a:gd name="T17" fmla="*/ 28 h 29"/>
                  <a:gd name="T18" fmla="*/ 14 w 27"/>
                  <a:gd name="T19" fmla="*/ 28 h 29"/>
                  <a:gd name="T20" fmla="*/ 16 w 27"/>
                  <a:gd name="T21" fmla="*/ 28 h 29"/>
                  <a:gd name="T22" fmla="*/ 17 w 27"/>
                  <a:gd name="T23" fmla="*/ 27 h 29"/>
                  <a:gd name="T24" fmla="*/ 26 w 27"/>
                  <a:gd name="T25" fmla="*/ 27 h 29"/>
                  <a:gd name="T26" fmla="*/ 26 w 27"/>
                  <a:gd name="T27" fmla="*/ 25 h 29"/>
                  <a:gd name="T28" fmla="*/ 25 w 27"/>
                  <a:gd name="T29" fmla="*/ 25 h 29"/>
                  <a:gd name="T30" fmla="*/ 23 w 27"/>
                  <a:gd name="T31" fmla="*/ 5 h 29"/>
                  <a:gd name="T32" fmla="*/ 27 w 27"/>
                  <a:gd name="T33" fmla="*/ 5 h 29"/>
                  <a:gd name="T34" fmla="*/ 19 w 27"/>
                  <a:gd name="T35" fmla="*/ 0 h 29"/>
                  <a:gd name="T36" fmla="*/ 19 w 27"/>
                  <a:gd name="T37" fmla="*/ 0 h 29"/>
                  <a:gd name="T38" fmla="*/ 19 w 27"/>
                  <a:gd name="T39" fmla="*/ 3 h 29"/>
                  <a:gd name="T40" fmla="*/ 11 w 27"/>
                  <a:gd name="T41" fmla="*/ 3 h 29"/>
                  <a:gd name="T42" fmla="*/ 11 w 27"/>
                  <a:gd name="T43" fmla="*/ 9 h 29"/>
                  <a:gd name="T44" fmla="*/ 9 w 27"/>
                  <a:gd name="T45" fmla="*/ 10 h 29"/>
                  <a:gd name="T46" fmla="*/ 9 w 27"/>
                  <a:gd name="T47" fmla="*/ 14 h 29"/>
                  <a:gd name="T48" fmla="*/ 0 w 27"/>
                  <a:gd name="T49" fmla="*/ 14 h 29"/>
                  <a:gd name="T50" fmla="*/ 1 w 27"/>
                  <a:gd name="T51" fmla="*/ 16 h 29"/>
                  <a:gd name="T52" fmla="*/ 2 w 27"/>
                  <a:gd name="T53" fmla="*/ 20 h 29"/>
                  <a:gd name="T54" fmla="*/ 1 w 27"/>
                  <a:gd name="T55" fmla="*/ 24 h 29"/>
                  <a:gd name="T56" fmla="*/ 1 w 27"/>
                  <a:gd name="T57" fmla="*/ 26 h 29"/>
                  <a:gd name="T58" fmla="*/ 1 w 27"/>
                  <a:gd name="T59" fmla="*/ 26 h 29"/>
                  <a:gd name="T60" fmla="*/ 2 w 27"/>
                  <a:gd name="T61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29">
                    <a:moveTo>
                      <a:pt x="2" y="25"/>
                    </a:moveTo>
                    <a:cubicBezTo>
                      <a:pt x="3" y="25"/>
                      <a:pt x="4" y="25"/>
                      <a:pt x="4" y="25"/>
                    </a:cubicBezTo>
                    <a:cubicBezTo>
                      <a:pt x="4" y="25"/>
                      <a:pt x="5" y="25"/>
                      <a:pt x="6" y="25"/>
                    </a:cubicBezTo>
                    <a:cubicBezTo>
                      <a:pt x="7" y="25"/>
                      <a:pt x="7" y="26"/>
                      <a:pt x="7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9" y="28"/>
                      <a:pt x="10" y="28"/>
                    </a:cubicBezTo>
                    <a:cubicBezTo>
                      <a:pt x="10" y="28"/>
                      <a:pt x="10" y="29"/>
                      <a:pt x="11" y="29"/>
                    </a:cubicBezTo>
                    <a:cubicBezTo>
                      <a:pt x="11" y="29"/>
                      <a:pt x="12" y="29"/>
                      <a:pt x="12" y="28"/>
                    </a:cubicBezTo>
                    <a:cubicBezTo>
                      <a:pt x="12" y="28"/>
                      <a:pt x="12" y="27"/>
                      <a:pt x="13" y="28"/>
                    </a:cubicBezTo>
                    <a:cubicBezTo>
                      <a:pt x="14" y="29"/>
                      <a:pt x="14" y="28"/>
                      <a:pt x="14" y="28"/>
                    </a:cubicBezTo>
                    <a:cubicBezTo>
                      <a:pt x="14" y="27"/>
                      <a:pt x="15" y="28"/>
                      <a:pt x="16" y="28"/>
                    </a:cubicBezTo>
                    <a:cubicBezTo>
                      <a:pt x="16" y="28"/>
                      <a:pt x="17" y="27"/>
                      <a:pt x="17" y="27"/>
                    </a:cubicBezTo>
                    <a:cubicBezTo>
                      <a:pt x="17" y="27"/>
                      <a:pt x="25" y="27"/>
                      <a:pt x="26" y="27"/>
                    </a:cubicBezTo>
                    <a:cubicBezTo>
                      <a:pt x="26" y="27"/>
                      <a:pt x="26" y="25"/>
                      <a:pt x="26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3" y="2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3"/>
                      <a:pt x="19" y="3"/>
                    </a:cubicBezTo>
                    <a:cubicBezTo>
                      <a:pt x="18" y="3"/>
                      <a:pt x="11" y="3"/>
                      <a:pt x="11" y="3"/>
                    </a:cubicBezTo>
                    <a:cubicBezTo>
                      <a:pt x="11" y="3"/>
                      <a:pt x="11" y="8"/>
                      <a:pt x="11" y="9"/>
                    </a:cubicBezTo>
                    <a:cubicBezTo>
                      <a:pt x="11" y="9"/>
                      <a:pt x="9" y="10"/>
                      <a:pt x="9" y="10"/>
                    </a:cubicBezTo>
                    <a:cubicBezTo>
                      <a:pt x="9" y="11"/>
                      <a:pt x="9" y="14"/>
                      <a:pt x="9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1" y="16"/>
                    </a:cubicBezTo>
                    <a:cubicBezTo>
                      <a:pt x="2" y="17"/>
                      <a:pt x="1" y="18"/>
                      <a:pt x="2" y="20"/>
                    </a:cubicBezTo>
                    <a:cubicBezTo>
                      <a:pt x="3" y="21"/>
                      <a:pt x="2" y="23"/>
                      <a:pt x="1" y="24"/>
                    </a:cubicBezTo>
                    <a:cubicBezTo>
                      <a:pt x="1" y="25"/>
                      <a:pt x="1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1" y="25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24" name="Freeform 203"/>
              <p:cNvSpPr>
                <a:spLocks/>
              </p:cNvSpPr>
              <p:nvPr/>
            </p:nvSpPr>
            <p:spPr bwMode="auto">
              <a:xfrm>
                <a:off x="2963" y="2029"/>
                <a:ext cx="154" cy="146"/>
              </a:xfrm>
              <a:custGeom>
                <a:avLst/>
                <a:gdLst>
                  <a:gd name="T0" fmla="*/ 35 w 37"/>
                  <a:gd name="T1" fmla="*/ 14 h 35"/>
                  <a:gd name="T2" fmla="*/ 33 w 37"/>
                  <a:gd name="T3" fmla="*/ 12 h 35"/>
                  <a:gd name="T4" fmla="*/ 31 w 37"/>
                  <a:gd name="T5" fmla="*/ 11 h 35"/>
                  <a:gd name="T6" fmla="*/ 30 w 37"/>
                  <a:gd name="T7" fmla="*/ 9 h 35"/>
                  <a:gd name="T8" fmla="*/ 16 w 37"/>
                  <a:gd name="T9" fmla="*/ 0 h 35"/>
                  <a:gd name="T10" fmla="*/ 12 w 37"/>
                  <a:gd name="T11" fmla="*/ 0 h 35"/>
                  <a:gd name="T12" fmla="*/ 14 w 37"/>
                  <a:gd name="T13" fmla="*/ 20 h 35"/>
                  <a:gd name="T14" fmla="*/ 15 w 37"/>
                  <a:gd name="T15" fmla="*/ 20 h 35"/>
                  <a:gd name="T16" fmla="*/ 15 w 37"/>
                  <a:gd name="T17" fmla="*/ 22 h 35"/>
                  <a:gd name="T18" fmla="*/ 6 w 37"/>
                  <a:gd name="T19" fmla="*/ 22 h 35"/>
                  <a:gd name="T20" fmla="*/ 5 w 37"/>
                  <a:gd name="T21" fmla="*/ 23 h 35"/>
                  <a:gd name="T22" fmla="*/ 3 w 37"/>
                  <a:gd name="T23" fmla="*/ 23 h 35"/>
                  <a:gd name="T24" fmla="*/ 2 w 37"/>
                  <a:gd name="T25" fmla="*/ 23 h 35"/>
                  <a:gd name="T26" fmla="*/ 1 w 37"/>
                  <a:gd name="T27" fmla="*/ 23 h 35"/>
                  <a:gd name="T28" fmla="*/ 0 w 37"/>
                  <a:gd name="T29" fmla="*/ 24 h 35"/>
                  <a:gd name="T30" fmla="*/ 0 w 37"/>
                  <a:gd name="T31" fmla="*/ 25 h 35"/>
                  <a:gd name="T32" fmla="*/ 0 w 37"/>
                  <a:gd name="T33" fmla="*/ 25 h 35"/>
                  <a:gd name="T34" fmla="*/ 0 w 37"/>
                  <a:gd name="T35" fmla="*/ 27 h 35"/>
                  <a:gd name="T36" fmla="*/ 2 w 37"/>
                  <a:gd name="T37" fmla="*/ 28 h 35"/>
                  <a:gd name="T38" fmla="*/ 2 w 37"/>
                  <a:gd name="T39" fmla="*/ 30 h 35"/>
                  <a:gd name="T40" fmla="*/ 2 w 37"/>
                  <a:gd name="T41" fmla="*/ 30 h 35"/>
                  <a:gd name="T42" fmla="*/ 4 w 37"/>
                  <a:gd name="T43" fmla="*/ 30 h 35"/>
                  <a:gd name="T44" fmla="*/ 5 w 37"/>
                  <a:gd name="T45" fmla="*/ 30 h 35"/>
                  <a:gd name="T46" fmla="*/ 7 w 37"/>
                  <a:gd name="T47" fmla="*/ 29 h 35"/>
                  <a:gd name="T48" fmla="*/ 7 w 37"/>
                  <a:gd name="T49" fmla="*/ 31 h 35"/>
                  <a:gd name="T50" fmla="*/ 8 w 37"/>
                  <a:gd name="T51" fmla="*/ 32 h 35"/>
                  <a:gd name="T52" fmla="*/ 8 w 37"/>
                  <a:gd name="T53" fmla="*/ 33 h 35"/>
                  <a:gd name="T54" fmla="*/ 9 w 37"/>
                  <a:gd name="T55" fmla="*/ 34 h 35"/>
                  <a:gd name="T56" fmla="*/ 10 w 37"/>
                  <a:gd name="T57" fmla="*/ 34 h 35"/>
                  <a:gd name="T58" fmla="*/ 11 w 37"/>
                  <a:gd name="T59" fmla="*/ 34 h 35"/>
                  <a:gd name="T60" fmla="*/ 12 w 37"/>
                  <a:gd name="T61" fmla="*/ 34 h 35"/>
                  <a:gd name="T62" fmla="*/ 13 w 37"/>
                  <a:gd name="T63" fmla="*/ 34 h 35"/>
                  <a:gd name="T64" fmla="*/ 14 w 37"/>
                  <a:gd name="T65" fmla="*/ 34 h 35"/>
                  <a:gd name="T66" fmla="*/ 15 w 37"/>
                  <a:gd name="T67" fmla="*/ 34 h 35"/>
                  <a:gd name="T68" fmla="*/ 15 w 37"/>
                  <a:gd name="T69" fmla="*/ 32 h 35"/>
                  <a:gd name="T70" fmla="*/ 15 w 37"/>
                  <a:gd name="T71" fmla="*/ 31 h 35"/>
                  <a:gd name="T72" fmla="*/ 17 w 37"/>
                  <a:gd name="T73" fmla="*/ 30 h 35"/>
                  <a:gd name="T74" fmla="*/ 18 w 37"/>
                  <a:gd name="T75" fmla="*/ 28 h 35"/>
                  <a:gd name="T76" fmla="*/ 18 w 37"/>
                  <a:gd name="T77" fmla="*/ 27 h 35"/>
                  <a:gd name="T78" fmla="*/ 20 w 37"/>
                  <a:gd name="T79" fmla="*/ 27 h 35"/>
                  <a:gd name="T80" fmla="*/ 21 w 37"/>
                  <a:gd name="T81" fmla="*/ 26 h 35"/>
                  <a:gd name="T82" fmla="*/ 22 w 37"/>
                  <a:gd name="T83" fmla="*/ 25 h 35"/>
                  <a:gd name="T84" fmla="*/ 23 w 37"/>
                  <a:gd name="T85" fmla="*/ 25 h 35"/>
                  <a:gd name="T86" fmla="*/ 25 w 37"/>
                  <a:gd name="T87" fmla="*/ 24 h 35"/>
                  <a:gd name="T88" fmla="*/ 26 w 37"/>
                  <a:gd name="T89" fmla="*/ 23 h 35"/>
                  <a:gd name="T90" fmla="*/ 29 w 37"/>
                  <a:gd name="T91" fmla="*/ 23 h 35"/>
                  <a:gd name="T92" fmla="*/ 31 w 37"/>
                  <a:gd name="T93" fmla="*/ 23 h 35"/>
                  <a:gd name="T94" fmla="*/ 34 w 37"/>
                  <a:gd name="T95" fmla="*/ 23 h 35"/>
                  <a:gd name="T96" fmla="*/ 36 w 37"/>
                  <a:gd name="T97" fmla="*/ 22 h 35"/>
                  <a:gd name="T98" fmla="*/ 36 w 37"/>
                  <a:gd name="T99" fmla="*/ 20 h 35"/>
                  <a:gd name="T100" fmla="*/ 36 w 37"/>
                  <a:gd name="T101" fmla="*/ 14 h 35"/>
                  <a:gd name="T102" fmla="*/ 35 w 37"/>
                  <a:gd name="T103" fmla="*/ 1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" h="35">
                    <a:moveTo>
                      <a:pt x="35" y="14"/>
                    </a:moveTo>
                    <a:cubicBezTo>
                      <a:pt x="35" y="14"/>
                      <a:pt x="35" y="13"/>
                      <a:pt x="33" y="12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0" y="10"/>
                      <a:pt x="30" y="9"/>
                    </a:cubicBezTo>
                    <a:cubicBezTo>
                      <a:pt x="29" y="9"/>
                      <a:pt x="22" y="4"/>
                      <a:pt x="1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2"/>
                      <a:pt x="15" y="22"/>
                    </a:cubicBezTo>
                    <a:cubicBezTo>
                      <a:pt x="14" y="22"/>
                      <a:pt x="6" y="22"/>
                      <a:pt x="6" y="22"/>
                    </a:cubicBezTo>
                    <a:cubicBezTo>
                      <a:pt x="6" y="22"/>
                      <a:pt x="5" y="23"/>
                      <a:pt x="5" y="23"/>
                    </a:cubicBezTo>
                    <a:cubicBezTo>
                      <a:pt x="4" y="23"/>
                      <a:pt x="3" y="22"/>
                      <a:pt x="3" y="23"/>
                    </a:cubicBezTo>
                    <a:cubicBezTo>
                      <a:pt x="3" y="23"/>
                      <a:pt x="3" y="24"/>
                      <a:pt x="2" y="23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1" y="24"/>
                      <a:pt x="0" y="24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1" y="27"/>
                      <a:pt x="2" y="28"/>
                      <a:pt x="2" y="28"/>
                    </a:cubicBezTo>
                    <a:cubicBezTo>
                      <a:pt x="2" y="28"/>
                      <a:pt x="2" y="30"/>
                      <a:pt x="2" y="30"/>
                    </a:cubicBezTo>
                    <a:cubicBezTo>
                      <a:pt x="2" y="30"/>
                      <a:pt x="2" y="31"/>
                      <a:pt x="2" y="30"/>
                    </a:cubicBezTo>
                    <a:cubicBezTo>
                      <a:pt x="3" y="30"/>
                      <a:pt x="3" y="31"/>
                      <a:pt x="4" y="30"/>
                    </a:cubicBezTo>
                    <a:cubicBezTo>
                      <a:pt x="4" y="29"/>
                      <a:pt x="5" y="30"/>
                      <a:pt x="5" y="30"/>
                    </a:cubicBezTo>
                    <a:cubicBezTo>
                      <a:pt x="5" y="30"/>
                      <a:pt x="6" y="29"/>
                      <a:pt x="7" y="29"/>
                    </a:cubicBezTo>
                    <a:cubicBezTo>
                      <a:pt x="7" y="29"/>
                      <a:pt x="7" y="30"/>
                      <a:pt x="7" y="31"/>
                    </a:cubicBezTo>
                    <a:cubicBezTo>
                      <a:pt x="7" y="31"/>
                      <a:pt x="9" y="32"/>
                      <a:pt x="8" y="32"/>
                    </a:cubicBezTo>
                    <a:cubicBezTo>
                      <a:pt x="8" y="32"/>
                      <a:pt x="8" y="33"/>
                      <a:pt x="8" y="33"/>
                    </a:cubicBezTo>
                    <a:cubicBezTo>
                      <a:pt x="9" y="33"/>
                      <a:pt x="9" y="33"/>
                      <a:pt x="9" y="34"/>
                    </a:cubicBezTo>
                    <a:cubicBezTo>
                      <a:pt x="9" y="34"/>
                      <a:pt x="10" y="35"/>
                      <a:pt x="10" y="34"/>
                    </a:cubicBezTo>
                    <a:cubicBezTo>
                      <a:pt x="10" y="33"/>
                      <a:pt x="11" y="34"/>
                      <a:pt x="11" y="34"/>
                    </a:cubicBezTo>
                    <a:cubicBezTo>
                      <a:pt x="11" y="35"/>
                      <a:pt x="12" y="34"/>
                      <a:pt x="12" y="34"/>
                    </a:cubicBezTo>
                    <a:cubicBezTo>
                      <a:pt x="12" y="33"/>
                      <a:pt x="13" y="33"/>
                      <a:pt x="13" y="34"/>
                    </a:cubicBezTo>
                    <a:cubicBezTo>
                      <a:pt x="13" y="34"/>
                      <a:pt x="13" y="34"/>
                      <a:pt x="14" y="34"/>
                    </a:cubicBezTo>
                    <a:cubicBezTo>
                      <a:pt x="14" y="34"/>
                      <a:pt x="14" y="34"/>
                      <a:pt x="15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6" y="32"/>
                      <a:pt x="15" y="31"/>
                      <a:pt x="15" y="31"/>
                    </a:cubicBezTo>
                    <a:cubicBezTo>
                      <a:pt x="16" y="30"/>
                      <a:pt x="17" y="31"/>
                      <a:pt x="17" y="30"/>
                    </a:cubicBezTo>
                    <a:cubicBezTo>
                      <a:pt x="17" y="29"/>
                      <a:pt x="18" y="28"/>
                      <a:pt x="18" y="28"/>
                    </a:cubicBezTo>
                    <a:cubicBezTo>
                      <a:pt x="18" y="28"/>
                      <a:pt x="18" y="26"/>
                      <a:pt x="18" y="27"/>
                    </a:cubicBezTo>
                    <a:cubicBezTo>
                      <a:pt x="19" y="27"/>
                      <a:pt x="20" y="28"/>
                      <a:pt x="20" y="27"/>
                    </a:cubicBezTo>
                    <a:cubicBezTo>
                      <a:pt x="20" y="26"/>
                      <a:pt x="21" y="27"/>
                      <a:pt x="21" y="26"/>
                    </a:cubicBezTo>
                    <a:cubicBezTo>
                      <a:pt x="21" y="25"/>
                      <a:pt x="21" y="25"/>
                      <a:pt x="22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3" y="24"/>
                      <a:pt x="24" y="25"/>
                      <a:pt x="25" y="24"/>
                    </a:cubicBezTo>
                    <a:cubicBezTo>
                      <a:pt x="25" y="23"/>
                      <a:pt x="26" y="23"/>
                      <a:pt x="26" y="23"/>
                    </a:cubicBezTo>
                    <a:cubicBezTo>
                      <a:pt x="27" y="24"/>
                      <a:pt x="29" y="24"/>
                      <a:pt x="29" y="23"/>
                    </a:cubicBezTo>
                    <a:cubicBezTo>
                      <a:pt x="29" y="23"/>
                      <a:pt x="30" y="23"/>
                      <a:pt x="31" y="23"/>
                    </a:cubicBezTo>
                    <a:cubicBezTo>
                      <a:pt x="32" y="23"/>
                      <a:pt x="33" y="23"/>
                      <a:pt x="34" y="23"/>
                    </a:cubicBezTo>
                    <a:cubicBezTo>
                      <a:pt x="35" y="23"/>
                      <a:pt x="35" y="22"/>
                      <a:pt x="36" y="22"/>
                    </a:cubicBezTo>
                    <a:cubicBezTo>
                      <a:pt x="36" y="21"/>
                      <a:pt x="36" y="20"/>
                      <a:pt x="36" y="20"/>
                    </a:cubicBezTo>
                    <a:cubicBezTo>
                      <a:pt x="37" y="20"/>
                      <a:pt x="36" y="16"/>
                      <a:pt x="36" y="14"/>
                    </a:cubicBezTo>
                    <a:cubicBezTo>
                      <a:pt x="36" y="14"/>
                      <a:pt x="35" y="14"/>
                      <a:pt x="3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  <p:sp>
            <p:nvSpPr>
              <p:cNvPr id="525" name="Freeform 204"/>
              <p:cNvSpPr>
                <a:spLocks/>
              </p:cNvSpPr>
              <p:nvPr/>
            </p:nvSpPr>
            <p:spPr bwMode="auto">
              <a:xfrm>
                <a:off x="3026" y="2125"/>
                <a:ext cx="74" cy="54"/>
              </a:xfrm>
              <a:custGeom>
                <a:avLst/>
                <a:gdLst>
                  <a:gd name="T0" fmla="*/ 18 w 18"/>
                  <a:gd name="T1" fmla="*/ 7 h 13"/>
                  <a:gd name="T2" fmla="*/ 17 w 18"/>
                  <a:gd name="T3" fmla="*/ 7 h 13"/>
                  <a:gd name="T4" fmla="*/ 17 w 18"/>
                  <a:gd name="T5" fmla="*/ 6 h 13"/>
                  <a:gd name="T6" fmla="*/ 16 w 18"/>
                  <a:gd name="T7" fmla="*/ 6 h 13"/>
                  <a:gd name="T8" fmla="*/ 15 w 18"/>
                  <a:gd name="T9" fmla="*/ 5 h 13"/>
                  <a:gd name="T10" fmla="*/ 14 w 18"/>
                  <a:gd name="T11" fmla="*/ 4 h 13"/>
                  <a:gd name="T12" fmla="*/ 13 w 18"/>
                  <a:gd name="T13" fmla="*/ 3 h 13"/>
                  <a:gd name="T14" fmla="*/ 13 w 18"/>
                  <a:gd name="T15" fmla="*/ 2 h 13"/>
                  <a:gd name="T16" fmla="*/ 13 w 18"/>
                  <a:gd name="T17" fmla="*/ 1 h 13"/>
                  <a:gd name="T18" fmla="*/ 11 w 18"/>
                  <a:gd name="T19" fmla="*/ 0 h 13"/>
                  <a:gd name="T20" fmla="*/ 10 w 18"/>
                  <a:gd name="T21" fmla="*/ 1 h 13"/>
                  <a:gd name="T22" fmla="*/ 8 w 18"/>
                  <a:gd name="T23" fmla="*/ 2 h 13"/>
                  <a:gd name="T24" fmla="*/ 7 w 18"/>
                  <a:gd name="T25" fmla="*/ 2 h 13"/>
                  <a:gd name="T26" fmla="*/ 6 w 18"/>
                  <a:gd name="T27" fmla="*/ 3 h 13"/>
                  <a:gd name="T28" fmla="*/ 5 w 18"/>
                  <a:gd name="T29" fmla="*/ 4 h 13"/>
                  <a:gd name="T30" fmla="*/ 3 w 18"/>
                  <a:gd name="T31" fmla="*/ 4 h 13"/>
                  <a:gd name="T32" fmla="*/ 3 w 18"/>
                  <a:gd name="T33" fmla="*/ 5 h 13"/>
                  <a:gd name="T34" fmla="*/ 2 w 18"/>
                  <a:gd name="T35" fmla="*/ 7 h 13"/>
                  <a:gd name="T36" fmla="*/ 0 w 18"/>
                  <a:gd name="T37" fmla="*/ 8 h 13"/>
                  <a:gd name="T38" fmla="*/ 0 w 18"/>
                  <a:gd name="T39" fmla="*/ 9 h 13"/>
                  <a:gd name="T40" fmla="*/ 0 w 18"/>
                  <a:gd name="T41" fmla="*/ 11 h 13"/>
                  <a:gd name="T42" fmla="*/ 1 w 18"/>
                  <a:gd name="T43" fmla="*/ 11 h 13"/>
                  <a:gd name="T44" fmla="*/ 3 w 18"/>
                  <a:gd name="T45" fmla="*/ 12 h 13"/>
                  <a:gd name="T46" fmla="*/ 5 w 18"/>
                  <a:gd name="T47" fmla="*/ 12 h 13"/>
                  <a:gd name="T48" fmla="*/ 6 w 18"/>
                  <a:gd name="T49" fmla="*/ 12 h 13"/>
                  <a:gd name="T50" fmla="*/ 6 w 18"/>
                  <a:gd name="T51" fmla="*/ 10 h 13"/>
                  <a:gd name="T52" fmla="*/ 11 w 18"/>
                  <a:gd name="T53" fmla="*/ 10 h 13"/>
                  <a:gd name="T54" fmla="*/ 12 w 18"/>
                  <a:gd name="T55" fmla="*/ 9 h 13"/>
                  <a:gd name="T56" fmla="*/ 14 w 18"/>
                  <a:gd name="T57" fmla="*/ 9 h 13"/>
                  <a:gd name="T58" fmla="*/ 15 w 18"/>
                  <a:gd name="T59" fmla="*/ 9 h 13"/>
                  <a:gd name="T60" fmla="*/ 17 w 18"/>
                  <a:gd name="T61" fmla="*/ 8 h 13"/>
                  <a:gd name="T62" fmla="*/ 18 w 18"/>
                  <a:gd name="T63" fmla="*/ 7 h 13"/>
                  <a:gd name="T64" fmla="*/ 18 w 18"/>
                  <a:gd name="T65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13">
                    <a:moveTo>
                      <a:pt x="18" y="7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2" y="2"/>
                      <a:pt x="12" y="1"/>
                      <a:pt x="13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1"/>
                    </a:cubicBezTo>
                    <a:cubicBezTo>
                      <a:pt x="9" y="2"/>
                      <a:pt x="8" y="1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4"/>
                      <a:pt x="5" y="3"/>
                      <a:pt x="5" y="4"/>
                    </a:cubicBezTo>
                    <a:cubicBezTo>
                      <a:pt x="5" y="5"/>
                      <a:pt x="4" y="4"/>
                      <a:pt x="3" y="4"/>
                    </a:cubicBezTo>
                    <a:cubicBezTo>
                      <a:pt x="3" y="3"/>
                      <a:pt x="3" y="5"/>
                      <a:pt x="3" y="5"/>
                    </a:cubicBezTo>
                    <a:cubicBezTo>
                      <a:pt x="3" y="5"/>
                      <a:pt x="2" y="6"/>
                      <a:pt x="2" y="7"/>
                    </a:cubicBezTo>
                    <a:cubicBezTo>
                      <a:pt x="2" y="8"/>
                      <a:pt x="1" y="7"/>
                      <a:pt x="0" y="8"/>
                    </a:cubicBezTo>
                    <a:cubicBezTo>
                      <a:pt x="0" y="8"/>
                      <a:pt x="1" y="9"/>
                      <a:pt x="0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1" y="12"/>
                      <a:pt x="2" y="13"/>
                      <a:pt x="3" y="12"/>
                    </a:cubicBezTo>
                    <a:cubicBezTo>
                      <a:pt x="3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5" y="10"/>
                      <a:pt x="6" y="10"/>
                    </a:cubicBezTo>
                    <a:cubicBezTo>
                      <a:pt x="6" y="9"/>
                      <a:pt x="11" y="9"/>
                      <a:pt x="11" y="10"/>
                    </a:cubicBezTo>
                    <a:cubicBezTo>
                      <a:pt x="11" y="10"/>
                      <a:pt x="11" y="9"/>
                      <a:pt x="12" y="9"/>
                    </a:cubicBezTo>
                    <a:cubicBezTo>
                      <a:pt x="13" y="9"/>
                      <a:pt x="14" y="10"/>
                      <a:pt x="1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9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FDB813"/>
                  </a:solidFill>
                </a:endParaRPr>
              </a:p>
            </p:txBody>
          </p:sp>
        </p:grpSp>
        <p:sp>
          <p:nvSpPr>
            <p:cNvPr id="179" name="Freeform 206"/>
            <p:cNvSpPr>
              <a:spLocks/>
            </p:cNvSpPr>
            <p:nvPr/>
          </p:nvSpPr>
          <p:spPr bwMode="auto">
            <a:xfrm>
              <a:off x="3075" y="2046"/>
              <a:ext cx="146" cy="112"/>
            </a:xfrm>
            <a:custGeom>
              <a:avLst/>
              <a:gdLst>
                <a:gd name="T0" fmla="*/ 33 w 35"/>
                <a:gd name="T1" fmla="*/ 4 h 27"/>
                <a:gd name="T2" fmla="*/ 33 w 35"/>
                <a:gd name="T3" fmla="*/ 1 h 27"/>
                <a:gd name="T4" fmla="*/ 31 w 35"/>
                <a:gd name="T5" fmla="*/ 2 h 27"/>
                <a:gd name="T6" fmla="*/ 30 w 35"/>
                <a:gd name="T7" fmla="*/ 0 h 27"/>
                <a:gd name="T8" fmla="*/ 27 w 35"/>
                <a:gd name="T9" fmla="*/ 0 h 27"/>
                <a:gd name="T10" fmla="*/ 17 w 35"/>
                <a:gd name="T11" fmla="*/ 6 h 27"/>
                <a:gd name="T12" fmla="*/ 13 w 35"/>
                <a:gd name="T13" fmla="*/ 9 h 27"/>
                <a:gd name="T14" fmla="*/ 10 w 35"/>
                <a:gd name="T15" fmla="*/ 10 h 27"/>
                <a:gd name="T16" fmla="*/ 9 w 35"/>
                <a:gd name="T17" fmla="*/ 10 h 27"/>
                <a:gd name="T18" fmla="*/ 9 w 35"/>
                <a:gd name="T19" fmla="*/ 16 h 27"/>
                <a:gd name="T20" fmla="*/ 9 w 35"/>
                <a:gd name="T21" fmla="*/ 18 h 27"/>
                <a:gd name="T22" fmla="*/ 7 w 35"/>
                <a:gd name="T23" fmla="*/ 19 h 27"/>
                <a:gd name="T24" fmla="*/ 4 w 35"/>
                <a:gd name="T25" fmla="*/ 19 h 27"/>
                <a:gd name="T26" fmla="*/ 2 w 35"/>
                <a:gd name="T27" fmla="*/ 19 h 27"/>
                <a:gd name="T28" fmla="*/ 1 w 35"/>
                <a:gd name="T29" fmla="*/ 20 h 27"/>
                <a:gd name="T30" fmla="*/ 1 w 35"/>
                <a:gd name="T31" fmla="*/ 21 h 27"/>
                <a:gd name="T32" fmla="*/ 1 w 35"/>
                <a:gd name="T33" fmla="*/ 22 h 27"/>
                <a:gd name="T34" fmla="*/ 2 w 35"/>
                <a:gd name="T35" fmla="*/ 23 h 27"/>
                <a:gd name="T36" fmla="*/ 3 w 35"/>
                <a:gd name="T37" fmla="*/ 24 h 27"/>
                <a:gd name="T38" fmla="*/ 4 w 35"/>
                <a:gd name="T39" fmla="*/ 25 h 27"/>
                <a:gd name="T40" fmla="*/ 5 w 35"/>
                <a:gd name="T41" fmla="*/ 25 h 27"/>
                <a:gd name="T42" fmla="*/ 5 w 35"/>
                <a:gd name="T43" fmla="*/ 26 h 27"/>
                <a:gd name="T44" fmla="*/ 6 w 35"/>
                <a:gd name="T45" fmla="*/ 26 h 27"/>
                <a:gd name="T46" fmla="*/ 7 w 35"/>
                <a:gd name="T47" fmla="*/ 25 h 27"/>
                <a:gd name="T48" fmla="*/ 7 w 35"/>
                <a:gd name="T49" fmla="*/ 26 h 27"/>
                <a:gd name="T50" fmla="*/ 8 w 35"/>
                <a:gd name="T51" fmla="*/ 26 h 27"/>
                <a:gd name="T52" fmla="*/ 9 w 35"/>
                <a:gd name="T53" fmla="*/ 24 h 27"/>
                <a:gd name="T54" fmla="*/ 10 w 35"/>
                <a:gd name="T55" fmla="*/ 23 h 27"/>
                <a:gd name="T56" fmla="*/ 12 w 35"/>
                <a:gd name="T57" fmla="*/ 23 h 27"/>
                <a:gd name="T58" fmla="*/ 13 w 35"/>
                <a:gd name="T59" fmla="*/ 22 h 27"/>
                <a:gd name="T60" fmla="*/ 15 w 35"/>
                <a:gd name="T61" fmla="*/ 23 h 27"/>
                <a:gd name="T62" fmla="*/ 16 w 35"/>
                <a:gd name="T63" fmla="*/ 24 h 27"/>
                <a:gd name="T64" fmla="*/ 18 w 35"/>
                <a:gd name="T65" fmla="*/ 23 h 27"/>
                <a:gd name="T66" fmla="*/ 20 w 35"/>
                <a:gd name="T67" fmla="*/ 24 h 27"/>
                <a:gd name="T68" fmla="*/ 22 w 35"/>
                <a:gd name="T69" fmla="*/ 24 h 27"/>
                <a:gd name="T70" fmla="*/ 23 w 35"/>
                <a:gd name="T71" fmla="*/ 23 h 27"/>
                <a:gd name="T72" fmla="*/ 26 w 35"/>
                <a:gd name="T73" fmla="*/ 23 h 27"/>
                <a:gd name="T74" fmla="*/ 28 w 35"/>
                <a:gd name="T75" fmla="*/ 24 h 27"/>
                <a:gd name="T76" fmla="*/ 30 w 35"/>
                <a:gd name="T77" fmla="*/ 22 h 27"/>
                <a:gd name="T78" fmla="*/ 30 w 35"/>
                <a:gd name="T79" fmla="*/ 22 h 27"/>
                <a:gd name="T80" fmla="*/ 30 w 35"/>
                <a:gd name="T81" fmla="*/ 22 h 27"/>
                <a:gd name="T82" fmla="*/ 30 w 35"/>
                <a:gd name="T83" fmla="*/ 20 h 27"/>
                <a:gd name="T84" fmla="*/ 34 w 35"/>
                <a:gd name="T85" fmla="*/ 15 h 27"/>
                <a:gd name="T86" fmla="*/ 34 w 35"/>
                <a:gd name="T87" fmla="*/ 10 h 27"/>
                <a:gd name="T88" fmla="*/ 35 w 35"/>
                <a:gd name="T89" fmla="*/ 7 h 27"/>
                <a:gd name="T90" fmla="*/ 34 w 35"/>
                <a:gd name="T91" fmla="*/ 6 h 27"/>
                <a:gd name="T92" fmla="*/ 33 w 35"/>
                <a:gd name="T93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27">
                  <a:moveTo>
                    <a:pt x="33" y="4"/>
                  </a:moveTo>
                  <a:cubicBezTo>
                    <a:pt x="33" y="3"/>
                    <a:pt x="33" y="2"/>
                    <a:pt x="33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1"/>
                    <a:pt x="30" y="0"/>
                  </a:cubicBezTo>
                  <a:cubicBezTo>
                    <a:pt x="29" y="0"/>
                    <a:pt x="27" y="0"/>
                    <a:pt x="27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1" y="10"/>
                    <a:pt x="10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2"/>
                    <a:pt x="10" y="16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8" y="18"/>
                    <a:pt x="8" y="19"/>
                    <a:pt x="7" y="19"/>
                  </a:cubicBezTo>
                  <a:cubicBezTo>
                    <a:pt x="6" y="19"/>
                    <a:pt x="5" y="19"/>
                    <a:pt x="4" y="19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3" y="24"/>
                    <a:pt x="3" y="25"/>
                    <a:pt x="4" y="25"/>
                  </a:cubicBezTo>
                  <a:cubicBezTo>
                    <a:pt x="4" y="25"/>
                    <a:pt x="5" y="25"/>
                    <a:pt x="5" y="25"/>
                  </a:cubicBezTo>
                  <a:cubicBezTo>
                    <a:pt x="5" y="25"/>
                    <a:pt x="5" y="26"/>
                    <a:pt x="5" y="26"/>
                  </a:cubicBezTo>
                  <a:cubicBezTo>
                    <a:pt x="5" y="26"/>
                    <a:pt x="5" y="26"/>
                    <a:pt x="6" y="26"/>
                  </a:cubicBezTo>
                  <a:cubicBezTo>
                    <a:pt x="6" y="26"/>
                    <a:pt x="6" y="25"/>
                    <a:pt x="7" y="25"/>
                  </a:cubicBezTo>
                  <a:cubicBezTo>
                    <a:pt x="7" y="25"/>
                    <a:pt x="7" y="26"/>
                    <a:pt x="7" y="26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8" y="25"/>
                    <a:pt x="9" y="25"/>
                    <a:pt x="9" y="24"/>
                  </a:cubicBezTo>
                  <a:cubicBezTo>
                    <a:pt x="9" y="24"/>
                    <a:pt x="9" y="23"/>
                    <a:pt x="10" y="23"/>
                  </a:cubicBezTo>
                  <a:cubicBezTo>
                    <a:pt x="10" y="22"/>
                    <a:pt x="11" y="23"/>
                    <a:pt x="12" y="23"/>
                  </a:cubicBezTo>
                  <a:cubicBezTo>
                    <a:pt x="12" y="23"/>
                    <a:pt x="13" y="22"/>
                    <a:pt x="13" y="22"/>
                  </a:cubicBezTo>
                  <a:cubicBezTo>
                    <a:pt x="14" y="23"/>
                    <a:pt x="14" y="22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3"/>
                    <a:pt x="17" y="23"/>
                    <a:pt x="18" y="23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20" y="24"/>
                    <a:pt x="21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4" y="23"/>
                    <a:pt x="26" y="23"/>
                    <a:pt x="26" y="23"/>
                  </a:cubicBezTo>
                  <a:cubicBezTo>
                    <a:pt x="27" y="23"/>
                    <a:pt x="27" y="24"/>
                    <a:pt x="28" y="24"/>
                  </a:cubicBezTo>
                  <a:cubicBezTo>
                    <a:pt x="29" y="23"/>
                    <a:pt x="29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0"/>
                    <a:pt x="30" y="21"/>
                    <a:pt x="30" y="20"/>
                  </a:cubicBezTo>
                  <a:cubicBezTo>
                    <a:pt x="31" y="18"/>
                    <a:pt x="34" y="15"/>
                    <a:pt x="34" y="15"/>
                  </a:cubicBezTo>
                  <a:cubicBezTo>
                    <a:pt x="34" y="15"/>
                    <a:pt x="34" y="10"/>
                    <a:pt x="34" y="10"/>
                  </a:cubicBezTo>
                  <a:cubicBezTo>
                    <a:pt x="34" y="9"/>
                    <a:pt x="34" y="8"/>
                    <a:pt x="35" y="7"/>
                  </a:cubicBezTo>
                  <a:cubicBezTo>
                    <a:pt x="35" y="6"/>
                    <a:pt x="34" y="7"/>
                    <a:pt x="34" y="6"/>
                  </a:cubicBezTo>
                  <a:cubicBezTo>
                    <a:pt x="34" y="5"/>
                    <a:pt x="33" y="4"/>
                    <a:pt x="3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80" name="Freeform 207"/>
            <p:cNvSpPr>
              <a:spLocks/>
            </p:cNvSpPr>
            <p:nvPr/>
          </p:nvSpPr>
          <p:spPr bwMode="auto">
            <a:xfrm>
              <a:off x="3200" y="2046"/>
              <a:ext cx="91" cy="154"/>
            </a:xfrm>
            <a:custGeom>
              <a:avLst/>
              <a:gdLst>
                <a:gd name="T0" fmla="*/ 22 w 22"/>
                <a:gd name="T1" fmla="*/ 9 h 37"/>
                <a:gd name="T2" fmla="*/ 5 w 22"/>
                <a:gd name="T3" fmla="*/ 0 h 37"/>
                <a:gd name="T4" fmla="*/ 3 w 22"/>
                <a:gd name="T5" fmla="*/ 1 h 37"/>
                <a:gd name="T6" fmla="*/ 3 w 22"/>
                <a:gd name="T7" fmla="*/ 4 h 37"/>
                <a:gd name="T8" fmla="*/ 4 w 22"/>
                <a:gd name="T9" fmla="*/ 6 h 37"/>
                <a:gd name="T10" fmla="*/ 5 w 22"/>
                <a:gd name="T11" fmla="*/ 7 h 37"/>
                <a:gd name="T12" fmla="*/ 4 w 22"/>
                <a:gd name="T13" fmla="*/ 10 h 37"/>
                <a:gd name="T14" fmla="*/ 4 w 22"/>
                <a:gd name="T15" fmla="*/ 15 h 37"/>
                <a:gd name="T16" fmla="*/ 0 w 22"/>
                <a:gd name="T17" fmla="*/ 20 h 37"/>
                <a:gd name="T18" fmla="*/ 0 w 22"/>
                <a:gd name="T19" fmla="*/ 22 h 37"/>
                <a:gd name="T20" fmla="*/ 0 w 22"/>
                <a:gd name="T21" fmla="*/ 22 h 37"/>
                <a:gd name="T22" fmla="*/ 0 w 22"/>
                <a:gd name="T23" fmla="*/ 23 h 37"/>
                <a:gd name="T24" fmla="*/ 1 w 22"/>
                <a:gd name="T25" fmla="*/ 24 h 37"/>
                <a:gd name="T26" fmla="*/ 3 w 22"/>
                <a:gd name="T27" fmla="*/ 26 h 37"/>
                <a:gd name="T28" fmla="*/ 3 w 22"/>
                <a:gd name="T29" fmla="*/ 28 h 37"/>
                <a:gd name="T30" fmla="*/ 4 w 22"/>
                <a:gd name="T31" fmla="*/ 30 h 37"/>
                <a:gd name="T32" fmla="*/ 3 w 22"/>
                <a:gd name="T33" fmla="*/ 31 h 37"/>
                <a:gd name="T34" fmla="*/ 1 w 22"/>
                <a:gd name="T35" fmla="*/ 31 h 37"/>
                <a:gd name="T36" fmla="*/ 2 w 22"/>
                <a:gd name="T37" fmla="*/ 33 h 37"/>
                <a:gd name="T38" fmla="*/ 3 w 22"/>
                <a:gd name="T39" fmla="*/ 34 h 37"/>
                <a:gd name="T40" fmla="*/ 4 w 22"/>
                <a:gd name="T41" fmla="*/ 36 h 37"/>
                <a:gd name="T42" fmla="*/ 6 w 22"/>
                <a:gd name="T43" fmla="*/ 36 h 37"/>
                <a:gd name="T44" fmla="*/ 7 w 22"/>
                <a:gd name="T45" fmla="*/ 36 h 37"/>
                <a:gd name="T46" fmla="*/ 9 w 22"/>
                <a:gd name="T47" fmla="*/ 35 h 37"/>
                <a:gd name="T48" fmla="*/ 11 w 22"/>
                <a:gd name="T49" fmla="*/ 34 h 37"/>
                <a:gd name="T50" fmla="*/ 11 w 22"/>
                <a:gd name="T51" fmla="*/ 33 h 37"/>
                <a:gd name="T52" fmla="*/ 15 w 22"/>
                <a:gd name="T53" fmla="*/ 32 h 37"/>
                <a:gd name="T54" fmla="*/ 17 w 22"/>
                <a:gd name="T55" fmla="*/ 30 h 37"/>
                <a:gd name="T56" fmla="*/ 17 w 22"/>
                <a:gd name="T57" fmla="*/ 29 h 37"/>
                <a:gd name="T58" fmla="*/ 19 w 22"/>
                <a:gd name="T59" fmla="*/ 28 h 37"/>
                <a:gd name="T60" fmla="*/ 19 w 22"/>
                <a:gd name="T61" fmla="*/ 28 h 37"/>
                <a:gd name="T62" fmla="*/ 19 w 22"/>
                <a:gd name="T63" fmla="*/ 28 h 37"/>
                <a:gd name="T64" fmla="*/ 20 w 22"/>
                <a:gd name="T65" fmla="*/ 27 h 37"/>
                <a:gd name="T66" fmla="*/ 19 w 22"/>
                <a:gd name="T67" fmla="*/ 26 h 37"/>
                <a:gd name="T68" fmla="*/ 18 w 22"/>
                <a:gd name="T69" fmla="*/ 24 h 37"/>
                <a:gd name="T70" fmla="*/ 18 w 22"/>
                <a:gd name="T71" fmla="*/ 23 h 37"/>
                <a:gd name="T72" fmla="*/ 18 w 22"/>
                <a:gd name="T73" fmla="*/ 21 h 37"/>
                <a:gd name="T74" fmla="*/ 19 w 22"/>
                <a:gd name="T75" fmla="*/ 20 h 37"/>
                <a:gd name="T76" fmla="*/ 20 w 22"/>
                <a:gd name="T77" fmla="*/ 18 h 37"/>
                <a:gd name="T78" fmla="*/ 22 w 22"/>
                <a:gd name="T79" fmla="*/ 17 h 37"/>
                <a:gd name="T80" fmla="*/ 22 w 22"/>
                <a:gd name="T81" fmla="*/ 15 h 37"/>
                <a:gd name="T82" fmla="*/ 22 w 22"/>
                <a:gd name="T83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" h="37">
                  <a:moveTo>
                    <a:pt x="22" y="9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4" y="7"/>
                    <a:pt x="5" y="6"/>
                    <a:pt x="5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4" y="10"/>
                    <a:pt x="4" y="15"/>
                    <a:pt x="4" y="15"/>
                  </a:cubicBezTo>
                  <a:cubicBezTo>
                    <a:pt x="4" y="15"/>
                    <a:pt x="1" y="18"/>
                    <a:pt x="0" y="20"/>
                  </a:cubicBezTo>
                  <a:cubicBezTo>
                    <a:pt x="0" y="21"/>
                    <a:pt x="0" y="2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2" y="24"/>
                    <a:pt x="3" y="25"/>
                    <a:pt x="3" y="26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3" y="29"/>
                    <a:pt x="4" y="30"/>
                    <a:pt x="4" y="30"/>
                  </a:cubicBezTo>
                  <a:cubicBezTo>
                    <a:pt x="4" y="31"/>
                    <a:pt x="4" y="31"/>
                    <a:pt x="3" y="31"/>
                  </a:cubicBezTo>
                  <a:cubicBezTo>
                    <a:pt x="2" y="31"/>
                    <a:pt x="1" y="31"/>
                    <a:pt x="1" y="31"/>
                  </a:cubicBezTo>
                  <a:cubicBezTo>
                    <a:pt x="1" y="31"/>
                    <a:pt x="1" y="32"/>
                    <a:pt x="2" y="33"/>
                  </a:cubicBezTo>
                  <a:cubicBezTo>
                    <a:pt x="2" y="33"/>
                    <a:pt x="3" y="34"/>
                    <a:pt x="3" y="34"/>
                  </a:cubicBezTo>
                  <a:cubicBezTo>
                    <a:pt x="4" y="35"/>
                    <a:pt x="4" y="36"/>
                    <a:pt x="4" y="36"/>
                  </a:cubicBezTo>
                  <a:cubicBezTo>
                    <a:pt x="5" y="37"/>
                    <a:pt x="5" y="36"/>
                    <a:pt x="6" y="36"/>
                  </a:cubicBezTo>
                  <a:cubicBezTo>
                    <a:pt x="6" y="35"/>
                    <a:pt x="6" y="36"/>
                    <a:pt x="7" y="36"/>
                  </a:cubicBezTo>
                  <a:cubicBezTo>
                    <a:pt x="7" y="35"/>
                    <a:pt x="9" y="35"/>
                    <a:pt x="9" y="35"/>
                  </a:cubicBezTo>
                  <a:cubicBezTo>
                    <a:pt x="10" y="35"/>
                    <a:pt x="11" y="34"/>
                    <a:pt x="11" y="34"/>
                  </a:cubicBezTo>
                  <a:cubicBezTo>
                    <a:pt x="12" y="34"/>
                    <a:pt x="11" y="33"/>
                    <a:pt x="11" y="33"/>
                  </a:cubicBezTo>
                  <a:cubicBezTo>
                    <a:pt x="12" y="33"/>
                    <a:pt x="14" y="33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19" y="27"/>
                    <a:pt x="19" y="26"/>
                  </a:cubicBezTo>
                  <a:cubicBezTo>
                    <a:pt x="19" y="25"/>
                    <a:pt x="19" y="24"/>
                    <a:pt x="18" y="24"/>
                  </a:cubicBezTo>
                  <a:cubicBezTo>
                    <a:pt x="17" y="24"/>
                    <a:pt x="17" y="24"/>
                    <a:pt x="18" y="23"/>
                  </a:cubicBezTo>
                  <a:cubicBezTo>
                    <a:pt x="18" y="22"/>
                    <a:pt x="17" y="21"/>
                    <a:pt x="18" y="21"/>
                  </a:cubicBezTo>
                  <a:cubicBezTo>
                    <a:pt x="19" y="21"/>
                    <a:pt x="18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2" y="17"/>
                    <a:pt x="22" y="15"/>
                    <a:pt x="22" y="15"/>
                  </a:cubicBezTo>
                  <a:lnTo>
                    <a:pt x="2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81" name="Freeform 208"/>
            <p:cNvSpPr>
              <a:spLocks/>
            </p:cNvSpPr>
            <p:nvPr/>
          </p:nvSpPr>
          <p:spPr bwMode="auto">
            <a:xfrm>
              <a:off x="3296" y="1958"/>
              <a:ext cx="103" cy="100"/>
            </a:xfrm>
            <a:custGeom>
              <a:avLst/>
              <a:gdLst>
                <a:gd name="T0" fmla="*/ 23 w 25"/>
                <a:gd name="T1" fmla="*/ 6 h 24"/>
                <a:gd name="T2" fmla="*/ 21 w 25"/>
                <a:gd name="T3" fmla="*/ 2 h 24"/>
                <a:gd name="T4" fmla="*/ 21 w 25"/>
                <a:gd name="T5" fmla="*/ 2 h 24"/>
                <a:gd name="T6" fmla="*/ 19 w 25"/>
                <a:gd name="T7" fmla="*/ 2 h 24"/>
                <a:gd name="T8" fmla="*/ 16 w 25"/>
                <a:gd name="T9" fmla="*/ 1 h 24"/>
                <a:gd name="T10" fmla="*/ 11 w 25"/>
                <a:gd name="T11" fmla="*/ 2 h 24"/>
                <a:gd name="T12" fmla="*/ 9 w 25"/>
                <a:gd name="T13" fmla="*/ 2 h 24"/>
                <a:gd name="T14" fmla="*/ 5 w 25"/>
                <a:gd name="T15" fmla="*/ 1 h 24"/>
                <a:gd name="T16" fmla="*/ 1 w 25"/>
                <a:gd name="T17" fmla="*/ 0 h 24"/>
                <a:gd name="T18" fmla="*/ 1 w 25"/>
                <a:gd name="T19" fmla="*/ 1 h 24"/>
                <a:gd name="T20" fmla="*/ 1 w 25"/>
                <a:gd name="T21" fmla="*/ 4 h 24"/>
                <a:gd name="T22" fmla="*/ 1 w 25"/>
                <a:gd name="T23" fmla="*/ 7 h 24"/>
                <a:gd name="T24" fmla="*/ 1 w 25"/>
                <a:gd name="T25" fmla="*/ 24 h 24"/>
                <a:gd name="T26" fmla="*/ 14 w 25"/>
                <a:gd name="T27" fmla="*/ 24 h 24"/>
                <a:gd name="T28" fmla="*/ 15 w 25"/>
                <a:gd name="T29" fmla="*/ 23 h 24"/>
                <a:gd name="T30" fmla="*/ 16 w 25"/>
                <a:gd name="T31" fmla="*/ 24 h 24"/>
                <a:gd name="T32" fmla="*/ 19 w 25"/>
                <a:gd name="T33" fmla="*/ 24 h 24"/>
                <a:gd name="T34" fmla="*/ 20 w 25"/>
                <a:gd name="T35" fmla="*/ 24 h 24"/>
                <a:gd name="T36" fmla="*/ 22 w 25"/>
                <a:gd name="T37" fmla="*/ 23 h 24"/>
                <a:gd name="T38" fmla="*/ 23 w 25"/>
                <a:gd name="T39" fmla="*/ 22 h 24"/>
                <a:gd name="T40" fmla="*/ 24 w 25"/>
                <a:gd name="T41" fmla="*/ 21 h 24"/>
                <a:gd name="T42" fmla="*/ 24 w 25"/>
                <a:gd name="T43" fmla="*/ 21 h 24"/>
                <a:gd name="T44" fmla="*/ 24 w 25"/>
                <a:gd name="T45" fmla="*/ 20 h 24"/>
                <a:gd name="T46" fmla="*/ 23 w 25"/>
                <a:gd name="T47" fmla="*/ 18 h 24"/>
                <a:gd name="T48" fmla="*/ 21 w 25"/>
                <a:gd name="T49" fmla="*/ 13 h 24"/>
                <a:gd name="T50" fmla="*/ 20 w 25"/>
                <a:gd name="T51" fmla="*/ 11 h 24"/>
                <a:gd name="T52" fmla="*/ 18 w 25"/>
                <a:gd name="T53" fmla="*/ 8 h 24"/>
                <a:gd name="T54" fmla="*/ 17 w 25"/>
                <a:gd name="T55" fmla="*/ 4 h 24"/>
                <a:gd name="T56" fmla="*/ 19 w 25"/>
                <a:gd name="T57" fmla="*/ 7 h 24"/>
                <a:gd name="T58" fmla="*/ 21 w 25"/>
                <a:gd name="T59" fmla="*/ 10 h 24"/>
                <a:gd name="T60" fmla="*/ 22 w 25"/>
                <a:gd name="T61" fmla="*/ 7 h 24"/>
                <a:gd name="T62" fmla="*/ 23 w 25"/>
                <a:gd name="T63" fmla="*/ 7 h 24"/>
                <a:gd name="T64" fmla="*/ 23 w 25"/>
                <a:gd name="T65" fmla="*/ 7 h 24"/>
                <a:gd name="T66" fmla="*/ 23 w 25"/>
                <a:gd name="T6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4">
                  <a:moveTo>
                    <a:pt x="23" y="6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0" y="2"/>
                    <a:pt x="19" y="2"/>
                  </a:cubicBezTo>
                  <a:cubicBezTo>
                    <a:pt x="18" y="2"/>
                    <a:pt x="17" y="2"/>
                    <a:pt x="16" y="1"/>
                  </a:cubicBezTo>
                  <a:cubicBezTo>
                    <a:pt x="15" y="1"/>
                    <a:pt x="12" y="1"/>
                    <a:pt x="11" y="2"/>
                  </a:cubicBezTo>
                  <a:cubicBezTo>
                    <a:pt x="11" y="3"/>
                    <a:pt x="10" y="3"/>
                    <a:pt x="9" y="2"/>
                  </a:cubicBezTo>
                  <a:cubicBezTo>
                    <a:pt x="8" y="2"/>
                    <a:pt x="7" y="1"/>
                    <a:pt x="5" y="1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1" y="4"/>
                  </a:cubicBezTo>
                  <a:cubicBezTo>
                    <a:pt x="0" y="4"/>
                    <a:pt x="1" y="5"/>
                    <a:pt x="1" y="7"/>
                  </a:cubicBezTo>
                  <a:cubicBezTo>
                    <a:pt x="1" y="8"/>
                    <a:pt x="1" y="18"/>
                    <a:pt x="1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3"/>
                  </a:cubicBezTo>
                  <a:cubicBezTo>
                    <a:pt x="16" y="23"/>
                    <a:pt x="16" y="24"/>
                    <a:pt x="16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3"/>
                    <a:pt x="22" y="22"/>
                    <a:pt x="23" y="22"/>
                  </a:cubicBezTo>
                  <a:cubicBezTo>
                    <a:pt x="24" y="22"/>
                    <a:pt x="24" y="22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5" y="19"/>
                    <a:pt x="24" y="19"/>
                    <a:pt x="23" y="18"/>
                  </a:cubicBezTo>
                  <a:cubicBezTo>
                    <a:pt x="23" y="16"/>
                    <a:pt x="21" y="14"/>
                    <a:pt x="21" y="13"/>
                  </a:cubicBezTo>
                  <a:cubicBezTo>
                    <a:pt x="21" y="12"/>
                    <a:pt x="20" y="12"/>
                    <a:pt x="20" y="11"/>
                  </a:cubicBezTo>
                  <a:cubicBezTo>
                    <a:pt x="20" y="10"/>
                    <a:pt x="19" y="10"/>
                    <a:pt x="18" y="8"/>
                  </a:cubicBezTo>
                  <a:cubicBezTo>
                    <a:pt x="17" y="7"/>
                    <a:pt x="17" y="4"/>
                    <a:pt x="17" y="4"/>
                  </a:cubicBezTo>
                  <a:cubicBezTo>
                    <a:pt x="18" y="4"/>
                    <a:pt x="19" y="7"/>
                    <a:pt x="19" y="7"/>
                  </a:cubicBezTo>
                  <a:cubicBezTo>
                    <a:pt x="19" y="8"/>
                    <a:pt x="20" y="10"/>
                    <a:pt x="21" y="10"/>
                  </a:cubicBezTo>
                  <a:cubicBezTo>
                    <a:pt x="22" y="10"/>
                    <a:pt x="22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lnTo>
                    <a:pt x="2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82" name="Freeform 209"/>
            <p:cNvSpPr>
              <a:spLocks/>
            </p:cNvSpPr>
            <p:nvPr/>
          </p:nvSpPr>
          <p:spPr bwMode="auto">
            <a:xfrm>
              <a:off x="3154" y="2245"/>
              <a:ext cx="54" cy="59"/>
            </a:xfrm>
            <a:custGeom>
              <a:avLst/>
              <a:gdLst>
                <a:gd name="T0" fmla="*/ 7 w 13"/>
                <a:gd name="T1" fmla="*/ 13 h 14"/>
                <a:gd name="T2" fmla="*/ 7 w 13"/>
                <a:gd name="T3" fmla="*/ 11 h 14"/>
                <a:gd name="T4" fmla="*/ 8 w 13"/>
                <a:gd name="T5" fmla="*/ 10 h 14"/>
                <a:gd name="T6" fmla="*/ 9 w 13"/>
                <a:gd name="T7" fmla="*/ 9 h 14"/>
                <a:gd name="T8" fmla="*/ 11 w 13"/>
                <a:gd name="T9" fmla="*/ 10 h 14"/>
                <a:gd name="T10" fmla="*/ 12 w 13"/>
                <a:gd name="T11" fmla="*/ 11 h 14"/>
                <a:gd name="T12" fmla="*/ 13 w 13"/>
                <a:gd name="T13" fmla="*/ 8 h 14"/>
                <a:gd name="T14" fmla="*/ 12 w 13"/>
                <a:gd name="T15" fmla="*/ 6 h 14"/>
                <a:gd name="T16" fmla="*/ 12 w 13"/>
                <a:gd name="T17" fmla="*/ 4 h 14"/>
                <a:gd name="T18" fmla="*/ 12 w 13"/>
                <a:gd name="T19" fmla="*/ 2 h 14"/>
                <a:gd name="T20" fmla="*/ 10 w 13"/>
                <a:gd name="T21" fmla="*/ 2 h 14"/>
                <a:gd name="T22" fmla="*/ 10 w 13"/>
                <a:gd name="T23" fmla="*/ 0 h 14"/>
                <a:gd name="T24" fmla="*/ 7 w 13"/>
                <a:gd name="T25" fmla="*/ 0 h 14"/>
                <a:gd name="T26" fmla="*/ 7 w 13"/>
                <a:gd name="T27" fmla="*/ 0 h 14"/>
                <a:gd name="T28" fmla="*/ 6 w 13"/>
                <a:gd name="T29" fmla="*/ 3 h 14"/>
                <a:gd name="T30" fmla="*/ 3 w 13"/>
                <a:gd name="T31" fmla="*/ 3 h 14"/>
                <a:gd name="T32" fmla="*/ 2 w 13"/>
                <a:gd name="T33" fmla="*/ 3 h 14"/>
                <a:gd name="T34" fmla="*/ 2 w 13"/>
                <a:gd name="T35" fmla="*/ 4 h 14"/>
                <a:gd name="T36" fmla="*/ 3 w 13"/>
                <a:gd name="T37" fmla="*/ 5 h 14"/>
                <a:gd name="T38" fmla="*/ 2 w 13"/>
                <a:gd name="T39" fmla="*/ 6 h 14"/>
                <a:gd name="T40" fmla="*/ 1 w 13"/>
                <a:gd name="T41" fmla="*/ 7 h 14"/>
                <a:gd name="T42" fmla="*/ 2 w 13"/>
                <a:gd name="T43" fmla="*/ 9 h 14"/>
                <a:gd name="T44" fmla="*/ 3 w 13"/>
                <a:gd name="T45" fmla="*/ 11 h 14"/>
                <a:gd name="T46" fmla="*/ 6 w 13"/>
                <a:gd name="T47" fmla="*/ 14 h 14"/>
                <a:gd name="T48" fmla="*/ 7 w 13"/>
                <a:gd name="T4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14">
                  <a:moveTo>
                    <a:pt x="7" y="13"/>
                  </a:moveTo>
                  <a:cubicBezTo>
                    <a:pt x="8" y="13"/>
                    <a:pt x="7" y="12"/>
                    <a:pt x="7" y="11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11"/>
                    <a:pt x="11" y="10"/>
                  </a:cubicBezTo>
                  <a:cubicBezTo>
                    <a:pt x="11" y="10"/>
                    <a:pt x="11" y="11"/>
                    <a:pt x="12" y="11"/>
                  </a:cubicBezTo>
                  <a:cubicBezTo>
                    <a:pt x="13" y="11"/>
                    <a:pt x="13" y="9"/>
                    <a:pt x="13" y="8"/>
                  </a:cubicBezTo>
                  <a:cubicBezTo>
                    <a:pt x="13" y="7"/>
                    <a:pt x="13" y="6"/>
                    <a:pt x="12" y="6"/>
                  </a:cubicBezTo>
                  <a:cubicBezTo>
                    <a:pt x="12" y="5"/>
                    <a:pt x="11" y="4"/>
                    <a:pt x="12" y="4"/>
                  </a:cubicBezTo>
                  <a:cubicBezTo>
                    <a:pt x="13" y="4"/>
                    <a:pt x="13" y="3"/>
                    <a:pt x="12" y="2"/>
                  </a:cubicBezTo>
                  <a:cubicBezTo>
                    <a:pt x="11" y="2"/>
                    <a:pt x="10" y="3"/>
                    <a:pt x="10" y="2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6"/>
                    <a:pt x="1" y="7"/>
                    <a:pt x="1" y="7"/>
                  </a:cubicBezTo>
                  <a:cubicBezTo>
                    <a:pt x="0" y="7"/>
                    <a:pt x="2" y="9"/>
                    <a:pt x="2" y="9"/>
                  </a:cubicBezTo>
                  <a:cubicBezTo>
                    <a:pt x="2" y="9"/>
                    <a:pt x="2" y="10"/>
                    <a:pt x="3" y="11"/>
                  </a:cubicBezTo>
                  <a:cubicBezTo>
                    <a:pt x="5" y="12"/>
                    <a:pt x="4" y="12"/>
                    <a:pt x="6" y="14"/>
                  </a:cubicBezTo>
                  <a:cubicBezTo>
                    <a:pt x="6" y="13"/>
                    <a:pt x="6" y="13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83" name="Freeform 210"/>
            <p:cNvSpPr>
              <a:spLocks/>
            </p:cNvSpPr>
            <p:nvPr/>
          </p:nvSpPr>
          <p:spPr bwMode="auto">
            <a:xfrm>
              <a:off x="3163" y="2245"/>
              <a:ext cx="20" cy="13"/>
            </a:xfrm>
            <a:custGeom>
              <a:avLst/>
              <a:gdLst>
                <a:gd name="T0" fmla="*/ 4 w 5"/>
                <a:gd name="T1" fmla="*/ 3 h 3"/>
                <a:gd name="T2" fmla="*/ 5 w 5"/>
                <a:gd name="T3" fmla="*/ 0 h 3"/>
                <a:gd name="T4" fmla="*/ 4 w 5"/>
                <a:gd name="T5" fmla="*/ 0 h 3"/>
                <a:gd name="T6" fmla="*/ 1 w 5"/>
                <a:gd name="T7" fmla="*/ 0 h 3"/>
                <a:gd name="T8" fmla="*/ 1 w 5"/>
                <a:gd name="T9" fmla="*/ 0 h 3"/>
                <a:gd name="T10" fmla="*/ 0 w 5"/>
                <a:gd name="T11" fmla="*/ 2 h 3"/>
                <a:gd name="T12" fmla="*/ 0 w 5"/>
                <a:gd name="T13" fmla="*/ 2 h 3"/>
                <a:gd name="T14" fmla="*/ 0 w 5"/>
                <a:gd name="T15" fmla="*/ 3 h 3"/>
                <a:gd name="T16" fmla="*/ 1 w 5"/>
                <a:gd name="T17" fmla="*/ 3 h 3"/>
                <a:gd name="T18" fmla="*/ 4 w 5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">
                  <a:moveTo>
                    <a:pt x="4" y="3"/>
                  </a:moveTo>
                  <a:cubicBezTo>
                    <a:pt x="4" y="3"/>
                    <a:pt x="5" y="2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84" name="Freeform 211"/>
            <p:cNvSpPr>
              <a:spLocks/>
            </p:cNvSpPr>
            <p:nvPr/>
          </p:nvSpPr>
          <p:spPr bwMode="auto">
            <a:xfrm>
              <a:off x="3179" y="2233"/>
              <a:ext cx="63" cy="79"/>
            </a:xfrm>
            <a:custGeom>
              <a:avLst/>
              <a:gdLst>
                <a:gd name="T0" fmla="*/ 4 w 15"/>
                <a:gd name="T1" fmla="*/ 18 h 19"/>
                <a:gd name="T2" fmla="*/ 5 w 15"/>
                <a:gd name="T3" fmla="*/ 18 h 19"/>
                <a:gd name="T4" fmla="*/ 7 w 15"/>
                <a:gd name="T5" fmla="*/ 18 h 19"/>
                <a:gd name="T6" fmla="*/ 8 w 15"/>
                <a:gd name="T7" fmla="*/ 18 h 19"/>
                <a:gd name="T8" fmla="*/ 9 w 15"/>
                <a:gd name="T9" fmla="*/ 17 h 19"/>
                <a:gd name="T10" fmla="*/ 10 w 15"/>
                <a:gd name="T11" fmla="*/ 15 h 19"/>
                <a:gd name="T12" fmla="*/ 10 w 15"/>
                <a:gd name="T13" fmla="*/ 12 h 19"/>
                <a:gd name="T14" fmla="*/ 12 w 15"/>
                <a:gd name="T15" fmla="*/ 9 h 19"/>
                <a:gd name="T16" fmla="*/ 14 w 15"/>
                <a:gd name="T17" fmla="*/ 5 h 19"/>
                <a:gd name="T18" fmla="*/ 15 w 15"/>
                <a:gd name="T19" fmla="*/ 2 h 19"/>
                <a:gd name="T20" fmla="*/ 15 w 15"/>
                <a:gd name="T21" fmla="*/ 0 h 19"/>
                <a:gd name="T22" fmla="*/ 15 w 15"/>
                <a:gd name="T23" fmla="*/ 0 h 19"/>
                <a:gd name="T24" fmla="*/ 13 w 15"/>
                <a:gd name="T25" fmla="*/ 0 h 19"/>
                <a:gd name="T26" fmla="*/ 12 w 15"/>
                <a:gd name="T27" fmla="*/ 0 h 19"/>
                <a:gd name="T28" fmla="*/ 11 w 15"/>
                <a:gd name="T29" fmla="*/ 0 h 19"/>
                <a:gd name="T30" fmla="*/ 11 w 15"/>
                <a:gd name="T31" fmla="*/ 2 h 19"/>
                <a:gd name="T32" fmla="*/ 10 w 15"/>
                <a:gd name="T33" fmla="*/ 4 h 19"/>
                <a:gd name="T34" fmla="*/ 7 w 15"/>
                <a:gd name="T35" fmla="*/ 3 h 19"/>
                <a:gd name="T36" fmla="*/ 4 w 15"/>
                <a:gd name="T37" fmla="*/ 3 h 19"/>
                <a:gd name="T38" fmla="*/ 4 w 15"/>
                <a:gd name="T39" fmla="*/ 5 h 19"/>
                <a:gd name="T40" fmla="*/ 6 w 15"/>
                <a:gd name="T41" fmla="*/ 5 h 19"/>
                <a:gd name="T42" fmla="*/ 6 w 15"/>
                <a:gd name="T43" fmla="*/ 7 h 19"/>
                <a:gd name="T44" fmla="*/ 6 w 15"/>
                <a:gd name="T45" fmla="*/ 9 h 19"/>
                <a:gd name="T46" fmla="*/ 7 w 15"/>
                <a:gd name="T47" fmla="*/ 11 h 19"/>
                <a:gd name="T48" fmla="*/ 6 w 15"/>
                <a:gd name="T49" fmla="*/ 14 h 19"/>
                <a:gd name="T50" fmla="*/ 5 w 15"/>
                <a:gd name="T51" fmla="*/ 13 h 19"/>
                <a:gd name="T52" fmla="*/ 3 w 15"/>
                <a:gd name="T53" fmla="*/ 12 h 19"/>
                <a:gd name="T54" fmla="*/ 2 w 15"/>
                <a:gd name="T55" fmla="*/ 13 h 19"/>
                <a:gd name="T56" fmla="*/ 1 w 15"/>
                <a:gd name="T57" fmla="*/ 14 h 19"/>
                <a:gd name="T58" fmla="*/ 1 w 15"/>
                <a:gd name="T59" fmla="*/ 16 h 19"/>
                <a:gd name="T60" fmla="*/ 0 w 15"/>
                <a:gd name="T61" fmla="*/ 17 h 19"/>
                <a:gd name="T62" fmla="*/ 0 w 15"/>
                <a:gd name="T63" fmla="*/ 17 h 19"/>
                <a:gd name="T64" fmla="*/ 2 w 15"/>
                <a:gd name="T65" fmla="*/ 19 h 19"/>
                <a:gd name="T66" fmla="*/ 4 w 15"/>
                <a:gd name="T6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" h="19">
                  <a:moveTo>
                    <a:pt x="4" y="18"/>
                  </a:moveTo>
                  <a:cubicBezTo>
                    <a:pt x="4" y="18"/>
                    <a:pt x="5" y="19"/>
                    <a:pt x="5" y="18"/>
                  </a:cubicBezTo>
                  <a:cubicBezTo>
                    <a:pt x="6" y="18"/>
                    <a:pt x="7" y="18"/>
                    <a:pt x="7" y="18"/>
                  </a:cubicBezTo>
                  <a:cubicBezTo>
                    <a:pt x="7" y="19"/>
                    <a:pt x="7" y="19"/>
                    <a:pt x="8" y="18"/>
                  </a:cubicBezTo>
                  <a:cubicBezTo>
                    <a:pt x="9" y="18"/>
                    <a:pt x="9" y="18"/>
                    <a:pt x="9" y="17"/>
                  </a:cubicBezTo>
                  <a:cubicBezTo>
                    <a:pt x="9" y="16"/>
                    <a:pt x="10" y="17"/>
                    <a:pt x="10" y="15"/>
                  </a:cubicBezTo>
                  <a:cubicBezTo>
                    <a:pt x="10" y="14"/>
                    <a:pt x="10" y="12"/>
                    <a:pt x="10" y="12"/>
                  </a:cubicBezTo>
                  <a:cubicBezTo>
                    <a:pt x="10" y="11"/>
                    <a:pt x="12" y="10"/>
                    <a:pt x="12" y="9"/>
                  </a:cubicBezTo>
                  <a:cubicBezTo>
                    <a:pt x="12" y="8"/>
                    <a:pt x="14" y="6"/>
                    <a:pt x="14" y="5"/>
                  </a:cubicBezTo>
                  <a:cubicBezTo>
                    <a:pt x="14" y="3"/>
                    <a:pt x="14" y="3"/>
                    <a:pt x="15" y="2"/>
                  </a:cubicBezTo>
                  <a:cubicBezTo>
                    <a:pt x="15" y="2"/>
                    <a:pt x="15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0" y="3"/>
                    <a:pt x="10" y="4"/>
                    <a:pt x="10" y="4"/>
                  </a:cubicBezTo>
                  <a:cubicBezTo>
                    <a:pt x="10" y="4"/>
                    <a:pt x="7" y="3"/>
                    <a:pt x="7" y="3"/>
                  </a:cubicBezTo>
                  <a:cubicBezTo>
                    <a:pt x="6" y="3"/>
                    <a:pt x="5" y="3"/>
                    <a:pt x="4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7" y="6"/>
                    <a:pt x="7" y="7"/>
                    <a:pt x="6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7" y="9"/>
                    <a:pt x="7" y="10"/>
                    <a:pt x="7" y="11"/>
                  </a:cubicBezTo>
                  <a:cubicBezTo>
                    <a:pt x="7" y="12"/>
                    <a:pt x="7" y="14"/>
                    <a:pt x="6" y="14"/>
                  </a:cubicBezTo>
                  <a:cubicBezTo>
                    <a:pt x="5" y="14"/>
                    <a:pt x="5" y="13"/>
                    <a:pt x="5" y="13"/>
                  </a:cubicBezTo>
                  <a:cubicBezTo>
                    <a:pt x="4" y="14"/>
                    <a:pt x="4" y="12"/>
                    <a:pt x="3" y="12"/>
                  </a:cubicBezTo>
                  <a:cubicBezTo>
                    <a:pt x="3" y="12"/>
                    <a:pt x="3" y="13"/>
                    <a:pt x="2" y="13"/>
                  </a:cubicBezTo>
                  <a:cubicBezTo>
                    <a:pt x="2" y="13"/>
                    <a:pt x="1" y="13"/>
                    <a:pt x="1" y="14"/>
                  </a:cubicBezTo>
                  <a:cubicBezTo>
                    <a:pt x="1" y="15"/>
                    <a:pt x="2" y="16"/>
                    <a:pt x="1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1" y="18"/>
                    <a:pt x="2" y="19"/>
                  </a:cubicBezTo>
                  <a:cubicBezTo>
                    <a:pt x="3" y="19"/>
                    <a:pt x="4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85" name="Freeform 212"/>
            <p:cNvSpPr>
              <a:spLocks/>
            </p:cNvSpPr>
            <p:nvPr/>
          </p:nvSpPr>
          <p:spPr bwMode="auto">
            <a:xfrm>
              <a:off x="3271" y="2046"/>
              <a:ext cx="153" cy="187"/>
            </a:xfrm>
            <a:custGeom>
              <a:avLst/>
              <a:gdLst>
                <a:gd name="T0" fmla="*/ 28 w 37"/>
                <a:gd name="T1" fmla="*/ 2 h 45"/>
                <a:gd name="T2" fmla="*/ 25 w 37"/>
                <a:gd name="T3" fmla="*/ 3 h 45"/>
                <a:gd name="T4" fmla="*/ 21 w 37"/>
                <a:gd name="T5" fmla="*/ 2 h 45"/>
                <a:gd name="T6" fmla="*/ 7 w 37"/>
                <a:gd name="T7" fmla="*/ 3 h 45"/>
                <a:gd name="T8" fmla="*/ 5 w 37"/>
                <a:gd name="T9" fmla="*/ 8 h 45"/>
                <a:gd name="T10" fmla="*/ 5 w 37"/>
                <a:gd name="T11" fmla="*/ 17 h 45"/>
                <a:gd name="T12" fmla="*/ 2 w 37"/>
                <a:gd name="T13" fmla="*/ 20 h 45"/>
                <a:gd name="T14" fmla="*/ 1 w 37"/>
                <a:gd name="T15" fmla="*/ 23 h 45"/>
                <a:gd name="T16" fmla="*/ 2 w 37"/>
                <a:gd name="T17" fmla="*/ 26 h 45"/>
                <a:gd name="T18" fmla="*/ 2 w 37"/>
                <a:gd name="T19" fmla="*/ 28 h 45"/>
                <a:gd name="T20" fmla="*/ 4 w 37"/>
                <a:gd name="T21" fmla="*/ 32 h 45"/>
                <a:gd name="T22" fmla="*/ 5 w 37"/>
                <a:gd name="T23" fmla="*/ 33 h 45"/>
                <a:gd name="T24" fmla="*/ 7 w 37"/>
                <a:gd name="T25" fmla="*/ 35 h 45"/>
                <a:gd name="T26" fmla="*/ 9 w 37"/>
                <a:gd name="T27" fmla="*/ 37 h 45"/>
                <a:gd name="T28" fmla="*/ 11 w 37"/>
                <a:gd name="T29" fmla="*/ 40 h 45"/>
                <a:gd name="T30" fmla="*/ 13 w 37"/>
                <a:gd name="T31" fmla="*/ 42 h 45"/>
                <a:gd name="T32" fmla="*/ 15 w 37"/>
                <a:gd name="T33" fmla="*/ 43 h 45"/>
                <a:gd name="T34" fmla="*/ 17 w 37"/>
                <a:gd name="T35" fmla="*/ 43 h 45"/>
                <a:gd name="T36" fmla="*/ 21 w 37"/>
                <a:gd name="T37" fmla="*/ 44 h 45"/>
                <a:gd name="T38" fmla="*/ 24 w 37"/>
                <a:gd name="T39" fmla="*/ 44 h 45"/>
                <a:gd name="T40" fmla="*/ 27 w 37"/>
                <a:gd name="T41" fmla="*/ 44 h 45"/>
                <a:gd name="T42" fmla="*/ 29 w 37"/>
                <a:gd name="T43" fmla="*/ 42 h 45"/>
                <a:gd name="T44" fmla="*/ 30 w 37"/>
                <a:gd name="T45" fmla="*/ 42 h 45"/>
                <a:gd name="T46" fmla="*/ 28 w 37"/>
                <a:gd name="T47" fmla="*/ 39 h 45"/>
                <a:gd name="T48" fmla="*/ 24 w 37"/>
                <a:gd name="T49" fmla="*/ 35 h 45"/>
                <a:gd name="T50" fmla="*/ 27 w 37"/>
                <a:gd name="T51" fmla="*/ 34 h 45"/>
                <a:gd name="T52" fmla="*/ 28 w 37"/>
                <a:gd name="T53" fmla="*/ 29 h 45"/>
                <a:gd name="T54" fmla="*/ 29 w 37"/>
                <a:gd name="T55" fmla="*/ 26 h 45"/>
                <a:gd name="T56" fmla="*/ 32 w 37"/>
                <a:gd name="T57" fmla="*/ 23 h 45"/>
                <a:gd name="T58" fmla="*/ 33 w 37"/>
                <a:gd name="T59" fmla="*/ 18 h 45"/>
                <a:gd name="T60" fmla="*/ 35 w 37"/>
                <a:gd name="T61" fmla="*/ 14 h 45"/>
                <a:gd name="T62" fmla="*/ 35 w 37"/>
                <a:gd name="T63" fmla="*/ 11 h 45"/>
                <a:gd name="T64" fmla="*/ 34 w 37"/>
                <a:gd name="T65" fmla="*/ 4 h 45"/>
                <a:gd name="T66" fmla="*/ 30 w 37"/>
                <a:gd name="T67" fmla="*/ 0 h 45"/>
                <a:gd name="T68" fmla="*/ 29 w 37"/>
                <a:gd name="T6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5">
                  <a:moveTo>
                    <a:pt x="29" y="1"/>
                  </a:moveTo>
                  <a:cubicBezTo>
                    <a:pt x="28" y="1"/>
                    <a:pt x="29" y="2"/>
                    <a:pt x="28" y="2"/>
                  </a:cubicBezTo>
                  <a:cubicBezTo>
                    <a:pt x="27" y="2"/>
                    <a:pt x="27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2"/>
                    <a:pt x="21" y="2"/>
                  </a:cubicBezTo>
                  <a:cubicBezTo>
                    <a:pt x="21" y="3"/>
                    <a:pt x="20" y="3"/>
                    <a:pt x="20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7"/>
                    <a:pt x="5" y="17"/>
                  </a:cubicBezTo>
                  <a:cubicBezTo>
                    <a:pt x="4" y="17"/>
                    <a:pt x="3" y="18"/>
                    <a:pt x="3" y="18"/>
                  </a:cubicBezTo>
                  <a:cubicBezTo>
                    <a:pt x="3" y="19"/>
                    <a:pt x="3" y="20"/>
                    <a:pt x="2" y="20"/>
                  </a:cubicBezTo>
                  <a:cubicBezTo>
                    <a:pt x="1" y="20"/>
                    <a:pt x="2" y="21"/>
                    <a:pt x="1" y="21"/>
                  </a:cubicBezTo>
                  <a:cubicBezTo>
                    <a:pt x="0" y="21"/>
                    <a:pt x="1" y="22"/>
                    <a:pt x="1" y="23"/>
                  </a:cubicBezTo>
                  <a:cubicBezTo>
                    <a:pt x="0" y="24"/>
                    <a:pt x="0" y="24"/>
                    <a:pt x="1" y="24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2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4" y="30"/>
                    <a:pt x="4" y="30"/>
                  </a:cubicBezTo>
                  <a:cubicBezTo>
                    <a:pt x="4" y="31"/>
                    <a:pt x="5" y="32"/>
                    <a:pt x="4" y="32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6" y="34"/>
                    <a:pt x="7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10" y="38"/>
                    <a:pt x="10" y="38"/>
                    <a:pt x="10" y="39"/>
                  </a:cubicBezTo>
                  <a:cubicBezTo>
                    <a:pt x="10" y="39"/>
                    <a:pt x="11" y="40"/>
                    <a:pt x="11" y="4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3" y="42"/>
                  </a:cubicBezTo>
                  <a:cubicBezTo>
                    <a:pt x="13" y="42"/>
                    <a:pt x="14" y="43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2"/>
                    <a:pt x="16" y="43"/>
                    <a:pt x="16" y="43"/>
                  </a:cubicBezTo>
                  <a:cubicBezTo>
                    <a:pt x="16" y="43"/>
                    <a:pt x="17" y="42"/>
                    <a:pt x="17" y="43"/>
                  </a:cubicBezTo>
                  <a:cubicBezTo>
                    <a:pt x="18" y="43"/>
                    <a:pt x="19" y="44"/>
                    <a:pt x="20" y="45"/>
                  </a:cubicBezTo>
                  <a:cubicBezTo>
                    <a:pt x="20" y="45"/>
                    <a:pt x="21" y="44"/>
                    <a:pt x="21" y="44"/>
                  </a:cubicBezTo>
                  <a:cubicBezTo>
                    <a:pt x="22" y="44"/>
                    <a:pt x="23" y="45"/>
                    <a:pt x="23" y="45"/>
                  </a:cubicBezTo>
                  <a:cubicBezTo>
                    <a:pt x="23" y="45"/>
                    <a:pt x="24" y="44"/>
                    <a:pt x="24" y="44"/>
                  </a:cubicBezTo>
                  <a:cubicBezTo>
                    <a:pt x="25" y="45"/>
                    <a:pt x="26" y="45"/>
                    <a:pt x="26" y="44"/>
                  </a:cubicBezTo>
                  <a:cubicBezTo>
                    <a:pt x="26" y="44"/>
                    <a:pt x="26" y="44"/>
                    <a:pt x="27" y="44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8" y="42"/>
                    <a:pt x="29" y="42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1"/>
                    <a:pt x="31" y="41"/>
                    <a:pt x="30" y="41"/>
                  </a:cubicBezTo>
                  <a:cubicBezTo>
                    <a:pt x="30" y="41"/>
                    <a:pt x="29" y="40"/>
                    <a:pt x="28" y="39"/>
                  </a:cubicBezTo>
                  <a:cubicBezTo>
                    <a:pt x="28" y="38"/>
                    <a:pt x="27" y="37"/>
                    <a:pt x="27" y="36"/>
                  </a:cubicBezTo>
                  <a:cubicBezTo>
                    <a:pt x="26" y="36"/>
                    <a:pt x="25" y="36"/>
                    <a:pt x="24" y="35"/>
                  </a:cubicBezTo>
                  <a:cubicBezTo>
                    <a:pt x="24" y="35"/>
                    <a:pt x="25" y="35"/>
                    <a:pt x="25" y="34"/>
                  </a:cubicBezTo>
                  <a:cubicBezTo>
                    <a:pt x="25" y="33"/>
                    <a:pt x="27" y="34"/>
                    <a:pt x="27" y="34"/>
                  </a:cubicBezTo>
                  <a:cubicBezTo>
                    <a:pt x="27" y="34"/>
                    <a:pt x="27" y="32"/>
                    <a:pt x="27" y="31"/>
                  </a:cubicBezTo>
                  <a:cubicBezTo>
                    <a:pt x="27" y="30"/>
                    <a:pt x="28" y="30"/>
                    <a:pt x="28" y="29"/>
                  </a:cubicBezTo>
                  <a:cubicBezTo>
                    <a:pt x="27" y="29"/>
                    <a:pt x="28" y="29"/>
                    <a:pt x="29" y="28"/>
                  </a:cubicBezTo>
                  <a:cubicBezTo>
                    <a:pt x="29" y="28"/>
                    <a:pt x="29" y="27"/>
                    <a:pt x="29" y="26"/>
                  </a:cubicBezTo>
                  <a:cubicBezTo>
                    <a:pt x="30" y="26"/>
                    <a:pt x="30" y="24"/>
                    <a:pt x="31" y="24"/>
                  </a:cubicBezTo>
                  <a:cubicBezTo>
                    <a:pt x="31" y="24"/>
                    <a:pt x="32" y="24"/>
                    <a:pt x="32" y="23"/>
                  </a:cubicBezTo>
                  <a:cubicBezTo>
                    <a:pt x="32" y="23"/>
                    <a:pt x="33" y="22"/>
                    <a:pt x="32" y="21"/>
                  </a:cubicBezTo>
                  <a:cubicBezTo>
                    <a:pt x="32" y="20"/>
                    <a:pt x="32" y="19"/>
                    <a:pt x="33" y="18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3" y="15"/>
                    <a:pt x="34" y="15"/>
                    <a:pt x="35" y="14"/>
                  </a:cubicBezTo>
                  <a:cubicBezTo>
                    <a:pt x="35" y="14"/>
                    <a:pt x="36" y="14"/>
                    <a:pt x="37" y="12"/>
                  </a:cubicBezTo>
                  <a:cubicBezTo>
                    <a:pt x="36" y="12"/>
                    <a:pt x="36" y="11"/>
                    <a:pt x="35" y="11"/>
                  </a:cubicBezTo>
                  <a:cubicBezTo>
                    <a:pt x="35" y="11"/>
                    <a:pt x="34" y="9"/>
                    <a:pt x="34" y="8"/>
                  </a:cubicBezTo>
                  <a:cubicBezTo>
                    <a:pt x="34" y="6"/>
                    <a:pt x="34" y="5"/>
                    <a:pt x="34" y="4"/>
                  </a:cubicBezTo>
                  <a:cubicBezTo>
                    <a:pt x="33" y="3"/>
                    <a:pt x="33" y="2"/>
                    <a:pt x="32" y="2"/>
                  </a:cubicBezTo>
                  <a:cubicBezTo>
                    <a:pt x="31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"/>
                    <a:pt x="30" y="1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86" name="Freeform 213"/>
            <p:cNvSpPr>
              <a:spLocks/>
            </p:cNvSpPr>
            <p:nvPr/>
          </p:nvSpPr>
          <p:spPr bwMode="auto">
            <a:xfrm>
              <a:off x="3453" y="2150"/>
              <a:ext cx="17" cy="16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2 h 4"/>
                <a:gd name="T4" fmla="*/ 0 w 4"/>
                <a:gd name="T5" fmla="*/ 3 h 4"/>
                <a:gd name="T6" fmla="*/ 1 w 4"/>
                <a:gd name="T7" fmla="*/ 3 h 4"/>
                <a:gd name="T8" fmla="*/ 2 w 4"/>
                <a:gd name="T9" fmla="*/ 4 h 4"/>
                <a:gd name="T10" fmla="*/ 3 w 4"/>
                <a:gd name="T11" fmla="*/ 3 h 4"/>
                <a:gd name="T12" fmla="*/ 2 w 4"/>
                <a:gd name="T13" fmla="*/ 2 h 4"/>
                <a:gd name="T14" fmla="*/ 3 w 4"/>
                <a:gd name="T15" fmla="*/ 1 h 4"/>
                <a:gd name="T16" fmla="*/ 3 w 4"/>
                <a:gd name="T17" fmla="*/ 0 h 4"/>
                <a:gd name="T18" fmla="*/ 3 w 4"/>
                <a:gd name="T19" fmla="*/ 0 h 4"/>
                <a:gd name="T20" fmla="*/ 2 w 4"/>
                <a:gd name="T21" fmla="*/ 0 h 4"/>
                <a:gd name="T22" fmla="*/ 1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87" name="Freeform 214"/>
            <p:cNvSpPr>
              <a:spLocks/>
            </p:cNvSpPr>
            <p:nvPr/>
          </p:nvSpPr>
          <p:spPr bwMode="auto">
            <a:xfrm>
              <a:off x="3404" y="2096"/>
              <a:ext cx="62" cy="54"/>
            </a:xfrm>
            <a:custGeom>
              <a:avLst/>
              <a:gdLst>
                <a:gd name="T0" fmla="*/ 3 w 15"/>
                <a:gd name="T1" fmla="*/ 2 h 13"/>
                <a:gd name="T2" fmla="*/ 1 w 15"/>
                <a:gd name="T3" fmla="*/ 4 h 13"/>
                <a:gd name="T4" fmla="*/ 1 w 15"/>
                <a:gd name="T5" fmla="*/ 6 h 13"/>
                <a:gd name="T6" fmla="*/ 0 w 15"/>
                <a:gd name="T7" fmla="*/ 9 h 13"/>
                <a:gd name="T8" fmla="*/ 2 w 15"/>
                <a:gd name="T9" fmla="*/ 9 h 13"/>
                <a:gd name="T10" fmla="*/ 3 w 15"/>
                <a:gd name="T11" fmla="*/ 8 h 13"/>
                <a:gd name="T12" fmla="*/ 4 w 15"/>
                <a:gd name="T13" fmla="*/ 8 h 13"/>
                <a:gd name="T14" fmla="*/ 5 w 15"/>
                <a:gd name="T15" fmla="*/ 8 h 13"/>
                <a:gd name="T16" fmla="*/ 6 w 15"/>
                <a:gd name="T17" fmla="*/ 8 h 13"/>
                <a:gd name="T18" fmla="*/ 9 w 15"/>
                <a:gd name="T19" fmla="*/ 8 h 13"/>
                <a:gd name="T20" fmla="*/ 13 w 15"/>
                <a:gd name="T21" fmla="*/ 13 h 13"/>
                <a:gd name="T22" fmla="*/ 13 w 15"/>
                <a:gd name="T23" fmla="*/ 13 h 13"/>
                <a:gd name="T24" fmla="*/ 14 w 15"/>
                <a:gd name="T25" fmla="*/ 13 h 13"/>
                <a:gd name="T26" fmla="*/ 15 w 15"/>
                <a:gd name="T27" fmla="*/ 13 h 13"/>
                <a:gd name="T28" fmla="*/ 12 w 15"/>
                <a:gd name="T29" fmla="*/ 10 h 13"/>
                <a:gd name="T30" fmla="*/ 9 w 15"/>
                <a:gd name="T31" fmla="*/ 7 h 13"/>
                <a:gd name="T32" fmla="*/ 8 w 15"/>
                <a:gd name="T33" fmla="*/ 6 h 13"/>
                <a:gd name="T34" fmla="*/ 6 w 15"/>
                <a:gd name="T35" fmla="*/ 3 h 13"/>
                <a:gd name="T36" fmla="*/ 5 w 15"/>
                <a:gd name="T37" fmla="*/ 0 h 13"/>
                <a:gd name="T38" fmla="*/ 3 w 15"/>
                <a:gd name="T3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13">
                  <a:moveTo>
                    <a:pt x="3" y="2"/>
                  </a:moveTo>
                  <a:cubicBezTo>
                    <a:pt x="2" y="3"/>
                    <a:pt x="1" y="3"/>
                    <a:pt x="1" y="4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4" y="8"/>
                    <a:pt x="4" y="8"/>
                  </a:cubicBezTo>
                  <a:cubicBezTo>
                    <a:pt x="4" y="8"/>
                    <a:pt x="5" y="9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9" y="8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4" y="12"/>
                    <a:pt x="14" y="11"/>
                    <a:pt x="12" y="10"/>
                  </a:cubicBezTo>
                  <a:cubicBezTo>
                    <a:pt x="11" y="8"/>
                    <a:pt x="10" y="7"/>
                    <a:pt x="9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6"/>
                    <a:pt x="6" y="4"/>
                    <a:pt x="6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4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88" name="Freeform 215"/>
            <p:cNvSpPr>
              <a:spLocks/>
            </p:cNvSpPr>
            <p:nvPr/>
          </p:nvSpPr>
          <p:spPr bwMode="auto">
            <a:xfrm>
              <a:off x="3370" y="2125"/>
              <a:ext cx="142" cy="108"/>
            </a:xfrm>
            <a:custGeom>
              <a:avLst/>
              <a:gdLst>
                <a:gd name="T0" fmla="*/ 3 w 34"/>
                <a:gd name="T1" fmla="*/ 17 h 26"/>
                <a:gd name="T2" fmla="*/ 4 w 34"/>
                <a:gd name="T3" fmla="*/ 20 h 26"/>
                <a:gd name="T4" fmla="*/ 6 w 34"/>
                <a:gd name="T5" fmla="*/ 22 h 26"/>
                <a:gd name="T6" fmla="*/ 6 w 34"/>
                <a:gd name="T7" fmla="*/ 23 h 26"/>
                <a:gd name="T8" fmla="*/ 7 w 34"/>
                <a:gd name="T9" fmla="*/ 24 h 26"/>
                <a:gd name="T10" fmla="*/ 9 w 34"/>
                <a:gd name="T11" fmla="*/ 24 h 26"/>
                <a:gd name="T12" fmla="*/ 12 w 34"/>
                <a:gd name="T13" fmla="*/ 26 h 26"/>
                <a:gd name="T14" fmla="*/ 15 w 34"/>
                <a:gd name="T15" fmla="*/ 26 h 26"/>
                <a:gd name="T16" fmla="*/ 16 w 34"/>
                <a:gd name="T17" fmla="*/ 25 h 26"/>
                <a:gd name="T18" fmla="*/ 18 w 34"/>
                <a:gd name="T19" fmla="*/ 25 h 26"/>
                <a:gd name="T20" fmla="*/ 19 w 34"/>
                <a:gd name="T21" fmla="*/ 25 h 26"/>
                <a:gd name="T22" fmla="*/ 20 w 34"/>
                <a:gd name="T23" fmla="*/ 25 h 26"/>
                <a:gd name="T24" fmla="*/ 22 w 34"/>
                <a:gd name="T25" fmla="*/ 24 h 26"/>
                <a:gd name="T26" fmla="*/ 25 w 34"/>
                <a:gd name="T27" fmla="*/ 23 h 26"/>
                <a:gd name="T28" fmla="*/ 27 w 34"/>
                <a:gd name="T29" fmla="*/ 22 h 26"/>
                <a:gd name="T30" fmla="*/ 33 w 34"/>
                <a:gd name="T31" fmla="*/ 17 h 26"/>
                <a:gd name="T32" fmla="*/ 32 w 34"/>
                <a:gd name="T33" fmla="*/ 16 h 26"/>
                <a:gd name="T34" fmla="*/ 29 w 34"/>
                <a:gd name="T35" fmla="*/ 15 h 26"/>
                <a:gd name="T36" fmla="*/ 25 w 34"/>
                <a:gd name="T37" fmla="*/ 14 h 26"/>
                <a:gd name="T38" fmla="*/ 23 w 34"/>
                <a:gd name="T39" fmla="*/ 13 h 26"/>
                <a:gd name="T40" fmla="*/ 22 w 34"/>
                <a:gd name="T41" fmla="*/ 11 h 26"/>
                <a:gd name="T42" fmla="*/ 22 w 34"/>
                <a:gd name="T43" fmla="*/ 10 h 26"/>
                <a:gd name="T44" fmla="*/ 21 w 34"/>
                <a:gd name="T45" fmla="*/ 9 h 26"/>
                <a:gd name="T46" fmla="*/ 20 w 34"/>
                <a:gd name="T47" fmla="*/ 9 h 26"/>
                <a:gd name="T48" fmla="*/ 20 w 34"/>
                <a:gd name="T49" fmla="*/ 8 h 26"/>
                <a:gd name="T50" fmla="*/ 21 w 34"/>
                <a:gd name="T51" fmla="*/ 6 h 26"/>
                <a:gd name="T52" fmla="*/ 17 w 34"/>
                <a:gd name="T53" fmla="*/ 1 h 26"/>
                <a:gd name="T54" fmla="*/ 14 w 34"/>
                <a:gd name="T55" fmla="*/ 1 h 26"/>
                <a:gd name="T56" fmla="*/ 13 w 34"/>
                <a:gd name="T57" fmla="*/ 1 h 26"/>
                <a:gd name="T58" fmla="*/ 12 w 34"/>
                <a:gd name="T59" fmla="*/ 1 h 26"/>
                <a:gd name="T60" fmla="*/ 11 w 34"/>
                <a:gd name="T61" fmla="*/ 1 h 26"/>
                <a:gd name="T62" fmla="*/ 10 w 34"/>
                <a:gd name="T63" fmla="*/ 2 h 26"/>
                <a:gd name="T64" fmla="*/ 8 w 34"/>
                <a:gd name="T65" fmla="*/ 2 h 26"/>
                <a:gd name="T66" fmla="*/ 8 w 34"/>
                <a:gd name="T67" fmla="*/ 2 h 26"/>
                <a:gd name="T68" fmla="*/ 8 w 34"/>
                <a:gd name="T69" fmla="*/ 4 h 26"/>
                <a:gd name="T70" fmla="*/ 7 w 34"/>
                <a:gd name="T71" fmla="*/ 5 h 26"/>
                <a:gd name="T72" fmla="*/ 5 w 34"/>
                <a:gd name="T73" fmla="*/ 7 h 26"/>
                <a:gd name="T74" fmla="*/ 5 w 34"/>
                <a:gd name="T75" fmla="*/ 9 h 26"/>
                <a:gd name="T76" fmla="*/ 4 w 34"/>
                <a:gd name="T77" fmla="*/ 10 h 26"/>
                <a:gd name="T78" fmla="*/ 3 w 34"/>
                <a:gd name="T79" fmla="*/ 12 h 26"/>
                <a:gd name="T80" fmla="*/ 3 w 34"/>
                <a:gd name="T81" fmla="*/ 15 h 26"/>
                <a:gd name="T82" fmla="*/ 1 w 34"/>
                <a:gd name="T83" fmla="*/ 15 h 26"/>
                <a:gd name="T84" fmla="*/ 0 w 34"/>
                <a:gd name="T85" fmla="*/ 16 h 26"/>
                <a:gd name="T86" fmla="*/ 3 w 34"/>
                <a:gd name="T8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" h="26">
                  <a:moveTo>
                    <a:pt x="3" y="17"/>
                  </a:moveTo>
                  <a:cubicBezTo>
                    <a:pt x="3" y="18"/>
                    <a:pt x="4" y="19"/>
                    <a:pt x="4" y="20"/>
                  </a:cubicBezTo>
                  <a:cubicBezTo>
                    <a:pt x="5" y="21"/>
                    <a:pt x="6" y="22"/>
                    <a:pt x="6" y="22"/>
                  </a:cubicBezTo>
                  <a:cubicBezTo>
                    <a:pt x="7" y="22"/>
                    <a:pt x="7" y="22"/>
                    <a:pt x="6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5"/>
                    <a:pt x="11" y="26"/>
                    <a:pt x="12" y="26"/>
                  </a:cubicBezTo>
                  <a:cubicBezTo>
                    <a:pt x="12" y="26"/>
                    <a:pt x="14" y="26"/>
                    <a:pt x="15" y="26"/>
                  </a:cubicBezTo>
                  <a:cubicBezTo>
                    <a:pt x="15" y="26"/>
                    <a:pt x="15" y="25"/>
                    <a:pt x="16" y="25"/>
                  </a:cubicBezTo>
                  <a:cubicBezTo>
                    <a:pt x="17" y="25"/>
                    <a:pt x="18" y="24"/>
                    <a:pt x="18" y="25"/>
                  </a:cubicBezTo>
                  <a:cubicBezTo>
                    <a:pt x="18" y="25"/>
                    <a:pt x="19" y="25"/>
                    <a:pt x="19" y="25"/>
                  </a:cubicBezTo>
                  <a:cubicBezTo>
                    <a:pt x="19" y="25"/>
                    <a:pt x="20" y="25"/>
                    <a:pt x="20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2" y="24"/>
                    <a:pt x="23" y="23"/>
                    <a:pt x="25" y="23"/>
                  </a:cubicBezTo>
                  <a:cubicBezTo>
                    <a:pt x="26" y="23"/>
                    <a:pt x="27" y="23"/>
                    <a:pt x="27" y="22"/>
                  </a:cubicBezTo>
                  <a:cubicBezTo>
                    <a:pt x="28" y="22"/>
                    <a:pt x="33" y="17"/>
                    <a:pt x="33" y="17"/>
                  </a:cubicBezTo>
                  <a:cubicBezTo>
                    <a:pt x="34" y="16"/>
                    <a:pt x="33" y="16"/>
                    <a:pt x="32" y="16"/>
                  </a:cubicBezTo>
                  <a:cubicBezTo>
                    <a:pt x="32" y="16"/>
                    <a:pt x="31" y="16"/>
                    <a:pt x="29" y="15"/>
                  </a:cubicBezTo>
                  <a:cubicBezTo>
                    <a:pt x="28" y="15"/>
                    <a:pt x="25" y="14"/>
                    <a:pt x="25" y="14"/>
                  </a:cubicBezTo>
                  <a:cubicBezTo>
                    <a:pt x="24" y="14"/>
                    <a:pt x="24" y="13"/>
                    <a:pt x="23" y="13"/>
                  </a:cubicBezTo>
                  <a:cubicBezTo>
                    <a:pt x="23" y="12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0"/>
                    <a:pt x="20" y="10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1" y="7"/>
                    <a:pt x="21" y="6"/>
                    <a:pt x="21" y="6"/>
                  </a:cubicBezTo>
                  <a:cubicBezTo>
                    <a:pt x="21" y="6"/>
                    <a:pt x="17" y="1"/>
                    <a:pt x="17" y="1"/>
                  </a:cubicBezTo>
                  <a:cubicBezTo>
                    <a:pt x="16" y="1"/>
                    <a:pt x="15" y="2"/>
                    <a:pt x="14" y="1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13" y="2"/>
                    <a:pt x="12" y="1"/>
                    <a:pt x="12" y="1"/>
                  </a:cubicBezTo>
                  <a:cubicBezTo>
                    <a:pt x="12" y="1"/>
                    <a:pt x="11" y="0"/>
                    <a:pt x="11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6" y="5"/>
                    <a:pt x="6" y="7"/>
                    <a:pt x="5" y="7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10"/>
                    <a:pt x="3" y="10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3" y="13"/>
                    <a:pt x="3" y="15"/>
                    <a:pt x="3" y="15"/>
                  </a:cubicBezTo>
                  <a:cubicBezTo>
                    <a:pt x="3" y="15"/>
                    <a:pt x="1" y="14"/>
                    <a:pt x="1" y="15"/>
                  </a:cubicBezTo>
                  <a:cubicBezTo>
                    <a:pt x="1" y="16"/>
                    <a:pt x="0" y="16"/>
                    <a:pt x="0" y="16"/>
                  </a:cubicBezTo>
                  <a:cubicBezTo>
                    <a:pt x="1" y="17"/>
                    <a:pt x="2" y="17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89" name="Freeform 216"/>
            <p:cNvSpPr>
              <a:spLocks/>
            </p:cNvSpPr>
            <p:nvPr/>
          </p:nvSpPr>
          <p:spPr bwMode="auto">
            <a:xfrm>
              <a:off x="3391" y="1929"/>
              <a:ext cx="17" cy="17"/>
            </a:xfrm>
            <a:custGeom>
              <a:avLst/>
              <a:gdLst>
                <a:gd name="T0" fmla="*/ 3 w 4"/>
                <a:gd name="T1" fmla="*/ 2 h 4"/>
                <a:gd name="T2" fmla="*/ 2 w 4"/>
                <a:gd name="T3" fmla="*/ 0 h 4"/>
                <a:gd name="T4" fmla="*/ 2 w 4"/>
                <a:gd name="T5" fmla="*/ 0 h 4"/>
                <a:gd name="T6" fmla="*/ 0 w 4"/>
                <a:gd name="T7" fmla="*/ 4 h 4"/>
                <a:gd name="T8" fmla="*/ 1 w 4"/>
                <a:gd name="T9" fmla="*/ 4 h 4"/>
                <a:gd name="T10" fmla="*/ 3 w 4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cubicBezTo>
                    <a:pt x="4" y="2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90" name="Freeform 217"/>
            <p:cNvSpPr>
              <a:spLocks/>
            </p:cNvSpPr>
            <p:nvPr/>
          </p:nvSpPr>
          <p:spPr bwMode="auto">
            <a:xfrm>
              <a:off x="3395" y="1904"/>
              <a:ext cx="67" cy="50"/>
            </a:xfrm>
            <a:custGeom>
              <a:avLst/>
              <a:gdLst>
                <a:gd name="T0" fmla="*/ 2 w 16"/>
                <a:gd name="T1" fmla="*/ 8 h 12"/>
                <a:gd name="T2" fmla="*/ 0 w 16"/>
                <a:gd name="T3" fmla="*/ 10 h 12"/>
                <a:gd name="T4" fmla="*/ 1 w 16"/>
                <a:gd name="T5" fmla="*/ 10 h 12"/>
                <a:gd name="T6" fmla="*/ 1 w 16"/>
                <a:gd name="T7" fmla="*/ 11 h 12"/>
                <a:gd name="T8" fmla="*/ 3 w 16"/>
                <a:gd name="T9" fmla="*/ 12 h 12"/>
                <a:gd name="T10" fmla="*/ 5 w 16"/>
                <a:gd name="T11" fmla="*/ 11 h 12"/>
                <a:gd name="T12" fmla="*/ 12 w 16"/>
                <a:gd name="T13" fmla="*/ 7 h 12"/>
                <a:gd name="T14" fmla="*/ 13 w 16"/>
                <a:gd name="T15" fmla="*/ 6 h 12"/>
                <a:gd name="T16" fmla="*/ 13 w 16"/>
                <a:gd name="T17" fmla="*/ 4 h 12"/>
                <a:gd name="T18" fmla="*/ 13 w 16"/>
                <a:gd name="T19" fmla="*/ 2 h 12"/>
                <a:gd name="T20" fmla="*/ 14 w 16"/>
                <a:gd name="T21" fmla="*/ 1 h 12"/>
                <a:gd name="T22" fmla="*/ 16 w 16"/>
                <a:gd name="T23" fmla="*/ 0 h 12"/>
                <a:gd name="T24" fmla="*/ 15 w 16"/>
                <a:gd name="T25" fmla="*/ 0 h 12"/>
                <a:gd name="T26" fmla="*/ 12 w 16"/>
                <a:gd name="T27" fmla="*/ 0 h 12"/>
                <a:gd name="T28" fmla="*/ 9 w 16"/>
                <a:gd name="T29" fmla="*/ 1 h 12"/>
                <a:gd name="T30" fmla="*/ 7 w 16"/>
                <a:gd name="T31" fmla="*/ 1 h 12"/>
                <a:gd name="T32" fmla="*/ 5 w 16"/>
                <a:gd name="T33" fmla="*/ 1 h 12"/>
                <a:gd name="T34" fmla="*/ 3 w 16"/>
                <a:gd name="T35" fmla="*/ 1 h 12"/>
                <a:gd name="T36" fmla="*/ 3 w 16"/>
                <a:gd name="T37" fmla="*/ 2 h 12"/>
                <a:gd name="T38" fmla="*/ 1 w 16"/>
                <a:gd name="T39" fmla="*/ 3 h 12"/>
                <a:gd name="T40" fmla="*/ 1 w 16"/>
                <a:gd name="T41" fmla="*/ 5 h 12"/>
                <a:gd name="T42" fmla="*/ 1 w 16"/>
                <a:gd name="T43" fmla="*/ 6 h 12"/>
                <a:gd name="T44" fmla="*/ 2 w 16"/>
                <a:gd name="T4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12">
                  <a:moveTo>
                    <a:pt x="2" y="8"/>
                  </a:moveTo>
                  <a:cubicBezTo>
                    <a:pt x="2" y="8"/>
                    <a:pt x="1" y="9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5" y="11"/>
                  </a:cubicBezTo>
                  <a:cubicBezTo>
                    <a:pt x="5" y="11"/>
                    <a:pt x="12" y="7"/>
                    <a:pt x="12" y="7"/>
                  </a:cubicBezTo>
                  <a:cubicBezTo>
                    <a:pt x="12" y="7"/>
                    <a:pt x="13" y="6"/>
                    <a:pt x="13" y="6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4" y="4"/>
                    <a:pt x="13" y="3"/>
                    <a:pt x="13" y="2"/>
                  </a:cubicBezTo>
                  <a:cubicBezTo>
                    <a:pt x="13" y="2"/>
                    <a:pt x="14" y="1"/>
                    <a:pt x="14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2" y="0"/>
                  </a:cubicBezTo>
                  <a:cubicBezTo>
                    <a:pt x="11" y="0"/>
                    <a:pt x="11" y="1"/>
                    <a:pt x="9" y="1"/>
                  </a:cubicBezTo>
                  <a:cubicBezTo>
                    <a:pt x="8" y="1"/>
                    <a:pt x="7" y="2"/>
                    <a:pt x="7" y="1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1" y="5"/>
                    <a:pt x="1" y="6"/>
                  </a:cubicBezTo>
                  <a:cubicBezTo>
                    <a:pt x="3" y="6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91" name="Freeform 218"/>
            <p:cNvSpPr>
              <a:spLocks/>
            </p:cNvSpPr>
            <p:nvPr/>
          </p:nvSpPr>
          <p:spPr bwMode="auto">
            <a:xfrm>
              <a:off x="4222" y="1892"/>
              <a:ext cx="37" cy="45"/>
            </a:xfrm>
            <a:custGeom>
              <a:avLst/>
              <a:gdLst>
                <a:gd name="T0" fmla="*/ 3 w 9"/>
                <a:gd name="T1" fmla="*/ 1 h 11"/>
                <a:gd name="T2" fmla="*/ 1 w 9"/>
                <a:gd name="T3" fmla="*/ 2 h 11"/>
                <a:gd name="T4" fmla="*/ 2 w 9"/>
                <a:gd name="T5" fmla="*/ 3 h 11"/>
                <a:gd name="T6" fmla="*/ 2 w 9"/>
                <a:gd name="T7" fmla="*/ 4 h 11"/>
                <a:gd name="T8" fmla="*/ 2 w 9"/>
                <a:gd name="T9" fmla="*/ 6 h 11"/>
                <a:gd name="T10" fmla="*/ 1 w 9"/>
                <a:gd name="T11" fmla="*/ 9 h 11"/>
                <a:gd name="T12" fmla="*/ 1 w 9"/>
                <a:gd name="T13" fmla="*/ 10 h 11"/>
                <a:gd name="T14" fmla="*/ 5 w 9"/>
                <a:gd name="T15" fmla="*/ 9 h 11"/>
                <a:gd name="T16" fmla="*/ 8 w 9"/>
                <a:gd name="T17" fmla="*/ 8 h 11"/>
                <a:gd name="T18" fmla="*/ 9 w 9"/>
                <a:gd name="T19" fmla="*/ 7 h 11"/>
                <a:gd name="T20" fmla="*/ 8 w 9"/>
                <a:gd name="T21" fmla="*/ 4 h 11"/>
                <a:gd name="T22" fmla="*/ 6 w 9"/>
                <a:gd name="T23" fmla="*/ 0 h 11"/>
                <a:gd name="T24" fmla="*/ 5 w 9"/>
                <a:gd name="T25" fmla="*/ 1 h 11"/>
                <a:gd name="T26" fmla="*/ 3 w 9"/>
                <a:gd name="T2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1">
                  <a:moveTo>
                    <a:pt x="3" y="1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4"/>
                    <a:pt x="1" y="5"/>
                    <a:pt x="2" y="6"/>
                  </a:cubicBezTo>
                  <a:cubicBezTo>
                    <a:pt x="2" y="7"/>
                    <a:pt x="0" y="8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2" y="11"/>
                    <a:pt x="4" y="10"/>
                    <a:pt x="5" y="9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7"/>
                    <a:pt x="8" y="5"/>
                    <a:pt x="8" y="4"/>
                  </a:cubicBezTo>
                  <a:cubicBezTo>
                    <a:pt x="8" y="3"/>
                    <a:pt x="7" y="2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92" name="Freeform 219"/>
            <p:cNvSpPr>
              <a:spLocks/>
            </p:cNvSpPr>
            <p:nvPr/>
          </p:nvSpPr>
          <p:spPr bwMode="auto">
            <a:xfrm>
              <a:off x="3877" y="2017"/>
              <a:ext cx="42" cy="54"/>
            </a:xfrm>
            <a:custGeom>
              <a:avLst/>
              <a:gdLst>
                <a:gd name="T0" fmla="*/ 10 w 10"/>
                <a:gd name="T1" fmla="*/ 11 h 13"/>
                <a:gd name="T2" fmla="*/ 9 w 10"/>
                <a:gd name="T3" fmla="*/ 6 h 13"/>
                <a:gd name="T4" fmla="*/ 8 w 10"/>
                <a:gd name="T5" fmla="*/ 8 h 13"/>
                <a:gd name="T6" fmla="*/ 8 w 10"/>
                <a:gd name="T7" fmla="*/ 6 h 13"/>
                <a:gd name="T8" fmla="*/ 9 w 10"/>
                <a:gd name="T9" fmla="*/ 4 h 13"/>
                <a:gd name="T10" fmla="*/ 8 w 10"/>
                <a:gd name="T11" fmla="*/ 3 h 13"/>
                <a:gd name="T12" fmla="*/ 5 w 10"/>
                <a:gd name="T13" fmla="*/ 3 h 13"/>
                <a:gd name="T14" fmla="*/ 4 w 10"/>
                <a:gd name="T15" fmla="*/ 2 h 13"/>
                <a:gd name="T16" fmla="*/ 3 w 10"/>
                <a:gd name="T17" fmla="*/ 1 h 13"/>
                <a:gd name="T18" fmla="*/ 1 w 10"/>
                <a:gd name="T19" fmla="*/ 1 h 13"/>
                <a:gd name="T20" fmla="*/ 2 w 10"/>
                <a:gd name="T21" fmla="*/ 3 h 13"/>
                <a:gd name="T22" fmla="*/ 1 w 10"/>
                <a:gd name="T23" fmla="*/ 4 h 13"/>
                <a:gd name="T24" fmla="*/ 2 w 10"/>
                <a:gd name="T25" fmla="*/ 7 h 13"/>
                <a:gd name="T26" fmla="*/ 3 w 10"/>
                <a:gd name="T27" fmla="*/ 11 h 13"/>
                <a:gd name="T28" fmla="*/ 4 w 10"/>
                <a:gd name="T29" fmla="*/ 11 h 13"/>
                <a:gd name="T30" fmla="*/ 6 w 10"/>
                <a:gd name="T31" fmla="*/ 10 h 13"/>
                <a:gd name="T32" fmla="*/ 7 w 10"/>
                <a:gd name="T33" fmla="*/ 9 h 13"/>
                <a:gd name="T34" fmla="*/ 8 w 10"/>
                <a:gd name="T35" fmla="*/ 12 h 13"/>
                <a:gd name="T36" fmla="*/ 9 w 10"/>
                <a:gd name="T37" fmla="*/ 13 h 13"/>
                <a:gd name="T38" fmla="*/ 9 w 10"/>
                <a:gd name="T39" fmla="*/ 12 h 13"/>
                <a:gd name="T40" fmla="*/ 10 w 10"/>
                <a:gd name="T4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13">
                  <a:moveTo>
                    <a:pt x="10" y="11"/>
                  </a:moveTo>
                  <a:cubicBezTo>
                    <a:pt x="10" y="9"/>
                    <a:pt x="10" y="6"/>
                    <a:pt x="9" y="6"/>
                  </a:cubicBezTo>
                  <a:cubicBezTo>
                    <a:pt x="9" y="6"/>
                    <a:pt x="8" y="8"/>
                    <a:pt x="8" y="8"/>
                  </a:cubicBezTo>
                  <a:cubicBezTo>
                    <a:pt x="7" y="8"/>
                    <a:pt x="7" y="6"/>
                    <a:pt x="8" y="6"/>
                  </a:cubicBezTo>
                  <a:cubicBezTo>
                    <a:pt x="9" y="6"/>
                    <a:pt x="9" y="4"/>
                    <a:pt x="9" y="4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7" y="3"/>
                    <a:pt x="5" y="3"/>
                    <a:pt x="5" y="3"/>
                  </a:cubicBezTo>
                  <a:cubicBezTo>
                    <a:pt x="5" y="3"/>
                    <a:pt x="4" y="3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2" y="1"/>
                    <a:pt x="2" y="0"/>
                    <a:pt x="1" y="1"/>
                  </a:cubicBezTo>
                  <a:cubicBezTo>
                    <a:pt x="0" y="2"/>
                    <a:pt x="3" y="2"/>
                    <a:pt x="2" y="3"/>
                  </a:cubicBezTo>
                  <a:cubicBezTo>
                    <a:pt x="2" y="4"/>
                    <a:pt x="1" y="3"/>
                    <a:pt x="1" y="4"/>
                  </a:cubicBezTo>
                  <a:cubicBezTo>
                    <a:pt x="1" y="4"/>
                    <a:pt x="1" y="6"/>
                    <a:pt x="2" y="7"/>
                  </a:cubicBezTo>
                  <a:cubicBezTo>
                    <a:pt x="2" y="8"/>
                    <a:pt x="3" y="9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9"/>
                    <a:pt x="8" y="11"/>
                    <a:pt x="8" y="12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93" name="Freeform 220"/>
            <p:cNvSpPr>
              <a:spLocks/>
            </p:cNvSpPr>
            <p:nvPr/>
          </p:nvSpPr>
          <p:spPr bwMode="auto">
            <a:xfrm>
              <a:off x="3703" y="1925"/>
              <a:ext cx="253" cy="270"/>
            </a:xfrm>
            <a:custGeom>
              <a:avLst/>
              <a:gdLst>
                <a:gd name="T0" fmla="*/ 43 w 61"/>
                <a:gd name="T1" fmla="*/ 26 h 65"/>
                <a:gd name="T2" fmla="*/ 43 w 61"/>
                <a:gd name="T3" fmla="*/ 23 h 65"/>
                <a:gd name="T4" fmla="*/ 46 w 61"/>
                <a:gd name="T5" fmla="*/ 24 h 65"/>
                <a:gd name="T6" fmla="*/ 50 w 61"/>
                <a:gd name="T7" fmla="*/ 25 h 65"/>
                <a:gd name="T8" fmla="*/ 50 w 61"/>
                <a:gd name="T9" fmla="*/ 28 h 65"/>
                <a:gd name="T10" fmla="*/ 51 w 61"/>
                <a:gd name="T11" fmla="*/ 28 h 65"/>
                <a:gd name="T12" fmla="*/ 52 w 61"/>
                <a:gd name="T13" fmla="*/ 32 h 65"/>
                <a:gd name="T14" fmla="*/ 53 w 61"/>
                <a:gd name="T15" fmla="*/ 28 h 65"/>
                <a:gd name="T16" fmla="*/ 56 w 61"/>
                <a:gd name="T17" fmla="*/ 25 h 65"/>
                <a:gd name="T18" fmla="*/ 58 w 61"/>
                <a:gd name="T19" fmla="*/ 21 h 65"/>
                <a:gd name="T20" fmla="*/ 61 w 61"/>
                <a:gd name="T21" fmla="*/ 20 h 65"/>
                <a:gd name="T22" fmla="*/ 61 w 61"/>
                <a:gd name="T23" fmla="*/ 18 h 65"/>
                <a:gd name="T24" fmla="*/ 59 w 61"/>
                <a:gd name="T25" fmla="*/ 15 h 65"/>
                <a:gd name="T26" fmla="*/ 55 w 61"/>
                <a:gd name="T27" fmla="*/ 16 h 65"/>
                <a:gd name="T28" fmla="*/ 53 w 61"/>
                <a:gd name="T29" fmla="*/ 18 h 65"/>
                <a:gd name="T30" fmla="*/ 50 w 61"/>
                <a:gd name="T31" fmla="*/ 19 h 65"/>
                <a:gd name="T32" fmla="*/ 48 w 61"/>
                <a:gd name="T33" fmla="*/ 21 h 65"/>
                <a:gd name="T34" fmla="*/ 45 w 61"/>
                <a:gd name="T35" fmla="*/ 21 h 65"/>
                <a:gd name="T36" fmla="*/ 43 w 61"/>
                <a:gd name="T37" fmla="*/ 18 h 65"/>
                <a:gd name="T38" fmla="*/ 42 w 61"/>
                <a:gd name="T39" fmla="*/ 21 h 65"/>
                <a:gd name="T40" fmla="*/ 36 w 61"/>
                <a:gd name="T41" fmla="*/ 21 h 65"/>
                <a:gd name="T42" fmla="*/ 32 w 61"/>
                <a:gd name="T43" fmla="*/ 20 h 65"/>
                <a:gd name="T44" fmla="*/ 29 w 61"/>
                <a:gd name="T45" fmla="*/ 18 h 65"/>
                <a:gd name="T46" fmla="*/ 26 w 61"/>
                <a:gd name="T47" fmla="*/ 16 h 65"/>
                <a:gd name="T48" fmla="*/ 27 w 61"/>
                <a:gd name="T49" fmla="*/ 13 h 65"/>
                <a:gd name="T50" fmla="*/ 25 w 61"/>
                <a:gd name="T51" fmla="*/ 11 h 65"/>
                <a:gd name="T52" fmla="*/ 23 w 61"/>
                <a:gd name="T53" fmla="*/ 8 h 65"/>
                <a:gd name="T54" fmla="*/ 24 w 61"/>
                <a:gd name="T55" fmla="*/ 6 h 65"/>
                <a:gd name="T56" fmla="*/ 23 w 61"/>
                <a:gd name="T57" fmla="*/ 2 h 65"/>
                <a:gd name="T58" fmla="*/ 21 w 61"/>
                <a:gd name="T59" fmla="*/ 0 h 65"/>
                <a:gd name="T60" fmla="*/ 19 w 61"/>
                <a:gd name="T61" fmla="*/ 1 h 65"/>
                <a:gd name="T62" fmla="*/ 14 w 61"/>
                <a:gd name="T63" fmla="*/ 2 h 65"/>
                <a:gd name="T64" fmla="*/ 13 w 61"/>
                <a:gd name="T65" fmla="*/ 5 h 65"/>
                <a:gd name="T66" fmla="*/ 15 w 61"/>
                <a:gd name="T67" fmla="*/ 8 h 65"/>
                <a:gd name="T68" fmla="*/ 14 w 61"/>
                <a:gd name="T69" fmla="*/ 11 h 65"/>
                <a:gd name="T70" fmla="*/ 11 w 61"/>
                <a:gd name="T71" fmla="*/ 14 h 65"/>
                <a:gd name="T72" fmla="*/ 9 w 61"/>
                <a:gd name="T73" fmla="*/ 17 h 65"/>
                <a:gd name="T74" fmla="*/ 6 w 61"/>
                <a:gd name="T75" fmla="*/ 19 h 65"/>
                <a:gd name="T76" fmla="*/ 3 w 61"/>
                <a:gd name="T77" fmla="*/ 21 h 65"/>
                <a:gd name="T78" fmla="*/ 5 w 61"/>
                <a:gd name="T79" fmla="*/ 25 h 65"/>
                <a:gd name="T80" fmla="*/ 4 w 61"/>
                <a:gd name="T81" fmla="*/ 27 h 65"/>
                <a:gd name="T82" fmla="*/ 0 w 61"/>
                <a:gd name="T83" fmla="*/ 28 h 65"/>
                <a:gd name="T84" fmla="*/ 2 w 61"/>
                <a:gd name="T85" fmla="*/ 31 h 65"/>
                <a:gd name="T86" fmla="*/ 1 w 61"/>
                <a:gd name="T87" fmla="*/ 32 h 65"/>
                <a:gd name="T88" fmla="*/ 8 w 61"/>
                <a:gd name="T89" fmla="*/ 33 h 65"/>
                <a:gd name="T90" fmla="*/ 9 w 61"/>
                <a:gd name="T91" fmla="*/ 34 h 65"/>
                <a:gd name="T92" fmla="*/ 10 w 61"/>
                <a:gd name="T93" fmla="*/ 40 h 65"/>
                <a:gd name="T94" fmla="*/ 13 w 61"/>
                <a:gd name="T95" fmla="*/ 50 h 65"/>
                <a:gd name="T96" fmla="*/ 17 w 61"/>
                <a:gd name="T97" fmla="*/ 60 h 65"/>
                <a:gd name="T98" fmla="*/ 21 w 61"/>
                <a:gd name="T99" fmla="*/ 63 h 65"/>
                <a:gd name="T100" fmla="*/ 24 w 61"/>
                <a:gd name="T101" fmla="*/ 59 h 65"/>
                <a:gd name="T102" fmla="*/ 26 w 61"/>
                <a:gd name="T103" fmla="*/ 55 h 65"/>
                <a:gd name="T104" fmla="*/ 26 w 61"/>
                <a:gd name="T105" fmla="*/ 49 h 65"/>
                <a:gd name="T106" fmla="*/ 29 w 61"/>
                <a:gd name="T107" fmla="*/ 45 h 65"/>
                <a:gd name="T108" fmla="*/ 36 w 61"/>
                <a:gd name="T109" fmla="*/ 39 h 65"/>
                <a:gd name="T110" fmla="*/ 40 w 61"/>
                <a:gd name="T111" fmla="*/ 34 h 65"/>
                <a:gd name="T112" fmla="*/ 45 w 61"/>
                <a:gd name="T113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" h="65">
                  <a:moveTo>
                    <a:pt x="44" y="29"/>
                  </a:moveTo>
                  <a:cubicBezTo>
                    <a:pt x="43" y="28"/>
                    <a:pt x="43" y="26"/>
                    <a:pt x="43" y="26"/>
                  </a:cubicBezTo>
                  <a:cubicBezTo>
                    <a:pt x="43" y="25"/>
                    <a:pt x="44" y="26"/>
                    <a:pt x="44" y="25"/>
                  </a:cubicBezTo>
                  <a:cubicBezTo>
                    <a:pt x="45" y="24"/>
                    <a:pt x="42" y="24"/>
                    <a:pt x="43" y="23"/>
                  </a:cubicBezTo>
                  <a:cubicBezTo>
                    <a:pt x="44" y="22"/>
                    <a:pt x="44" y="23"/>
                    <a:pt x="45" y="23"/>
                  </a:cubicBezTo>
                  <a:cubicBezTo>
                    <a:pt x="46" y="23"/>
                    <a:pt x="46" y="23"/>
                    <a:pt x="46" y="24"/>
                  </a:cubicBezTo>
                  <a:cubicBezTo>
                    <a:pt x="46" y="25"/>
                    <a:pt x="47" y="25"/>
                    <a:pt x="47" y="25"/>
                  </a:cubicBezTo>
                  <a:cubicBezTo>
                    <a:pt x="47" y="25"/>
                    <a:pt x="49" y="25"/>
                    <a:pt x="50" y="25"/>
                  </a:cubicBezTo>
                  <a:cubicBezTo>
                    <a:pt x="51" y="25"/>
                    <a:pt x="51" y="25"/>
                    <a:pt x="51" y="26"/>
                  </a:cubicBezTo>
                  <a:cubicBezTo>
                    <a:pt x="51" y="26"/>
                    <a:pt x="51" y="28"/>
                    <a:pt x="50" y="28"/>
                  </a:cubicBezTo>
                  <a:cubicBezTo>
                    <a:pt x="49" y="28"/>
                    <a:pt x="49" y="30"/>
                    <a:pt x="50" y="30"/>
                  </a:cubicBezTo>
                  <a:cubicBezTo>
                    <a:pt x="50" y="30"/>
                    <a:pt x="51" y="28"/>
                    <a:pt x="51" y="28"/>
                  </a:cubicBezTo>
                  <a:cubicBezTo>
                    <a:pt x="52" y="28"/>
                    <a:pt x="52" y="31"/>
                    <a:pt x="52" y="33"/>
                  </a:cubicBezTo>
                  <a:cubicBezTo>
                    <a:pt x="52" y="33"/>
                    <a:pt x="52" y="32"/>
                    <a:pt x="52" y="32"/>
                  </a:cubicBezTo>
                  <a:cubicBezTo>
                    <a:pt x="53" y="32"/>
                    <a:pt x="53" y="31"/>
                    <a:pt x="53" y="30"/>
                  </a:cubicBezTo>
                  <a:cubicBezTo>
                    <a:pt x="53" y="30"/>
                    <a:pt x="53" y="28"/>
                    <a:pt x="53" y="28"/>
                  </a:cubicBezTo>
                  <a:cubicBezTo>
                    <a:pt x="54" y="28"/>
                    <a:pt x="55" y="28"/>
                    <a:pt x="55" y="28"/>
                  </a:cubicBezTo>
                  <a:cubicBezTo>
                    <a:pt x="55" y="28"/>
                    <a:pt x="56" y="26"/>
                    <a:pt x="56" y="25"/>
                  </a:cubicBezTo>
                  <a:cubicBezTo>
                    <a:pt x="56" y="25"/>
                    <a:pt x="57" y="24"/>
                    <a:pt x="57" y="23"/>
                  </a:cubicBezTo>
                  <a:cubicBezTo>
                    <a:pt x="57" y="22"/>
                    <a:pt x="58" y="21"/>
                    <a:pt x="58" y="21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0" y="21"/>
                    <a:pt x="61" y="21"/>
                    <a:pt x="61" y="20"/>
                  </a:cubicBezTo>
                  <a:cubicBezTo>
                    <a:pt x="60" y="19"/>
                    <a:pt x="60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0" y="17"/>
                    <a:pt x="60" y="17"/>
                  </a:cubicBezTo>
                  <a:cubicBezTo>
                    <a:pt x="60" y="16"/>
                    <a:pt x="59" y="16"/>
                    <a:pt x="59" y="15"/>
                  </a:cubicBezTo>
                  <a:cubicBezTo>
                    <a:pt x="59" y="15"/>
                    <a:pt x="58" y="15"/>
                    <a:pt x="58" y="16"/>
                  </a:cubicBezTo>
                  <a:cubicBezTo>
                    <a:pt x="57" y="16"/>
                    <a:pt x="56" y="15"/>
                    <a:pt x="55" y="16"/>
                  </a:cubicBezTo>
                  <a:cubicBezTo>
                    <a:pt x="54" y="16"/>
                    <a:pt x="54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2" y="18"/>
                    <a:pt x="52" y="19"/>
                    <a:pt x="51" y="19"/>
                  </a:cubicBezTo>
                  <a:cubicBezTo>
                    <a:pt x="51" y="19"/>
                    <a:pt x="50" y="19"/>
                    <a:pt x="50" y="19"/>
                  </a:cubicBezTo>
                  <a:cubicBezTo>
                    <a:pt x="50" y="19"/>
                    <a:pt x="51" y="20"/>
                    <a:pt x="51" y="21"/>
                  </a:cubicBezTo>
                  <a:cubicBezTo>
                    <a:pt x="50" y="22"/>
                    <a:pt x="49" y="21"/>
                    <a:pt x="48" y="21"/>
                  </a:cubicBezTo>
                  <a:cubicBezTo>
                    <a:pt x="47" y="22"/>
                    <a:pt x="47" y="21"/>
                    <a:pt x="46" y="21"/>
                  </a:cubicBezTo>
                  <a:cubicBezTo>
                    <a:pt x="46" y="21"/>
                    <a:pt x="45" y="21"/>
                    <a:pt x="45" y="21"/>
                  </a:cubicBezTo>
                  <a:cubicBezTo>
                    <a:pt x="45" y="21"/>
                    <a:pt x="44" y="20"/>
                    <a:pt x="44" y="19"/>
                  </a:cubicBezTo>
                  <a:cubicBezTo>
                    <a:pt x="44" y="19"/>
                    <a:pt x="44" y="18"/>
                    <a:pt x="43" y="18"/>
                  </a:cubicBezTo>
                  <a:cubicBezTo>
                    <a:pt x="43" y="19"/>
                    <a:pt x="43" y="18"/>
                    <a:pt x="43" y="19"/>
                  </a:cubicBezTo>
                  <a:cubicBezTo>
                    <a:pt x="43" y="20"/>
                    <a:pt x="43" y="21"/>
                    <a:pt x="42" y="21"/>
                  </a:cubicBezTo>
                  <a:cubicBezTo>
                    <a:pt x="42" y="22"/>
                    <a:pt x="39" y="22"/>
                    <a:pt x="39" y="22"/>
                  </a:cubicBezTo>
                  <a:cubicBezTo>
                    <a:pt x="38" y="21"/>
                    <a:pt x="36" y="21"/>
                    <a:pt x="36" y="21"/>
                  </a:cubicBezTo>
                  <a:cubicBezTo>
                    <a:pt x="36" y="20"/>
                    <a:pt x="35" y="19"/>
                    <a:pt x="35" y="19"/>
                  </a:cubicBezTo>
                  <a:cubicBezTo>
                    <a:pt x="34" y="19"/>
                    <a:pt x="33" y="20"/>
                    <a:pt x="32" y="20"/>
                  </a:cubicBezTo>
                  <a:cubicBezTo>
                    <a:pt x="32" y="20"/>
                    <a:pt x="31" y="19"/>
                    <a:pt x="31" y="19"/>
                  </a:cubicBezTo>
                  <a:cubicBezTo>
                    <a:pt x="30" y="19"/>
                    <a:pt x="29" y="18"/>
                    <a:pt x="29" y="18"/>
                  </a:cubicBezTo>
                  <a:cubicBezTo>
                    <a:pt x="29" y="18"/>
                    <a:pt x="27" y="17"/>
                    <a:pt x="27" y="17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6" y="16"/>
                    <a:pt x="26" y="15"/>
                    <a:pt x="26" y="14"/>
                  </a:cubicBezTo>
                  <a:cubicBezTo>
                    <a:pt x="26" y="14"/>
                    <a:pt x="27" y="13"/>
                    <a:pt x="27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7" y="12"/>
                    <a:pt x="26" y="11"/>
                    <a:pt x="25" y="11"/>
                  </a:cubicBezTo>
                  <a:cubicBezTo>
                    <a:pt x="25" y="11"/>
                    <a:pt x="24" y="10"/>
                    <a:pt x="23" y="10"/>
                  </a:cubicBezTo>
                  <a:cubicBezTo>
                    <a:pt x="23" y="10"/>
                    <a:pt x="23" y="8"/>
                    <a:pt x="23" y="8"/>
                  </a:cubicBezTo>
                  <a:cubicBezTo>
                    <a:pt x="22" y="8"/>
                    <a:pt x="23" y="6"/>
                    <a:pt x="23" y="7"/>
                  </a:cubicBezTo>
                  <a:cubicBezTo>
                    <a:pt x="24" y="8"/>
                    <a:pt x="25" y="7"/>
                    <a:pt x="24" y="6"/>
                  </a:cubicBezTo>
                  <a:cubicBezTo>
                    <a:pt x="24" y="5"/>
                    <a:pt x="23" y="5"/>
                    <a:pt x="23" y="4"/>
                  </a:cubicBezTo>
                  <a:cubicBezTo>
                    <a:pt x="23" y="4"/>
                    <a:pt x="24" y="3"/>
                    <a:pt x="23" y="2"/>
                  </a:cubicBezTo>
                  <a:cubicBezTo>
                    <a:pt x="23" y="2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1"/>
                    <a:pt x="19" y="1"/>
                  </a:cubicBezTo>
                  <a:cubicBezTo>
                    <a:pt x="19" y="1"/>
                    <a:pt x="18" y="2"/>
                    <a:pt x="17" y="2"/>
                  </a:cubicBezTo>
                  <a:cubicBezTo>
                    <a:pt x="16" y="3"/>
                    <a:pt x="15" y="2"/>
                    <a:pt x="14" y="2"/>
                  </a:cubicBezTo>
                  <a:cubicBezTo>
                    <a:pt x="13" y="2"/>
                    <a:pt x="12" y="3"/>
                    <a:pt x="13" y="3"/>
                  </a:cubicBezTo>
                  <a:cubicBezTo>
                    <a:pt x="13" y="3"/>
                    <a:pt x="13" y="5"/>
                    <a:pt x="13" y="5"/>
                  </a:cubicBezTo>
                  <a:cubicBezTo>
                    <a:pt x="13" y="5"/>
                    <a:pt x="13" y="7"/>
                    <a:pt x="14" y="7"/>
                  </a:cubicBezTo>
                  <a:cubicBezTo>
                    <a:pt x="15" y="7"/>
                    <a:pt x="16" y="8"/>
                    <a:pt x="15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3" y="11"/>
                    <a:pt x="13" y="12"/>
                    <a:pt x="13" y="12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1" y="14"/>
                    <a:pt x="11" y="16"/>
                    <a:pt x="10" y="16"/>
                  </a:cubicBezTo>
                  <a:cubicBezTo>
                    <a:pt x="10" y="16"/>
                    <a:pt x="9" y="16"/>
                    <a:pt x="9" y="17"/>
                  </a:cubicBezTo>
                  <a:cubicBezTo>
                    <a:pt x="9" y="18"/>
                    <a:pt x="8" y="19"/>
                    <a:pt x="7" y="19"/>
                  </a:cubicBezTo>
                  <a:cubicBezTo>
                    <a:pt x="7" y="19"/>
                    <a:pt x="6" y="18"/>
                    <a:pt x="6" y="19"/>
                  </a:cubicBezTo>
                  <a:cubicBezTo>
                    <a:pt x="6" y="19"/>
                    <a:pt x="5" y="18"/>
                    <a:pt x="4" y="19"/>
                  </a:cubicBezTo>
                  <a:cubicBezTo>
                    <a:pt x="4" y="19"/>
                    <a:pt x="3" y="20"/>
                    <a:pt x="3" y="21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5"/>
                    <a:pt x="6" y="26"/>
                    <a:pt x="6" y="27"/>
                  </a:cubicBezTo>
                  <a:cubicBezTo>
                    <a:pt x="5" y="27"/>
                    <a:pt x="5" y="27"/>
                    <a:pt x="4" y="27"/>
                  </a:cubicBezTo>
                  <a:cubicBezTo>
                    <a:pt x="3" y="27"/>
                    <a:pt x="3" y="27"/>
                    <a:pt x="2" y="27"/>
                  </a:cubicBezTo>
                  <a:cubicBezTo>
                    <a:pt x="1" y="27"/>
                    <a:pt x="1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3" y="31"/>
                    <a:pt x="4" y="30"/>
                    <a:pt x="4" y="31"/>
                  </a:cubicBezTo>
                  <a:cubicBezTo>
                    <a:pt x="4" y="32"/>
                    <a:pt x="1" y="31"/>
                    <a:pt x="1" y="32"/>
                  </a:cubicBezTo>
                  <a:cubicBezTo>
                    <a:pt x="1" y="32"/>
                    <a:pt x="4" y="36"/>
                    <a:pt x="6" y="36"/>
                  </a:cubicBezTo>
                  <a:cubicBezTo>
                    <a:pt x="8" y="35"/>
                    <a:pt x="9" y="33"/>
                    <a:pt x="8" y="33"/>
                  </a:cubicBezTo>
                  <a:cubicBezTo>
                    <a:pt x="8" y="33"/>
                    <a:pt x="9" y="32"/>
                    <a:pt x="9" y="32"/>
                  </a:cubicBezTo>
                  <a:cubicBezTo>
                    <a:pt x="9" y="32"/>
                    <a:pt x="9" y="34"/>
                    <a:pt x="9" y="34"/>
                  </a:cubicBezTo>
                  <a:cubicBezTo>
                    <a:pt x="10" y="35"/>
                    <a:pt x="10" y="35"/>
                    <a:pt x="9" y="36"/>
                  </a:cubicBezTo>
                  <a:cubicBezTo>
                    <a:pt x="9" y="37"/>
                    <a:pt x="10" y="39"/>
                    <a:pt x="10" y="40"/>
                  </a:cubicBezTo>
                  <a:cubicBezTo>
                    <a:pt x="10" y="41"/>
                    <a:pt x="11" y="43"/>
                    <a:pt x="11" y="44"/>
                  </a:cubicBezTo>
                  <a:cubicBezTo>
                    <a:pt x="11" y="46"/>
                    <a:pt x="12" y="48"/>
                    <a:pt x="13" y="50"/>
                  </a:cubicBezTo>
                  <a:cubicBezTo>
                    <a:pt x="14" y="52"/>
                    <a:pt x="15" y="55"/>
                    <a:pt x="15" y="56"/>
                  </a:cubicBezTo>
                  <a:cubicBezTo>
                    <a:pt x="16" y="57"/>
                    <a:pt x="17" y="59"/>
                    <a:pt x="17" y="60"/>
                  </a:cubicBezTo>
                  <a:cubicBezTo>
                    <a:pt x="17" y="62"/>
                    <a:pt x="19" y="64"/>
                    <a:pt x="19" y="64"/>
                  </a:cubicBezTo>
                  <a:cubicBezTo>
                    <a:pt x="20" y="65"/>
                    <a:pt x="21" y="64"/>
                    <a:pt x="21" y="63"/>
                  </a:cubicBezTo>
                  <a:cubicBezTo>
                    <a:pt x="22" y="62"/>
                    <a:pt x="23" y="62"/>
                    <a:pt x="24" y="61"/>
                  </a:cubicBezTo>
                  <a:cubicBezTo>
                    <a:pt x="24" y="60"/>
                    <a:pt x="24" y="59"/>
                    <a:pt x="24" y="59"/>
                  </a:cubicBezTo>
                  <a:cubicBezTo>
                    <a:pt x="25" y="59"/>
                    <a:pt x="25" y="59"/>
                    <a:pt x="25" y="58"/>
                  </a:cubicBezTo>
                  <a:cubicBezTo>
                    <a:pt x="25" y="57"/>
                    <a:pt x="25" y="56"/>
                    <a:pt x="26" y="55"/>
                  </a:cubicBezTo>
                  <a:cubicBezTo>
                    <a:pt x="26" y="54"/>
                    <a:pt x="26" y="52"/>
                    <a:pt x="26" y="51"/>
                  </a:cubicBezTo>
                  <a:cubicBezTo>
                    <a:pt x="26" y="51"/>
                    <a:pt x="26" y="49"/>
                    <a:pt x="26" y="49"/>
                  </a:cubicBezTo>
                  <a:cubicBezTo>
                    <a:pt x="26" y="48"/>
                    <a:pt x="26" y="47"/>
                    <a:pt x="27" y="47"/>
                  </a:cubicBezTo>
                  <a:cubicBezTo>
                    <a:pt x="28" y="47"/>
                    <a:pt x="28" y="46"/>
                    <a:pt x="29" y="45"/>
                  </a:cubicBezTo>
                  <a:cubicBezTo>
                    <a:pt x="30" y="44"/>
                    <a:pt x="32" y="43"/>
                    <a:pt x="32" y="43"/>
                  </a:cubicBezTo>
                  <a:cubicBezTo>
                    <a:pt x="33" y="42"/>
                    <a:pt x="35" y="40"/>
                    <a:pt x="36" y="39"/>
                  </a:cubicBezTo>
                  <a:cubicBezTo>
                    <a:pt x="37" y="38"/>
                    <a:pt x="39" y="38"/>
                    <a:pt x="39" y="37"/>
                  </a:cubicBezTo>
                  <a:cubicBezTo>
                    <a:pt x="40" y="36"/>
                    <a:pt x="40" y="35"/>
                    <a:pt x="40" y="34"/>
                  </a:cubicBezTo>
                  <a:cubicBezTo>
                    <a:pt x="40" y="33"/>
                    <a:pt x="43" y="33"/>
                    <a:pt x="44" y="33"/>
                  </a:cubicBezTo>
                  <a:cubicBezTo>
                    <a:pt x="44" y="33"/>
                    <a:pt x="44" y="33"/>
                    <a:pt x="45" y="33"/>
                  </a:cubicBezTo>
                  <a:cubicBezTo>
                    <a:pt x="45" y="31"/>
                    <a:pt x="44" y="30"/>
                    <a:pt x="4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94" name="Freeform 221"/>
            <p:cNvSpPr>
              <a:spLocks/>
            </p:cNvSpPr>
            <p:nvPr/>
          </p:nvSpPr>
          <p:spPr bwMode="auto">
            <a:xfrm>
              <a:off x="3877" y="1734"/>
              <a:ext cx="291" cy="124"/>
            </a:xfrm>
            <a:custGeom>
              <a:avLst/>
              <a:gdLst>
                <a:gd name="T0" fmla="*/ 65 w 70"/>
                <a:gd name="T1" fmla="*/ 13 h 30"/>
                <a:gd name="T2" fmla="*/ 60 w 70"/>
                <a:gd name="T3" fmla="*/ 13 h 30"/>
                <a:gd name="T4" fmla="*/ 61 w 70"/>
                <a:gd name="T5" fmla="*/ 10 h 30"/>
                <a:gd name="T6" fmla="*/ 61 w 70"/>
                <a:gd name="T7" fmla="*/ 7 h 30"/>
                <a:gd name="T8" fmla="*/ 56 w 70"/>
                <a:gd name="T9" fmla="*/ 6 h 30"/>
                <a:gd name="T10" fmla="*/ 53 w 70"/>
                <a:gd name="T11" fmla="*/ 8 h 30"/>
                <a:gd name="T12" fmla="*/ 47 w 70"/>
                <a:gd name="T13" fmla="*/ 9 h 30"/>
                <a:gd name="T14" fmla="*/ 43 w 70"/>
                <a:gd name="T15" fmla="*/ 7 h 30"/>
                <a:gd name="T16" fmla="*/ 39 w 70"/>
                <a:gd name="T17" fmla="*/ 6 h 30"/>
                <a:gd name="T18" fmla="*/ 35 w 70"/>
                <a:gd name="T19" fmla="*/ 5 h 30"/>
                <a:gd name="T20" fmla="*/ 32 w 70"/>
                <a:gd name="T21" fmla="*/ 6 h 30"/>
                <a:gd name="T22" fmla="*/ 30 w 70"/>
                <a:gd name="T23" fmla="*/ 3 h 30"/>
                <a:gd name="T24" fmla="*/ 26 w 70"/>
                <a:gd name="T25" fmla="*/ 1 h 30"/>
                <a:gd name="T26" fmla="*/ 23 w 70"/>
                <a:gd name="T27" fmla="*/ 0 h 30"/>
                <a:gd name="T28" fmla="*/ 21 w 70"/>
                <a:gd name="T29" fmla="*/ 2 h 30"/>
                <a:gd name="T30" fmla="*/ 21 w 70"/>
                <a:gd name="T31" fmla="*/ 5 h 30"/>
                <a:gd name="T32" fmla="*/ 19 w 70"/>
                <a:gd name="T33" fmla="*/ 7 h 30"/>
                <a:gd name="T34" fmla="*/ 16 w 70"/>
                <a:gd name="T35" fmla="*/ 7 h 30"/>
                <a:gd name="T36" fmla="*/ 14 w 70"/>
                <a:gd name="T37" fmla="*/ 5 h 30"/>
                <a:gd name="T38" fmla="*/ 9 w 70"/>
                <a:gd name="T39" fmla="*/ 5 h 30"/>
                <a:gd name="T40" fmla="*/ 6 w 70"/>
                <a:gd name="T41" fmla="*/ 6 h 30"/>
                <a:gd name="T42" fmla="*/ 2 w 70"/>
                <a:gd name="T43" fmla="*/ 8 h 30"/>
                <a:gd name="T44" fmla="*/ 0 w 70"/>
                <a:gd name="T45" fmla="*/ 9 h 30"/>
                <a:gd name="T46" fmla="*/ 2 w 70"/>
                <a:gd name="T47" fmla="*/ 11 h 30"/>
                <a:gd name="T48" fmla="*/ 6 w 70"/>
                <a:gd name="T49" fmla="*/ 14 h 30"/>
                <a:gd name="T50" fmla="*/ 7 w 70"/>
                <a:gd name="T51" fmla="*/ 18 h 30"/>
                <a:gd name="T52" fmla="*/ 11 w 70"/>
                <a:gd name="T53" fmla="*/ 21 h 30"/>
                <a:gd name="T54" fmla="*/ 15 w 70"/>
                <a:gd name="T55" fmla="*/ 23 h 30"/>
                <a:gd name="T56" fmla="*/ 18 w 70"/>
                <a:gd name="T57" fmla="*/ 27 h 30"/>
                <a:gd name="T58" fmla="*/ 26 w 70"/>
                <a:gd name="T59" fmla="*/ 27 h 30"/>
                <a:gd name="T60" fmla="*/ 32 w 70"/>
                <a:gd name="T61" fmla="*/ 29 h 30"/>
                <a:gd name="T62" fmla="*/ 36 w 70"/>
                <a:gd name="T63" fmla="*/ 30 h 30"/>
                <a:gd name="T64" fmla="*/ 45 w 70"/>
                <a:gd name="T65" fmla="*/ 28 h 30"/>
                <a:gd name="T66" fmla="*/ 52 w 70"/>
                <a:gd name="T67" fmla="*/ 24 h 30"/>
                <a:gd name="T68" fmla="*/ 53 w 70"/>
                <a:gd name="T69" fmla="*/ 21 h 30"/>
                <a:gd name="T70" fmla="*/ 60 w 70"/>
                <a:gd name="T71" fmla="*/ 20 h 30"/>
                <a:gd name="T72" fmla="*/ 65 w 70"/>
                <a:gd name="T73" fmla="*/ 17 h 30"/>
                <a:gd name="T74" fmla="*/ 70 w 70"/>
                <a:gd name="T75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" h="30">
                  <a:moveTo>
                    <a:pt x="67" y="13"/>
                  </a:moveTo>
                  <a:cubicBezTo>
                    <a:pt x="66" y="12"/>
                    <a:pt x="65" y="12"/>
                    <a:pt x="65" y="13"/>
                  </a:cubicBezTo>
                  <a:cubicBezTo>
                    <a:pt x="65" y="14"/>
                    <a:pt x="64" y="13"/>
                    <a:pt x="63" y="13"/>
                  </a:cubicBezTo>
                  <a:cubicBezTo>
                    <a:pt x="61" y="13"/>
                    <a:pt x="61" y="14"/>
                    <a:pt x="60" y="13"/>
                  </a:cubicBezTo>
                  <a:cubicBezTo>
                    <a:pt x="60" y="12"/>
                    <a:pt x="61" y="12"/>
                    <a:pt x="61" y="12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1" y="7"/>
                    <a:pt x="61" y="7"/>
                  </a:cubicBezTo>
                  <a:cubicBezTo>
                    <a:pt x="60" y="7"/>
                    <a:pt x="59" y="7"/>
                    <a:pt x="59" y="6"/>
                  </a:cubicBezTo>
                  <a:cubicBezTo>
                    <a:pt x="59" y="6"/>
                    <a:pt x="57" y="6"/>
                    <a:pt x="56" y="6"/>
                  </a:cubicBezTo>
                  <a:cubicBezTo>
                    <a:pt x="56" y="7"/>
                    <a:pt x="55" y="7"/>
                    <a:pt x="55" y="7"/>
                  </a:cubicBezTo>
                  <a:cubicBezTo>
                    <a:pt x="54" y="8"/>
                    <a:pt x="53" y="8"/>
                    <a:pt x="53" y="8"/>
                  </a:cubicBezTo>
                  <a:cubicBezTo>
                    <a:pt x="52" y="8"/>
                    <a:pt x="50" y="8"/>
                    <a:pt x="50" y="9"/>
                  </a:cubicBezTo>
                  <a:cubicBezTo>
                    <a:pt x="50" y="9"/>
                    <a:pt x="47" y="9"/>
                    <a:pt x="47" y="9"/>
                  </a:cubicBezTo>
                  <a:cubicBezTo>
                    <a:pt x="47" y="8"/>
                    <a:pt x="44" y="9"/>
                    <a:pt x="44" y="8"/>
                  </a:cubicBezTo>
                  <a:cubicBezTo>
                    <a:pt x="44" y="8"/>
                    <a:pt x="43" y="7"/>
                    <a:pt x="43" y="7"/>
                  </a:cubicBezTo>
                  <a:cubicBezTo>
                    <a:pt x="43" y="7"/>
                    <a:pt x="41" y="7"/>
                    <a:pt x="41" y="6"/>
                  </a:cubicBezTo>
                  <a:cubicBezTo>
                    <a:pt x="41" y="6"/>
                    <a:pt x="40" y="6"/>
                    <a:pt x="39" y="6"/>
                  </a:cubicBezTo>
                  <a:cubicBezTo>
                    <a:pt x="39" y="6"/>
                    <a:pt x="38" y="5"/>
                    <a:pt x="37" y="5"/>
                  </a:cubicBezTo>
                  <a:cubicBezTo>
                    <a:pt x="37" y="5"/>
                    <a:pt x="36" y="5"/>
                    <a:pt x="35" y="5"/>
                  </a:cubicBezTo>
                  <a:cubicBezTo>
                    <a:pt x="35" y="5"/>
                    <a:pt x="34" y="6"/>
                    <a:pt x="34" y="6"/>
                  </a:cubicBezTo>
                  <a:cubicBezTo>
                    <a:pt x="33" y="6"/>
                    <a:pt x="32" y="5"/>
                    <a:pt x="32" y="6"/>
                  </a:cubicBezTo>
                  <a:cubicBezTo>
                    <a:pt x="32" y="6"/>
                    <a:pt x="31" y="5"/>
                    <a:pt x="31" y="5"/>
                  </a:cubicBezTo>
                  <a:cubicBezTo>
                    <a:pt x="30" y="4"/>
                    <a:pt x="31" y="3"/>
                    <a:pt x="30" y="3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8" y="2"/>
                    <a:pt x="27" y="1"/>
                    <a:pt x="26" y="1"/>
                  </a:cubicBezTo>
                  <a:cubicBezTo>
                    <a:pt x="26" y="1"/>
                    <a:pt x="25" y="1"/>
                    <a:pt x="25" y="1"/>
                  </a:cubicBezTo>
                  <a:cubicBezTo>
                    <a:pt x="25" y="1"/>
                    <a:pt x="24" y="1"/>
                    <a:pt x="23" y="0"/>
                  </a:cubicBezTo>
                  <a:cubicBezTo>
                    <a:pt x="23" y="0"/>
                    <a:pt x="23" y="1"/>
                    <a:pt x="23" y="1"/>
                  </a:cubicBezTo>
                  <a:cubicBezTo>
                    <a:pt x="22" y="1"/>
                    <a:pt x="22" y="1"/>
                    <a:pt x="21" y="2"/>
                  </a:cubicBezTo>
                  <a:cubicBezTo>
                    <a:pt x="21" y="2"/>
                    <a:pt x="20" y="3"/>
                    <a:pt x="21" y="3"/>
                  </a:cubicBezTo>
                  <a:cubicBezTo>
                    <a:pt x="21" y="4"/>
                    <a:pt x="21" y="5"/>
                    <a:pt x="21" y="5"/>
                  </a:cubicBezTo>
                  <a:cubicBezTo>
                    <a:pt x="22" y="5"/>
                    <a:pt x="21" y="6"/>
                    <a:pt x="21" y="6"/>
                  </a:cubicBezTo>
                  <a:cubicBezTo>
                    <a:pt x="21" y="6"/>
                    <a:pt x="20" y="7"/>
                    <a:pt x="19" y="7"/>
                  </a:cubicBezTo>
                  <a:cubicBezTo>
                    <a:pt x="19" y="8"/>
                    <a:pt x="19" y="7"/>
                    <a:pt x="18" y="7"/>
                  </a:cubicBezTo>
                  <a:cubicBezTo>
                    <a:pt x="17" y="6"/>
                    <a:pt x="16" y="7"/>
                    <a:pt x="16" y="7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4" y="5"/>
                    <a:pt x="14" y="5"/>
                  </a:cubicBezTo>
                  <a:cubicBezTo>
                    <a:pt x="13" y="5"/>
                    <a:pt x="11" y="4"/>
                    <a:pt x="11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7"/>
                    <a:pt x="5" y="7"/>
                    <a:pt x="4" y="7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8"/>
                    <a:pt x="1" y="8"/>
                    <a:pt x="1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3" y="12"/>
                    <a:pt x="3" y="12"/>
                    <a:pt x="4" y="12"/>
                  </a:cubicBezTo>
                  <a:cubicBezTo>
                    <a:pt x="5" y="12"/>
                    <a:pt x="6" y="13"/>
                    <a:pt x="6" y="14"/>
                  </a:cubicBezTo>
                  <a:cubicBezTo>
                    <a:pt x="6" y="14"/>
                    <a:pt x="7" y="15"/>
                    <a:pt x="7" y="15"/>
                  </a:cubicBezTo>
                  <a:cubicBezTo>
                    <a:pt x="8" y="16"/>
                    <a:pt x="7" y="17"/>
                    <a:pt x="7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7" y="20"/>
                    <a:pt x="10" y="21"/>
                    <a:pt x="11" y="21"/>
                  </a:cubicBezTo>
                  <a:cubicBezTo>
                    <a:pt x="12" y="21"/>
                    <a:pt x="13" y="22"/>
                    <a:pt x="13" y="22"/>
                  </a:cubicBezTo>
                  <a:cubicBezTo>
                    <a:pt x="14" y="22"/>
                    <a:pt x="14" y="23"/>
                    <a:pt x="15" y="23"/>
                  </a:cubicBezTo>
                  <a:cubicBezTo>
                    <a:pt x="15" y="23"/>
                    <a:pt x="16" y="23"/>
                    <a:pt x="16" y="25"/>
                  </a:cubicBezTo>
                  <a:cubicBezTo>
                    <a:pt x="17" y="26"/>
                    <a:pt x="17" y="26"/>
                    <a:pt x="18" y="27"/>
                  </a:cubicBezTo>
                  <a:cubicBezTo>
                    <a:pt x="18" y="27"/>
                    <a:pt x="19" y="27"/>
                    <a:pt x="20" y="27"/>
                  </a:cubicBezTo>
                  <a:cubicBezTo>
                    <a:pt x="21" y="27"/>
                    <a:pt x="25" y="27"/>
                    <a:pt x="26" y="27"/>
                  </a:cubicBezTo>
                  <a:cubicBezTo>
                    <a:pt x="26" y="27"/>
                    <a:pt x="28" y="27"/>
                    <a:pt x="30" y="28"/>
                  </a:cubicBezTo>
                  <a:cubicBezTo>
                    <a:pt x="31" y="29"/>
                    <a:pt x="31" y="28"/>
                    <a:pt x="32" y="29"/>
                  </a:cubicBezTo>
                  <a:cubicBezTo>
                    <a:pt x="33" y="29"/>
                    <a:pt x="33" y="29"/>
                    <a:pt x="34" y="29"/>
                  </a:cubicBezTo>
                  <a:cubicBezTo>
                    <a:pt x="35" y="29"/>
                    <a:pt x="35" y="30"/>
                    <a:pt x="36" y="30"/>
                  </a:cubicBezTo>
                  <a:cubicBezTo>
                    <a:pt x="37" y="30"/>
                    <a:pt x="38" y="29"/>
                    <a:pt x="40" y="28"/>
                  </a:cubicBezTo>
                  <a:cubicBezTo>
                    <a:pt x="42" y="27"/>
                    <a:pt x="44" y="28"/>
                    <a:pt x="45" y="28"/>
                  </a:cubicBezTo>
                  <a:cubicBezTo>
                    <a:pt x="46" y="28"/>
                    <a:pt x="48" y="28"/>
                    <a:pt x="49" y="26"/>
                  </a:cubicBezTo>
                  <a:cubicBezTo>
                    <a:pt x="50" y="25"/>
                    <a:pt x="51" y="25"/>
                    <a:pt x="52" y="24"/>
                  </a:cubicBezTo>
                  <a:cubicBezTo>
                    <a:pt x="52" y="23"/>
                    <a:pt x="50" y="23"/>
                    <a:pt x="51" y="22"/>
                  </a:cubicBezTo>
                  <a:cubicBezTo>
                    <a:pt x="52" y="21"/>
                    <a:pt x="53" y="21"/>
                    <a:pt x="53" y="21"/>
                  </a:cubicBezTo>
                  <a:cubicBezTo>
                    <a:pt x="54" y="21"/>
                    <a:pt x="55" y="22"/>
                    <a:pt x="57" y="21"/>
                  </a:cubicBezTo>
                  <a:cubicBezTo>
                    <a:pt x="58" y="20"/>
                    <a:pt x="59" y="20"/>
                    <a:pt x="60" y="20"/>
                  </a:cubicBezTo>
                  <a:cubicBezTo>
                    <a:pt x="61" y="20"/>
                    <a:pt x="61" y="19"/>
                    <a:pt x="62" y="18"/>
                  </a:cubicBezTo>
                  <a:cubicBezTo>
                    <a:pt x="63" y="17"/>
                    <a:pt x="64" y="17"/>
                    <a:pt x="65" y="17"/>
                  </a:cubicBezTo>
                  <a:cubicBezTo>
                    <a:pt x="66" y="17"/>
                    <a:pt x="67" y="16"/>
                    <a:pt x="67" y="16"/>
                  </a:cubicBezTo>
                  <a:cubicBezTo>
                    <a:pt x="68" y="16"/>
                    <a:pt x="70" y="17"/>
                    <a:pt x="70" y="16"/>
                  </a:cubicBezTo>
                  <a:cubicBezTo>
                    <a:pt x="70" y="15"/>
                    <a:pt x="68" y="14"/>
                    <a:pt x="67" y="1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95" name="Freeform 222"/>
            <p:cNvSpPr>
              <a:spLocks/>
            </p:cNvSpPr>
            <p:nvPr/>
          </p:nvSpPr>
          <p:spPr bwMode="auto">
            <a:xfrm>
              <a:off x="3391" y="1954"/>
              <a:ext cx="4" cy="1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1 h 3"/>
                <a:gd name="T4" fmla="*/ 1 w 1"/>
                <a:gd name="T5" fmla="*/ 3 h 3"/>
                <a:gd name="T6" fmla="*/ 1 w 1"/>
                <a:gd name="T7" fmla="*/ 0 h 3"/>
                <a:gd name="T8" fmla="*/ 1 w 1"/>
                <a:gd name="T9" fmla="*/ 0 h 3"/>
                <a:gd name="T10" fmla="*/ 1 w 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96" name="Freeform 223"/>
            <p:cNvSpPr>
              <a:spLocks/>
            </p:cNvSpPr>
            <p:nvPr/>
          </p:nvSpPr>
          <p:spPr bwMode="auto">
            <a:xfrm>
              <a:off x="3383" y="1946"/>
              <a:ext cx="16" cy="37"/>
            </a:xfrm>
            <a:custGeom>
              <a:avLst/>
              <a:gdLst>
                <a:gd name="T0" fmla="*/ 2 w 4"/>
                <a:gd name="T1" fmla="*/ 9 h 9"/>
                <a:gd name="T2" fmla="*/ 2 w 4"/>
                <a:gd name="T3" fmla="*/ 9 h 9"/>
                <a:gd name="T4" fmla="*/ 3 w 4"/>
                <a:gd name="T5" fmla="*/ 6 h 9"/>
                <a:gd name="T6" fmla="*/ 3 w 4"/>
                <a:gd name="T7" fmla="*/ 5 h 9"/>
                <a:gd name="T8" fmla="*/ 2 w 4"/>
                <a:gd name="T9" fmla="*/ 3 h 9"/>
                <a:gd name="T10" fmla="*/ 3 w 4"/>
                <a:gd name="T11" fmla="*/ 2 h 9"/>
                <a:gd name="T12" fmla="*/ 3 w 4"/>
                <a:gd name="T13" fmla="*/ 2 h 9"/>
                <a:gd name="T14" fmla="*/ 4 w 4"/>
                <a:gd name="T15" fmla="*/ 0 h 9"/>
                <a:gd name="T16" fmla="*/ 2 w 4"/>
                <a:gd name="T17" fmla="*/ 0 h 9"/>
                <a:gd name="T18" fmla="*/ 2 w 4"/>
                <a:gd name="T19" fmla="*/ 1 h 9"/>
                <a:gd name="T20" fmla="*/ 0 w 4"/>
                <a:gd name="T21" fmla="*/ 5 h 9"/>
                <a:gd name="T22" fmla="*/ 2 w 4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9"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3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2" y="9"/>
                    <a:pt x="2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97" name="Freeform 224"/>
            <p:cNvSpPr>
              <a:spLocks/>
            </p:cNvSpPr>
            <p:nvPr/>
          </p:nvSpPr>
          <p:spPr bwMode="auto">
            <a:xfrm>
              <a:off x="3391" y="1946"/>
              <a:ext cx="37" cy="41"/>
            </a:xfrm>
            <a:custGeom>
              <a:avLst/>
              <a:gdLst>
                <a:gd name="T0" fmla="*/ 9 w 9"/>
                <a:gd name="T1" fmla="*/ 0 h 10"/>
                <a:gd name="T2" fmla="*/ 6 w 9"/>
                <a:gd name="T3" fmla="*/ 1 h 10"/>
                <a:gd name="T4" fmla="*/ 4 w 9"/>
                <a:gd name="T5" fmla="*/ 2 h 10"/>
                <a:gd name="T6" fmla="*/ 2 w 9"/>
                <a:gd name="T7" fmla="*/ 1 h 10"/>
                <a:gd name="T8" fmla="*/ 2 w 9"/>
                <a:gd name="T9" fmla="*/ 0 h 10"/>
                <a:gd name="T10" fmla="*/ 2 w 9"/>
                <a:gd name="T11" fmla="*/ 0 h 10"/>
                <a:gd name="T12" fmla="*/ 1 w 9"/>
                <a:gd name="T13" fmla="*/ 2 h 10"/>
                <a:gd name="T14" fmla="*/ 1 w 9"/>
                <a:gd name="T15" fmla="*/ 6 h 10"/>
                <a:gd name="T16" fmla="*/ 0 w 9"/>
                <a:gd name="T17" fmla="*/ 9 h 10"/>
                <a:gd name="T18" fmla="*/ 2 w 9"/>
                <a:gd name="T19" fmla="*/ 10 h 10"/>
                <a:gd name="T20" fmla="*/ 4 w 9"/>
                <a:gd name="T21" fmla="*/ 9 h 10"/>
                <a:gd name="T22" fmla="*/ 5 w 9"/>
                <a:gd name="T23" fmla="*/ 8 h 10"/>
                <a:gd name="T24" fmla="*/ 6 w 9"/>
                <a:gd name="T25" fmla="*/ 7 h 10"/>
                <a:gd name="T26" fmla="*/ 5 w 9"/>
                <a:gd name="T27" fmla="*/ 5 h 10"/>
                <a:gd name="T28" fmla="*/ 7 w 9"/>
                <a:gd name="T29" fmla="*/ 4 h 10"/>
                <a:gd name="T30" fmla="*/ 9 w 9"/>
                <a:gd name="T31" fmla="*/ 3 h 10"/>
                <a:gd name="T32" fmla="*/ 9 w 9"/>
                <a:gd name="T33" fmla="*/ 3 h 10"/>
                <a:gd name="T34" fmla="*/ 9 w 9"/>
                <a:gd name="T35" fmla="*/ 1 h 10"/>
                <a:gd name="T36" fmla="*/ 9 w 9"/>
                <a:gd name="T3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0">
                  <a:moveTo>
                    <a:pt x="9" y="0"/>
                  </a:moveTo>
                  <a:cubicBezTo>
                    <a:pt x="7" y="0"/>
                    <a:pt x="6" y="1"/>
                    <a:pt x="6" y="1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1" y="6"/>
                    <a:pt x="0" y="8"/>
                    <a:pt x="0" y="9"/>
                  </a:cubicBezTo>
                  <a:cubicBezTo>
                    <a:pt x="1" y="9"/>
                    <a:pt x="2" y="10"/>
                    <a:pt x="2" y="10"/>
                  </a:cubicBezTo>
                  <a:cubicBezTo>
                    <a:pt x="3" y="10"/>
                    <a:pt x="4" y="9"/>
                    <a:pt x="4" y="9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7" y="7"/>
                    <a:pt x="5" y="5"/>
                    <a:pt x="5" y="5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9" y="3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98" name="Freeform 225"/>
            <p:cNvSpPr>
              <a:spLocks/>
            </p:cNvSpPr>
            <p:nvPr/>
          </p:nvSpPr>
          <p:spPr bwMode="auto">
            <a:xfrm>
              <a:off x="3711" y="1838"/>
              <a:ext cx="100" cy="45"/>
            </a:xfrm>
            <a:custGeom>
              <a:avLst/>
              <a:gdLst>
                <a:gd name="T0" fmla="*/ 23 w 24"/>
                <a:gd name="T1" fmla="*/ 2 h 11"/>
                <a:gd name="T2" fmla="*/ 21 w 24"/>
                <a:gd name="T3" fmla="*/ 2 h 11"/>
                <a:gd name="T4" fmla="*/ 15 w 24"/>
                <a:gd name="T5" fmla="*/ 1 h 11"/>
                <a:gd name="T6" fmla="*/ 12 w 24"/>
                <a:gd name="T7" fmla="*/ 1 h 11"/>
                <a:gd name="T8" fmla="*/ 10 w 24"/>
                <a:gd name="T9" fmla="*/ 2 h 11"/>
                <a:gd name="T10" fmla="*/ 8 w 24"/>
                <a:gd name="T11" fmla="*/ 2 h 11"/>
                <a:gd name="T12" fmla="*/ 5 w 24"/>
                <a:gd name="T13" fmla="*/ 2 h 11"/>
                <a:gd name="T14" fmla="*/ 3 w 24"/>
                <a:gd name="T15" fmla="*/ 3 h 11"/>
                <a:gd name="T16" fmla="*/ 3 w 24"/>
                <a:gd name="T17" fmla="*/ 5 h 11"/>
                <a:gd name="T18" fmla="*/ 3 w 24"/>
                <a:gd name="T19" fmla="*/ 5 h 11"/>
                <a:gd name="T20" fmla="*/ 5 w 24"/>
                <a:gd name="T21" fmla="*/ 5 h 11"/>
                <a:gd name="T22" fmla="*/ 8 w 24"/>
                <a:gd name="T23" fmla="*/ 7 h 11"/>
                <a:gd name="T24" fmla="*/ 7 w 24"/>
                <a:gd name="T25" fmla="*/ 8 h 11"/>
                <a:gd name="T26" fmla="*/ 5 w 24"/>
                <a:gd name="T27" fmla="*/ 8 h 11"/>
                <a:gd name="T28" fmla="*/ 2 w 24"/>
                <a:gd name="T29" fmla="*/ 9 h 11"/>
                <a:gd name="T30" fmla="*/ 0 w 24"/>
                <a:gd name="T31" fmla="*/ 10 h 11"/>
                <a:gd name="T32" fmla="*/ 3 w 24"/>
                <a:gd name="T33" fmla="*/ 10 h 11"/>
                <a:gd name="T34" fmla="*/ 5 w 24"/>
                <a:gd name="T35" fmla="*/ 10 h 11"/>
                <a:gd name="T36" fmla="*/ 7 w 24"/>
                <a:gd name="T37" fmla="*/ 11 h 11"/>
                <a:gd name="T38" fmla="*/ 10 w 24"/>
                <a:gd name="T39" fmla="*/ 10 h 11"/>
                <a:gd name="T40" fmla="*/ 11 w 24"/>
                <a:gd name="T41" fmla="*/ 9 h 11"/>
                <a:gd name="T42" fmla="*/ 12 w 24"/>
                <a:gd name="T43" fmla="*/ 9 h 11"/>
                <a:gd name="T44" fmla="*/ 13 w 24"/>
                <a:gd name="T45" fmla="*/ 8 h 11"/>
                <a:gd name="T46" fmla="*/ 14 w 24"/>
                <a:gd name="T47" fmla="*/ 8 h 11"/>
                <a:gd name="T48" fmla="*/ 15 w 24"/>
                <a:gd name="T49" fmla="*/ 8 h 11"/>
                <a:gd name="T50" fmla="*/ 17 w 24"/>
                <a:gd name="T51" fmla="*/ 7 h 11"/>
                <a:gd name="T52" fmla="*/ 19 w 24"/>
                <a:gd name="T53" fmla="*/ 7 h 11"/>
                <a:gd name="T54" fmla="*/ 21 w 24"/>
                <a:gd name="T55" fmla="*/ 6 h 11"/>
                <a:gd name="T56" fmla="*/ 22 w 24"/>
                <a:gd name="T57" fmla="*/ 5 h 11"/>
                <a:gd name="T58" fmla="*/ 24 w 24"/>
                <a:gd name="T59" fmla="*/ 4 h 11"/>
                <a:gd name="T60" fmla="*/ 24 w 24"/>
                <a:gd name="T61" fmla="*/ 3 h 11"/>
                <a:gd name="T62" fmla="*/ 23 w 24"/>
                <a:gd name="T6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1">
                  <a:moveTo>
                    <a:pt x="23" y="2"/>
                  </a:moveTo>
                  <a:cubicBezTo>
                    <a:pt x="22" y="1"/>
                    <a:pt x="21" y="2"/>
                    <a:pt x="21" y="2"/>
                  </a:cubicBezTo>
                  <a:cubicBezTo>
                    <a:pt x="20" y="2"/>
                    <a:pt x="16" y="1"/>
                    <a:pt x="15" y="1"/>
                  </a:cubicBezTo>
                  <a:cubicBezTo>
                    <a:pt x="14" y="2"/>
                    <a:pt x="12" y="1"/>
                    <a:pt x="12" y="1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9" y="8"/>
                    <a:pt x="8" y="7"/>
                    <a:pt x="7" y="8"/>
                  </a:cubicBezTo>
                  <a:cubicBezTo>
                    <a:pt x="7" y="9"/>
                    <a:pt x="5" y="8"/>
                    <a:pt x="5" y="8"/>
                  </a:cubicBezTo>
                  <a:cubicBezTo>
                    <a:pt x="5" y="9"/>
                    <a:pt x="3" y="9"/>
                    <a:pt x="2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0"/>
                    <a:pt x="3" y="10"/>
                    <a:pt x="3" y="10"/>
                  </a:cubicBezTo>
                  <a:cubicBezTo>
                    <a:pt x="4" y="11"/>
                    <a:pt x="5" y="10"/>
                    <a:pt x="5" y="10"/>
                  </a:cubicBezTo>
                  <a:cubicBezTo>
                    <a:pt x="6" y="11"/>
                    <a:pt x="7" y="10"/>
                    <a:pt x="7" y="11"/>
                  </a:cubicBezTo>
                  <a:cubicBezTo>
                    <a:pt x="8" y="11"/>
                    <a:pt x="10" y="10"/>
                    <a:pt x="10" y="10"/>
                  </a:cubicBezTo>
                  <a:cubicBezTo>
                    <a:pt x="10" y="10"/>
                    <a:pt x="11" y="10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9"/>
                    <a:pt x="12" y="8"/>
                    <a:pt x="13" y="8"/>
                  </a:cubicBezTo>
                  <a:cubicBezTo>
                    <a:pt x="13" y="8"/>
                    <a:pt x="14" y="7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7" y="6"/>
                    <a:pt x="18" y="6"/>
                    <a:pt x="19" y="7"/>
                  </a:cubicBezTo>
                  <a:cubicBezTo>
                    <a:pt x="20" y="7"/>
                    <a:pt x="20" y="6"/>
                    <a:pt x="21" y="6"/>
                  </a:cubicBezTo>
                  <a:cubicBezTo>
                    <a:pt x="21" y="5"/>
                    <a:pt x="22" y="5"/>
                    <a:pt x="22" y="5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199" name="Freeform 226"/>
            <p:cNvSpPr>
              <a:spLocks/>
            </p:cNvSpPr>
            <p:nvPr/>
          </p:nvSpPr>
          <p:spPr bwMode="auto">
            <a:xfrm>
              <a:off x="3437" y="1833"/>
              <a:ext cx="62" cy="30"/>
            </a:xfrm>
            <a:custGeom>
              <a:avLst/>
              <a:gdLst>
                <a:gd name="T0" fmla="*/ 6 w 15"/>
                <a:gd name="T1" fmla="*/ 5 h 7"/>
                <a:gd name="T2" fmla="*/ 8 w 15"/>
                <a:gd name="T3" fmla="*/ 7 h 7"/>
                <a:gd name="T4" fmla="*/ 8 w 15"/>
                <a:gd name="T5" fmla="*/ 7 h 7"/>
                <a:gd name="T6" fmla="*/ 10 w 15"/>
                <a:gd name="T7" fmla="*/ 6 h 7"/>
                <a:gd name="T8" fmla="*/ 12 w 15"/>
                <a:gd name="T9" fmla="*/ 7 h 7"/>
                <a:gd name="T10" fmla="*/ 12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14 w 15"/>
                <a:gd name="T17" fmla="*/ 6 h 7"/>
                <a:gd name="T18" fmla="*/ 15 w 15"/>
                <a:gd name="T19" fmla="*/ 5 h 7"/>
                <a:gd name="T20" fmla="*/ 13 w 15"/>
                <a:gd name="T21" fmla="*/ 4 h 7"/>
                <a:gd name="T22" fmla="*/ 13 w 15"/>
                <a:gd name="T23" fmla="*/ 3 h 7"/>
                <a:gd name="T24" fmla="*/ 12 w 15"/>
                <a:gd name="T25" fmla="*/ 3 h 7"/>
                <a:gd name="T26" fmla="*/ 10 w 15"/>
                <a:gd name="T27" fmla="*/ 3 h 7"/>
                <a:gd name="T28" fmla="*/ 8 w 15"/>
                <a:gd name="T29" fmla="*/ 2 h 7"/>
                <a:gd name="T30" fmla="*/ 7 w 15"/>
                <a:gd name="T31" fmla="*/ 1 h 7"/>
                <a:gd name="T32" fmla="*/ 4 w 15"/>
                <a:gd name="T33" fmla="*/ 1 h 7"/>
                <a:gd name="T34" fmla="*/ 1 w 15"/>
                <a:gd name="T35" fmla="*/ 0 h 7"/>
                <a:gd name="T36" fmla="*/ 0 w 15"/>
                <a:gd name="T37" fmla="*/ 1 h 7"/>
                <a:gd name="T38" fmla="*/ 3 w 15"/>
                <a:gd name="T39" fmla="*/ 2 h 7"/>
                <a:gd name="T40" fmla="*/ 4 w 15"/>
                <a:gd name="T41" fmla="*/ 5 h 7"/>
                <a:gd name="T42" fmla="*/ 4 w 15"/>
                <a:gd name="T43" fmla="*/ 6 h 7"/>
                <a:gd name="T44" fmla="*/ 6 w 15"/>
                <a:gd name="T4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7">
                  <a:moveTo>
                    <a:pt x="6" y="5"/>
                  </a:moveTo>
                  <a:cubicBezTo>
                    <a:pt x="7" y="5"/>
                    <a:pt x="7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6"/>
                    <a:pt x="10" y="6"/>
                  </a:cubicBezTo>
                  <a:cubicBezTo>
                    <a:pt x="11" y="6"/>
                    <a:pt x="11" y="6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5" y="5"/>
                    <a:pt x="15" y="5"/>
                  </a:cubicBezTo>
                  <a:cubicBezTo>
                    <a:pt x="14" y="5"/>
                    <a:pt x="14" y="4"/>
                    <a:pt x="13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7" y="1"/>
                    <a:pt x="4" y="1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1"/>
                    <a:pt x="3" y="1"/>
                    <a:pt x="3" y="2"/>
                  </a:cubicBezTo>
                  <a:cubicBezTo>
                    <a:pt x="4" y="4"/>
                    <a:pt x="5" y="3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5" y="6"/>
                    <a:pt x="6" y="6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00" name="Freeform 227"/>
            <p:cNvSpPr>
              <a:spLocks noEditPoints="1"/>
            </p:cNvSpPr>
            <p:nvPr/>
          </p:nvSpPr>
          <p:spPr bwMode="auto">
            <a:xfrm>
              <a:off x="3308" y="1850"/>
              <a:ext cx="174" cy="67"/>
            </a:xfrm>
            <a:custGeom>
              <a:avLst/>
              <a:gdLst>
                <a:gd name="T0" fmla="*/ 41 w 42"/>
                <a:gd name="T1" fmla="*/ 11 h 16"/>
                <a:gd name="T2" fmla="*/ 41 w 42"/>
                <a:gd name="T3" fmla="*/ 9 h 16"/>
                <a:gd name="T4" fmla="*/ 41 w 42"/>
                <a:gd name="T5" fmla="*/ 7 h 16"/>
                <a:gd name="T6" fmla="*/ 41 w 42"/>
                <a:gd name="T7" fmla="*/ 6 h 16"/>
                <a:gd name="T8" fmla="*/ 41 w 42"/>
                <a:gd name="T9" fmla="*/ 5 h 16"/>
                <a:gd name="T10" fmla="*/ 39 w 42"/>
                <a:gd name="T11" fmla="*/ 5 h 16"/>
                <a:gd name="T12" fmla="*/ 39 w 42"/>
                <a:gd name="T13" fmla="*/ 3 h 16"/>
                <a:gd name="T14" fmla="*/ 37 w 42"/>
                <a:gd name="T15" fmla="*/ 1 h 16"/>
                <a:gd name="T16" fmla="*/ 35 w 42"/>
                <a:gd name="T17" fmla="*/ 2 h 16"/>
                <a:gd name="T18" fmla="*/ 31 w 42"/>
                <a:gd name="T19" fmla="*/ 3 h 16"/>
                <a:gd name="T20" fmla="*/ 27 w 42"/>
                <a:gd name="T21" fmla="*/ 3 h 16"/>
                <a:gd name="T22" fmla="*/ 24 w 42"/>
                <a:gd name="T23" fmla="*/ 2 h 16"/>
                <a:gd name="T24" fmla="*/ 22 w 42"/>
                <a:gd name="T25" fmla="*/ 1 h 16"/>
                <a:gd name="T26" fmla="*/ 19 w 42"/>
                <a:gd name="T27" fmla="*/ 0 h 16"/>
                <a:gd name="T28" fmla="*/ 12 w 42"/>
                <a:gd name="T29" fmla="*/ 2 h 16"/>
                <a:gd name="T30" fmla="*/ 7 w 42"/>
                <a:gd name="T31" fmla="*/ 3 h 16"/>
                <a:gd name="T32" fmla="*/ 6 w 42"/>
                <a:gd name="T33" fmla="*/ 4 h 16"/>
                <a:gd name="T34" fmla="*/ 2 w 42"/>
                <a:gd name="T35" fmla="*/ 5 h 16"/>
                <a:gd name="T36" fmla="*/ 1 w 42"/>
                <a:gd name="T37" fmla="*/ 6 h 16"/>
                <a:gd name="T38" fmla="*/ 2 w 42"/>
                <a:gd name="T39" fmla="*/ 7 h 16"/>
                <a:gd name="T40" fmla="*/ 2 w 42"/>
                <a:gd name="T41" fmla="*/ 9 h 16"/>
                <a:gd name="T42" fmla="*/ 2 w 42"/>
                <a:gd name="T43" fmla="*/ 10 h 16"/>
                <a:gd name="T44" fmla="*/ 2 w 42"/>
                <a:gd name="T45" fmla="*/ 11 h 16"/>
                <a:gd name="T46" fmla="*/ 4 w 42"/>
                <a:gd name="T47" fmla="*/ 13 h 16"/>
                <a:gd name="T48" fmla="*/ 5 w 42"/>
                <a:gd name="T49" fmla="*/ 13 h 16"/>
                <a:gd name="T50" fmla="*/ 6 w 42"/>
                <a:gd name="T51" fmla="*/ 14 h 16"/>
                <a:gd name="T52" fmla="*/ 7 w 42"/>
                <a:gd name="T53" fmla="*/ 15 h 16"/>
                <a:gd name="T54" fmla="*/ 10 w 42"/>
                <a:gd name="T55" fmla="*/ 15 h 16"/>
                <a:gd name="T56" fmla="*/ 12 w 42"/>
                <a:gd name="T57" fmla="*/ 14 h 16"/>
                <a:gd name="T58" fmla="*/ 15 w 42"/>
                <a:gd name="T59" fmla="*/ 16 h 16"/>
                <a:gd name="T60" fmla="*/ 17 w 42"/>
                <a:gd name="T61" fmla="*/ 15 h 16"/>
                <a:gd name="T62" fmla="*/ 19 w 42"/>
                <a:gd name="T63" fmla="*/ 14 h 16"/>
                <a:gd name="T64" fmla="*/ 21 w 42"/>
                <a:gd name="T65" fmla="*/ 14 h 16"/>
                <a:gd name="T66" fmla="*/ 23 w 42"/>
                <a:gd name="T67" fmla="*/ 14 h 16"/>
                <a:gd name="T68" fmla="*/ 22 w 42"/>
                <a:gd name="T69" fmla="*/ 16 h 16"/>
                <a:gd name="T70" fmla="*/ 22 w 42"/>
                <a:gd name="T71" fmla="*/ 16 h 16"/>
                <a:gd name="T72" fmla="*/ 24 w 42"/>
                <a:gd name="T73" fmla="*/ 15 h 16"/>
                <a:gd name="T74" fmla="*/ 24 w 42"/>
                <a:gd name="T75" fmla="*/ 14 h 16"/>
                <a:gd name="T76" fmla="*/ 26 w 42"/>
                <a:gd name="T77" fmla="*/ 14 h 16"/>
                <a:gd name="T78" fmla="*/ 28 w 42"/>
                <a:gd name="T79" fmla="*/ 14 h 16"/>
                <a:gd name="T80" fmla="*/ 30 w 42"/>
                <a:gd name="T81" fmla="*/ 14 h 16"/>
                <a:gd name="T82" fmla="*/ 33 w 42"/>
                <a:gd name="T83" fmla="*/ 13 h 16"/>
                <a:gd name="T84" fmla="*/ 36 w 42"/>
                <a:gd name="T85" fmla="*/ 13 h 16"/>
                <a:gd name="T86" fmla="*/ 37 w 42"/>
                <a:gd name="T87" fmla="*/ 13 h 16"/>
                <a:gd name="T88" fmla="*/ 38 w 42"/>
                <a:gd name="T89" fmla="*/ 12 h 16"/>
                <a:gd name="T90" fmla="*/ 40 w 42"/>
                <a:gd name="T91" fmla="*/ 13 h 16"/>
                <a:gd name="T92" fmla="*/ 42 w 42"/>
                <a:gd name="T93" fmla="*/ 13 h 16"/>
                <a:gd name="T94" fmla="*/ 41 w 42"/>
                <a:gd name="T95" fmla="*/ 11 h 16"/>
                <a:gd name="T96" fmla="*/ 4 w 42"/>
                <a:gd name="T97" fmla="*/ 3 h 16"/>
                <a:gd name="T98" fmla="*/ 7 w 42"/>
                <a:gd name="T99" fmla="*/ 3 h 16"/>
                <a:gd name="T100" fmla="*/ 5 w 42"/>
                <a:gd name="T101" fmla="*/ 1 h 16"/>
                <a:gd name="T102" fmla="*/ 5 w 42"/>
                <a:gd name="T103" fmla="*/ 0 h 16"/>
                <a:gd name="T104" fmla="*/ 4 w 42"/>
                <a:gd name="T105" fmla="*/ 0 h 16"/>
                <a:gd name="T106" fmla="*/ 2 w 42"/>
                <a:gd name="T107" fmla="*/ 0 h 16"/>
                <a:gd name="T108" fmla="*/ 2 w 42"/>
                <a:gd name="T109" fmla="*/ 2 h 16"/>
                <a:gd name="T110" fmla="*/ 1 w 42"/>
                <a:gd name="T111" fmla="*/ 3 h 16"/>
                <a:gd name="T112" fmla="*/ 1 w 42"/>
                <a:gd name="T113" fmla="*/ 4 h 16"/>
                <a:gd name="T114" fmla="*/ 2 w 42"/>
                <a:gd name="T115" fmla="*/ 4 h 16"/>
                <a:gd name="T116" fmla="*/ 4 w 42"/>
                <a:gd name="T11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" h="16">
                  <a:moveTo>
                    <a:pt x="41" y="11"/>
                  </a:moveTo>
                  <a:cubicBezTo>
                    <a:pt x="41" y="11"/>
                    <a:pt x="41" y="9"/>
                    <a:pt x="41" y="9"/>
                  </a:cubicBezTo>
                  <a:cubicBezTo>
                    <a:pt x="41" y="9"/>
                    <a:pt x="40" y="7"/>
                    <a:pt x="41" y="7"/>
                  </a:cubicBezTo>
                  <a:cubicBezTo>
                    <a:pt x="41" y="7"/>
                    <a:pt x="41" y="6"/>
                    <a:pt x="41" y="6"/>
                  </a:cubicBezTo>
                  <a:cubicBezTo>
                    <a:pt x="41" y="6"/>
                    <a:pt x="41" y="5"/>
                    <a:pt x="41" y="5"/>
                  </a:cubicBezTo>
                  <a:cubicBezTo>
                    <a:pt x="41" y="5"/>
                    <a:pt x="40" y="6"/>
                    <a:pt x="39" y="5"/>
                  </a:cubicBezTo>
                  <a:cubicBezTo>
                    <a:pt x="39" y="4"/>
                    <a:pt x="39" y="3"/>
                    <a:pt x="39" y="3"/>
                  </a:cubicBezTo>
                  <a:cubicBezTo>
                    <a:pt x="38" y="2"/>
                    <a:pt x="38" y="1"/>
                    <a:pt x="37" y="1"/>
                  </a:cubicBezTo>
                  <a:cubicBezTo>
                    <a:pt x="37" y="2"/>
                    <a:pt x="36" y="2"/>
                    <a:pt x="35" y="2"/>
                  </a:cubicBezTo>
                  <a:cubicBezTo>
                    <a:pt x="34" y="3"/>
                    <a:pt x="31" y="3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6" y="3"/>
                    <a:pt x="25" y="2"/>
                    <a:pt x="24" y="2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1" y="1"/>
                    <a:pt x="22" y="1"/>
                    <a:pt x="19" y="0"/>
                  </a:cubicBezTo>
                  <a:cubicBezTo>
                    <a:pt x="16" y="0"/>
                    <a:pt x="13" y="2"/>
                    <a:pt x="12" y="2"/>
                  </a:cubicBezTo>
                  <a:cubicBezTo>
                    <a:pt x="11" y="3"/>
                    <a:pt x="8" y="2"/>
                    <a:pt x="7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5" y="5"/>
                    <a:pt x="3" y="4"/>
                    <a:pt x="2" y="5"/>
                  </a:cubicBezTo>
                  <a:cubicBezTo>
                    <a:pt x="1" y="5"/>
                    <a:pt x="0" y="7"/>
                    <a:pt x="1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3" y="8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3" y="12"/>
                    <a:pt x="4" y="13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7" y="14"/>
                    <a:pt x="7" y="15"/>
                    <a:pt x="7" y="15"/>
                  </a:cubicBezTo>
                  <a:cubicBezTo>
                    <a:pt x="8" y="16"/>
                    <a:pt x="10" y="15"/>
                    <a:pt x="10" y="15"/>
                  </a:cubicBezTo>
                  <a:cubicBezTo>
                    <a:pt x="10" y="14"/>
                    <a:pt x="11" y="14"/>
                    <a:pt x="12" y="14"/>
                  </a:cubicBezTo>
                  <a:cubicBezTo>
                    <a:pt x="13" y="14"/>
                    <a:pt x="15" y="15"/>
                    <a:pt x="15" y="16"/>
                  </a:cubicBezTo>
                  <a:cubicBezTo>
                    <a:pt x="16" y="16"/>
                    <a:pt x="17" y="15"/>
                    <a:pt x="17" y="15"/>
                  </a:cubicBezTo>
                  <a:cubicBezTo>
                    <a:pt x="18" y="15"/>
                    <a:pt x="19" y="14"/>
                    <a:pt x="19" y="14"/>
                  </a:cubicBezTo>
                  <a:cubicBezTo>
                    <a:pt x="20" y="14"/>
                    <a:pt x="21" y="15"/>
                    <a:pt x="21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2" y="15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5"/>
                    <a:pt x="26" y="15"/>
                    <a:pt x="26" y="14"/>
                  </a:cubicBezTo>
                  <a:cubicBezTo>
                    <a:pt x="27" y="14"/>
                    <a:pt x="28" y="14"/>
                    <a:pt x="28" y="14"/>
                  </a:cubicBezTo>
                  <a:cubicBezTo>
                    <a:pt x="28" y="15"/>
                    <a:pt x="29" y="14"/>
                    <a:pt x="30" y="14"/>
                  </a:cubicBezTo>
                  <a:cubicBezTo>
                    <a:pt x="32" y="14"/>
                    <a:pt x="32" y="13"/>
                    <a:pt x="33" y="13"/>
                  </a:cubicBezTo>
                  <a:cubicBezTo>
                    <a:pt x="35" y="13"/>
                    <a:pt x="36" y="13"/>
                    <a:pt x="36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8" y="12"/>
                  </a:cubicBezTo>
                  <a:cubicBezTo>
                    <a:pt x="39" y="12"/>
                    <a:pt x="39" y="13"/>
                    <a:pt x="40" y="13"/>
                  </a:cubicBezTo>
                  <a:cubicBezTo>
                    <a:pt x="40" y="13"/>
                    <a:pt x="42" y="14"/>
                    <a:pt x="42" y="13"/>
                  </a:cubicBezTo>
                  <a:cubicBezTo>
                    <a:pt x="42" y="13"/>
                    <a:pt x="41" y="12"/>
                    <a:pt x="41" y="11"/>
                  </a:cubicBezTo>
                  <a:close/>
                  <a:moveTo>
                    <a:pt x="4" y="3"/>
                  </a:moveTo>
                  <a:cubicBezTo>
                    <a:pt x="5" y="3"/>
                    <a:pt x="7" y="3"/>
                    <a:pt x="7" y="3"/>
                  </a:cubicBezTo>
                  <a:cubicBezTo>
                    <a:pt x="7" y="2"/>
                    <a:pt x="6" y="2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01" name="Freeform 228"/>
            <p:cNvSpPr>
              <a:spLocks/>
            </p:cNvSpPr>
            <p:nvPr/>
          </p:nvSpPr>
          <p:spPr bwMode="auto">
            <a:xfrm>
              <a:off x="3790" y="1921"/>
              <a:ext cx="25" cy="21"/>
            </a:xfrm>
            <a:custGeom>
              <a:avLst/>
              <a:gdLst>
                <a:gd name="T0" fmla="*/ 3 w 6"/>
                <a:gd name="T1" fmla="*/ 0 h 5"/>
                <a:gd name="T2" fmla="*/ 0 w 6"/>
                <a:gd name="T3" fmla="*/ 1 h 5"/>
                <a:gd name="T4" fmla="*/ 1 w 6"/>
                <a:gd name="T5" fmla="*/ 2 h 5"/>
                <a:gd name="T6" fmla="*/ 2 w 6"/>
                <a:gd name="T7" fmla="*/ 3 h 5"/>
                <a:gd name="T8" fmla="*/ 2 w 6"/>
                <a:gd name="T9" fmla="*/ 5 h 5"/>
                <a:gd name="T10" fmla="*/ 3 w 6"/>
                <a:gd name="T11" fmla="*/ 4 h 5"/>
                <a:gd name="T12" fmla="*/ 5 w 6"/>
                <a:gd name="T13" fmla="*/ 2 h 5"/>
                <a:gd name="T14" fmla="*/ 3 w 6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5" y="2"/>
                    <a:pt x="5" y="2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02" name="Freeform 229"/>
            <p:cNvSpPr>
              <a:spLocks/>
            </p:cNvSpPr>
            <p:nvPr/>
          </p:nvSpPr>
          <p:spPr bwMode="auto">
            <a:xfrm>
              <a:off x="4205" y="1842"/>
              <a:ext cx="63" cy="62"/>
            </a:xfrm>
            <a:custGeom>
              <a:avLst/>
              <a:gdLst>
                <a:gd name="T0" fmla="*/ 15 w 15"/>
                <a:gd name="T1" fmla="*/ 1 h 15"/>
                <a:gd name="T2" fmla="*/ 13 w 15"/>
                <a:gd name="T3" fmla="*/ 0 h 15"/>
                <a:gd name="T4" fmla="*/ 12 w 15"/>
                <a:gd name="T5" fmla="*/ 2 h 15"/>
                <a:gd name="T6" fmla="*/ 10 w 15"/>
                <a:gd name="T7" fmla="*/ 3 h 15"/>
                <a:gd name="T8" fmla="*/ 9 w 15"/>
                <a:gd name="T9" fmla="*/ 4 h 15"/>
                <a:gd name="T10" fmla="*/ 8 w 15"/>
                <a:gd name="T11" fmla="*/ 4 h 15"/>
                <a:gd name="T12" fmla="*/ 6 w 15"/>
                <a:gd name="T13" fmla="*/ 4 h 15"/>
                <a:gd name="T14" fmla="*/ 5 w 15"/>
                <a:gd name="T15" fmla="*/ 5 h 15"/>
                <a:gd name="T16" fmla="*/ 1 w 15"/>
                <a:gd name="T17" fmla="*/ 8 h 15"/>
                <a:gd name="T18" fmla="*/ 0 w 15"/>
                <a:gd name="T19" fmla="*/ 9 h 15"/>
                <a:gd name="T20" fmla="*/ 3 w 15"/>
                <a:gd name="T21" fmla="*/ 10 h 15"/>
                <a:gd name="T22" fmla="*/ 1 w 15"/>
                <a:gd name="T23" fmla="*/ 12 h 15"/>
                <a:gd name="T24" fmla="*/ 2 w 15"/>
                <a:gd name="T25" fmla="*/ 14 h 15"/>
                <a:gd name="T26" fmla="*/ 3 w 15"/>
                <a:gd name="T27" fmla="*/ 14 h 15"/>
                <a:gd name="T28" fmla="*/ 5 w 15"/>
                <a:gd name="T29" fmla="*/ 14 h 15"/>
                <a:gd name="T30" fmla="*/ 5 w 15"/>
                <a:gd name="T31" fmla="*/ 14 h 15"/>
                <a:gd name="T32" fmla="*/ 7 w 15"/>
                <a:gd name="T33" fmla="*/ 13 h 15"/>
                <a:gd name="T34" fmla="*/ 9 w 15"/>
                <a:gd name="T35" fmla="*/ 13 h 15"/>
                <a:gd name="T36" fmla="*/ 10 w 15"/>
                <a:gd name="T37" fmla="*/ 12 h 15"/>
                <a:gd name="T38" fmla="*/ 8 w 15"/>
                <a:gd name="T39" fmla="*/ 10 h 15"/>
                <a:gd name="T40" fmla="*/ 8 w 15"/>
                <a:gd name="T41" fmla="*/ 8 h 15"/>
                <a:gd name="T42" fmla="*/ 12 w 15"/>
                <a:gd name="T43" fmla="*/ 6 h 15"/>
                <a:gd name="T44" fmla="*/ 13 w 15"/>
                <a:gd name="T45" fmla="*/ 3 h 15"/>
                <a:gd name="T46" fmla="*/ 15 w 15"/>
                <a:gd name="T47" fmla="*/ 1 h 15"/>
                <a:gd name="T48" fmla="*/ 15 w 15"/>
                <a:gd name="T4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5">
                  <a:moveTo>
                    <a:pt x="15" y="1"/>
                  </a:moveTo>
                  <a:cubicBezTo>
                    <a:pt x="14" y="1"/>
                    <a:pt x="14" y="0"/>
                    <a:pt x="13" y="0"/>
                  </a:cubicBezTo>
                  <a:cubicBezTo>
                    <a:pt x="12" y="0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10" y="5"/>
                    <a:pt x="9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6"/>
                    <a:pt x="2" y="7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1" y="9"/>
                    <a:pt x="2" y="9"/>
                    <a:pt x="3" y="10"/>
                  </a:cubicBezTo>
                  <a:cubicBezTo>
                    <a:pt x="3" y="11"/>
                    <a:pt x="2" y="12"/>
                    <a:pt x="1" y="12"/>
                  </a:cubicBezTo>
                  <a:cubicBezTo>
                    <a:pt x="1" y="13"/>
                    <a:pt x="2" y="13"/>
                    <a:pt x="2" y="14"/>
                  </a:cubicBezTo>
                  <a:cubicBezTo>
                    <a:pt x="2" y="14"/>
                    <a:pt x="3" y="15"/>
                    <a:pt x="3" y="14"/>
                  </a:cubicBezTo>
                  <a:cubicBezTo>
                    <a:pt x="3" y="14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3"/>
                    <a:pt x="7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9" y="11"/>
                    <a:pt x="8" y="11"/>
                    <a:pt x="8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8"/>
                    <a:pt x="12" y="6"/>
                    <a:pt x="12" y="6"/>
                  </a:cubicBezTo>
                  <a:cubicBezTo>
                    <a:pt x="13" y="6"/>
                    <a:pt x="12" y="4"/>
                    <a:pt x="13" y="3"/>
                  </a:cubicBezTo>
                  <a:cubicBezTo>
                    <a:pt x="13" y="3"/>
                    <a:pt x="14" y="2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03" name="Freeform 230"/>
            <p:cNvSpPr>
              <a:spLocks/>
            </p:cNvSpPr>
            <p:nvPr/>
          </p:nvSpPr>
          <p:spPr bwMode="auto">
            <a:xfrm>
              <a:off x="3811" y="1975"/>
              <a:ext cx="70" cy="42"/>
            </a:xfrm>
            <a:custGeom>
              <a:avLst/>
              <a:gdLst>
                <a:gd name="T0" fmla="*/ 17 w 17"/>
                <a:gd name="T1" fmla="*/ 7 h 10"/>
                <a:gd name="T2" fmla="*/ 16 w 17"/>
                <a:gd name="T3" fmla="*/ 7 h 10"/>
                <a:gd name="T4" fmla="*/ 13 w 17"/>
                <a:gd name="T5" fmla="*/ 6 h 10"/>
                <a:gd name="T6" fmla="*/ 9 w 17"/>
                <a:gd name="T7" fmla="*/ 4 h 10"/>
                <a:gd name="T8" fmla="*/ 5 w 17"/>
                <a:gd name="T9" fmla="*/ 1 h 10"/>
                <a:gd name="T10" fmla="*/ 3 w 17"/>
                <a:gd name="T11" fmla="*/ 1 h 10"/>
                <a:gd name="T12" fmla="*/ 1 w 17"/>
                <a:gd name="T13" fmla="*/ 1 h 10"/>
                <a:gd name="T14" fmla="*/ 0 w 17"/>
                <a:gd name="T15" fmla="*/ 2 h 10"/>
                <a:gd name="T16" fmla="*/ 0 w 17"/>
                <a:gd name="T17" fmla="*/ 4 h 10"/>
                <a:gd name="T18" fmla="*/ 1 w 17"/>
                <a:gd name="T19" fmla="*/ 5 h 10"/>
                <a:gd name="T20" fmla="*/ 3 w 17"/>
                <a:gd name="T21" fmla="*/ 6 h 10"/>
                <a:gd name="T22" fmla="*/ 5 w 17"/>
                <a:gd name="T23" fmla="*/ 7 h 10"/>
                <a:gd name="T24" fmla="*/ 6 w 17"/>
                <a:gd name="T25" fmla="*/ 8 h 10"/>
                <a:gd name="T26" fmla="*/ 9 w 17"/>
                <a:gd name="T27" fmla="*/ 7 h 10"/>
                <a:gd name="T28" fmla="*/ 10 w 17"/>
                <a:gd name="T29" fmla="*/ 9 h 10"/>
                <a:gd name="T30" fmla="*/ 13 w 17"/>
                <a:gd name="T31" fmla="*/ 10 h 10"/>
                <a:gd name="T32" fmla="*/ 16 w 17"/>
                <a:gd name="T33" fmla="*/ 9 h 10"/>
                <a:gd name="T34" fmla="*/ 17 w 17"/>
                <a:gd name="T35" fmla="*/ 7 h 10"/>
                <a:gd name="T36" fmla="*/ 17 w 17"/>
                <a:gd name="T3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0">
                  <a:moveTo>
                    <a:pt x="17" y="7"/>
                  </a:moveTo>
                  <a:cubicBezTo>
                    <a:pt x="17" y="7"/>
                    <a:pt x="16" y="7"/>
                    <a:pt x="16" y="7"/>
                  </a:cubicBezTo>
                  <a:cubicBezTo>
                    <a:pt x="15" y="7"/>
                    <a:pt x="14" y="6"/>
                    <a:pt x="13" y="6"/>
                  </a:cubicBezTo>
                  <a:cubicBezTo>
                    <a:pt x="13" y="6"/>
                    <a:pt x="10" y="5"/>
                    <a:pt x="9" y="4"/>
                  </a:cubicBezTo>
                  <a:cubicBezTo>
                    <a:pt x="8" y="4"/>
                    <a:pt x="5" y="2"/>
                    <a:pt x="5" y="1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3" y="6"/>
                    <a:pt x="3" y="6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5" y="7"/>
                    <a:pt x="6" y="8"/>
                    <a:pt x="6" y="8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9" y="7"/>
                    <a:pt x="10" y="8"/>
                    <a:pt x="10" y="9"/>
                  </a:cubicBezTo>
                  <a:cubicBezTo>
                    <a:pt x="10" y="9"/>
                    <a:pt x="12" y="9"/>
                    <a:pt x="13" y="10"/>
                  </a:cubicBezTo>
                  <a:cubicBezTo>
                    <a:pt x="13" y="10"/>
                    <a:pt x="16" y="10"/>
                    <a:pt x="16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04" name="Freeform 231"/>
            <p:cNvSpPr>
              <a:spLocks/>
            </p:cNvSpPr>
            <p:nvPr/>
          </p:nvSpPr>
          <p:spPr bwMode="auto">
            <a:xfrm>
              <a:off x="3914" y="1996"/>
              <a:ext cx="79" cy="174"/>
            </a:xfrm>
            <a:custGeom>
              <a:avLst/>
              <a:gdLst>
                <a:gd name="T0" fmla="*/ 15 w 19"/>
                <a:gd name="T1" fmla="*/ 38 h 42"/>
                <a:gd name="T2" fmla="*/ 14 w 19"/>
                <a:gd name="T3" fmla="*/ 36 h 42"/>
                <a:gd name="T4" fmla="*/ 13 w 19"/>
                <a:gd name="T5" fmla="*/ 34 h 42"/>
                <a:gd name="T6" fmla="*/ 13 w 19"/>
                <a:gd name="T7" fmla="*/ 31 h 42"/>
                <a:gd name="T8" fmla="*/ 13 w 19"/>
                <a:gd name="T9" fmla="*/ 30 h 42"/>
                <a:gd name="T10" fmla="*/ 13 w 19"/>
                <a:gd name="T11" fmla="*/ 29 h 42"/>
                <a:gd name="T12" fmla="*/ 13 w 19"/>
                <a:gd name="T13" fmla="*/ 27 h 42"/>
                <a:gd name="T14" fmla="*/ 11 w 19"/>
                <a:gd name="T15" fmla="*/ 25 h 42"/>
                <a:gd name="T16" fmla="*/ 11 w 19"/>
                <a:gd name="T17" fmla="*/ 22 h 42"/>
                <a:gd name="T18" fmla="*/ 13 w 19"/>
                <a:gd name="T19" fmla="*/ 21 h 42"/>
                <a:gd name="T20" fmla="*/ 14 w 19"/>
                <a:gd name="T21" fmla="*/ 20 h 42"/>
                <a:gd name="T22" fmla="*/ 16 w 19"/>
                <a:gd name="T23" fmla="*/ 19 h 42"/>
                <a:gd name="T24" fmla="*/ 17 w 19"/>
                <a:gd name="T25" fmla="*/ 18 h 42"/>
                <a:gd name="T26" fmla="*/ 19 w 19"/>
                <a:gd name="T27" fmla="*/ 16 h 42"/>
                <a:gd name="T28" fmla="*/ 19 w 19"/>
                <a:gd name="T29" fmla="*/ 16 h 42"/>
                <a:gd name="T30" fmla="*/ 18 w 19"/>
                <a:gd name="T31" fmla="*/ 17 h 42"/>
                <a:gd name="T32" fmla="*/ 16 w 19"/>
                <a:gd name="T33" fmla="*/ 16 h 42"/>
                <a:gd name="T34" fmla="*/ 15 w 19"/>
                <a:gd name="T35" fmla="*/ 15 h 42"/>
                <a:gd name="T36" fmla="*/ 15 w 19"/>
                <a:gd name="T37" fmla="*/ 14 h 42"/>
                <a:gd name="T38" fmla="*/ 14 w 19"/>
                <a:gd name="T39" fmla="*/ 13 h 42"/>
                <a:gd name="T40" fmla="*/ 13 w 19"/>
                <a:gd name="T41" fmla="*/ 11 h 42"/>
                <a:gd name="T42" fmla="*/ 11 w 19"/>
                <a:gd name="T43" fmla="*/ 11 h 42"/>
                <a:gd name="T44" fmla="*/ 11 w 19"/>
                <a:gd name="T45" fmla="*/ 10 h 42"/>
                <a:gd name="T46" fmla="*/ 13 w 19"/>
                <a:gd name="T47" fmla="*/ 7 h 42"/>
                <a:gd name="T48" fmla="*/ 13 w 19"/>
                <a:gd name="T49" fmla="*/ 3 h 42"/>
                <a:gd name="T50" fmla="*/ 13 w 19"/>
                <a:gd name="T51" fmla="*/ 2 h 42"/>
                <a:gd name="T52" fmla="*/ 12 w 19"/>
                <a:gd name="T53" fmla="*/ 1 h 42"/>
                <a:gd name="T54" fmla="*/ 11 w 19"/>
                <a:gd name="T55" fmla="*/ 0 h 42"/>
                <a:gd name="T56" fmla="*/ 10 w 19"/>
                <a:gd name="T57" fmla="*/ 1 h 42"/>
                <a:gd name="T58" fmla="*/ 10 w 19"/>
                <a:gd name="T59" fmla="*/ 1 h 42"/>
                <a:gd name="T60" fmla="*/ 10 w 19"/>
                <a:gd name="T61" fmla="*/ 2 h 42"/>
                <a:gd name="T62" fmla="*/ 10 w 19"/>
                <a:gd name="T63" fmla="*/ 3 h 42"/>
                <a:gd name="T64" fmla="*/ 9 w 19"/>
                <a:gd name="T65" fmla="*/ 3 h 42"/>
                <a:gd name="T66" fmla="*/ 7 w 19"/>
                <a:gd name="T67" fmla="*/ 4 h 42"/>
                <a:gd name="T68" fmla="*/ 6 w 19"/>
                <a:gd name="T69" fmla="*/ 6 h 42"/>
                <a:gd name="T70" fmla="*/ 5 w 19"/>
                <a:gd name="T71" fmla="*/ 8 h 42"/>
                <a:gd name="T72" fmla="*/ 4 w 19"/>
                <a:gd name="T73" fmla="*/ 11 h 42"/>
                <a:gd name="T74" fmla="*/ 2 w 19"/>
                <a:gd name="T75" fmla="*/ 11 h 42"/>
                <a:gd name="T76" fmla="*/ 2 w 19"/>
                <a:gd name="T77" fmla="*/ 13 h 42"/>
                <a:gd name="T78" fmla="*/ 1 w 19"/>
                <a:gd name="T79" fmla="*/ 15 h 42"/>
                <a:gd name="T80" fmla="*/ 0 w 19"/>
                <a:gd name="T81" fmla="*/ 17 h 42"/>
                <a:gd name="T82" fmla="*/ 0 w 19"/>
                <a:gd name="T83" fmla="*/ 18 h 42"/>
                <a:gd name="T84" fmla="*/ 2 w 19"/>
                <a:gd name="T85" fmla="*/ 20 h 42"/>
                <a:gd name="T86" fmla="*/ 4 w 19"/>
                <a:gd name="T87" fmla="*/ 24 h 42"/>
                <a:gd name="T88" fmla="*/ 4 w 19"/>
                <a:gd name="T89" fmla="*/ 28 h 42"/>
                <a:gd name="T90" fmla="*/ 5 w 19"/>
                <a:gd name="T91" fmla="*/ 29 h 42"/>
                <a:gd name="T92" fmla="*/ 7 w 19"/>
                <a:gd name="T93" fmla="*/ 29 h 42"/>
                <a:gd name="T94" fmla="*/ 9 w 19"/>
                <a:gd name="T95" fmla="*/ 27 h 42"/>
                <a:gd name="T96" fmla="*/ 10 w 19"/>
                <a:gd name="T97" fmla="*/ 28 h 42"/>
                <a:gd name="T98" fmla="*/ 11 w 19"/>
                <a:gd name="T99" fmla="*/ 30 h 42"/>
                <a:gd name="T100" fmla="*/ 12 w 19"/>
                <a:gd name="T101" fmla="*/ 35 h 42"/>
                <a:gd name="T102" fmla="*/ 13 w 19"/>
                <a:gd name="T103" fmla="*/ 38 h 42"/>
                <a:gd name="T104" fmla="*/ 13 w 19"/>
                <a:gd name="T105" fmla="*/ 41 h 42"/>
                <a:gd name="T106" fmla="*/ 13 w 19"/>
                <a:gd name="T107" fmla="*/ 42 h 42"/>
                <a:gd name="T108" fmla="*/ 15 w 19"/>
                <a:gd name="T10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" h="42">
                  <a:moveTo>
                    <a:pt x="15" y="38"/>
                  </a:moveTo>
                  <a:cubicBezTo>
                    <a:pt x="15" y="37"/>
                    <a:pt x="14" y="37"/>
                    <a:pt x="14" y="36"/>
                  </a:cubicBezTo>
                  <a:cubicBezTo>
                    <a:pt x="14" y="36"/>
                    <a:pt x="14" y="34"/>
                    <a:pt x="13" y="34"/>
                  </a:cubicBezTo>
                  <a:cubicBezTo>
                    <a:pt x="13" y="33"/>
                    <a:pt x="12" y="32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0"/>
                    <a:pt x="14" y="29"/>
                    <a:pt x="13" y="29"/>
                  </a:cubicBezTo>
                  <a:cubicBezTo>
                    <a:pt x="13" y="28"/>
                    <a:pt x="13" y="27"/>
                    <a:pt x="13" y="27"/>
                  </a:cubicBezTo>
                  <a:cubicBezTo>
                    <a:pt x="12" y="27"/>
                    <a:pt x="11" y="26"/>
                    <a:pt x="11" y="25"/>
                  </a:cubicBezTo>
                  <a:cubicBezTo>
                    <a:pt x="11" y="25"/>
                    <a:pt x="11" y="22"/>
                    <a:pt x="11" y="22"/>
                  </a:cubicBezTo>
                  <a:cubicBezTo>
                    <a:pt x="11" y="21"/>
                    <a:pt x="12" y="21"/>
                    <a:pt x="13" y="21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5" y="20"/>
                    <a:pt x="16" y="20"/>
                    <a:pt x="16" y="19"/>
                  </a:cubicBezTo>
                  <a:cubicBezTo>
                    <a:pt x="16" y="19"/>
                    <a:pt x="17" y="19"/>
                    <a:pt x="17" y="18"/>
                  </a:cubicBezTo>
                  <a:cubicBezTo>
                    <a:pt x="17" y="18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7"/>
                  </a:cubicBezTo>
                  <a:cubicBezTo>
                    <a:pt x="17" y="17"/>
                    <a:pt x="16" y="17"/>
                    <a:pt x="16" y="16"/>
                  </a:cubicBezTo>
                  <a:cubicBezTo>
                    <a:pt x="16" y="15"/>
                    <a:pt x="16" y="15"/>
                    <a:pt x="15" y="15"/>
                  </a:cubicBezTo>
                  <a:cubicBezTo>
                    <a:pt x="14" y="15"/>
                    <a:pt x="15" y="14"/>
                    <a:pt x="15" y="14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3" y="11"/>
                    <a:pt x="13" y="11"/>
                  </a:cubicBezTo>
                  <a:cubicBezTo>
                    <a:pt x="14" y="11"/>
                    <a:pt x="12" y="10"/>
                    <a:pt x="11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9"/>
                    <a:pt x="12" y="7"/>
                    <a:pt x="13" y="7"/>
                  </a:cubicBezTo>
                  <a:cubicBezTo>
                    <a:pt x="14" y="6"/>
                    <a:pt x="13" y="4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9" y="2"/>
                    <a:pt x="9" y="2"/>
                    <a:pt x="10" y="3"/>
                  </a:cubicBezTo>
                  <a:cubicBezTo>
                    <a:pt x="10" y="4"/>
                    <a:pt x="9" y="4"/>
                    <a:pt x="9" y="3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4"/>
                    <a:pt x="6" y="5"/>
                    <a:pt x="6" y="6"/>
                  </a:cubicBezTo>
                  <a:cubicBezTo>
                    <a:pt x="6" y="7"/>
                    <a:pt x="5" y="8"/>
                    <a:pt x="5" y="8"/>
                  </a:cubicBezTo>
                  <a:cubicBezTo>
                    <a:pt x="5" y="9"/>
                    <a:pt x="4" y="11"/>
                    <a:pt x="4" y="11"/>
                  </a:cubicBezTo>
                  <a:cubicBezTo>
                    <a:pt x="4" y="11"/>
                    <a:pt x="3" y="11"/>
                    <a:pt x="2" y="11"/>
                  </a:cubicBezTo>
                  <a:cubicBezTo>
                    <a:pt x="2" y="11"/>
                    <a:pt x="2" y="13"/>
                    <a:pt x="2" y="13"/>
                  </a:cubicBezTo>
                  <a:cubicBezTo>
                    <a:pt x="2" y="14"/>
                    <a:pt x="2" y="15"/>
                    <a:pt x="1" y="15"/>
                  </a:cubicBezTo>
                  <a:cubicBezTo>
                    <a:pt x="1" y="15"/>
                    <a:pt x="0" y="17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23"/>
                    <a:pt x="4" y="24"/>
                  </a:cubicBezTo>
                  <a:cubicBezTo>
                    <a:pt x="5" y="26"/>
                    <a:pt x="4" y="27"/>
                    <a:pt x="4" y="28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6" y="30"/>
                    <a:pt x="6" y="30"/>
                    <a:pt x="7" y="29"/>
                  </a:cubicBezTo>
                  <a:cubicBezTo>
                    <a:pt x="8" y="28"/>
                    <a:pt x="9" y="28"/>
                    <a:pt x="9" y="27"/>
                  </a:cubicBezTo>
                  <a:cubicBezTo>
                    <a:pt x="9" y="26"/>
                    <a:pt x="10" y="27"/>
                    <a:pt x="10" y="28"/>
                  </a:cubicBezTo>
                  <a:cubicBezTo>
                    <a:pt x="10" y="28"/>
                    <a:pt x="11" y="29"/>
                    <a:pt x="11" y="30"/>
                  </a:cubicBezTo>
                  <a:cubicBezTo>
                    <a:pt x="11" y="31"/>
                    <a:pt x="11" y="34"/>
                    <a:pt x="12" y="35"/>
                  </a:cubicBezTo>
                  <a:cubicBezTo>
                    <a:pt x="13" y="36"/>
                    <a:pt x="13" y="38"/>
                    <a:pt x="13" y="38"/>
                  </a:cubicBezTo>
                  <a:cubicBezTo>
                    <a:pt x="13" y="39"/>
                    <a:pt x="13" y="40"/>
                    <a:pt x="13" y="41"/>
                  </a:cubicBezTo>
                  <a:cubicBezTo>
                    <a:pt x="13" y="41"/>
                    <a:pt x="13" y="41"/>
                    <a:pt x="13" y="42"/>
                  </a:cubicBezTo>
                  <a:cubicBezTo>
                    <a:pt x="14" y="42"/>
                    <a:pt x="15" y="38"/>
                    <a:pt x="1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05" name="Freeform 232"/>
            <p:cNvSpPr>
              <a:spLocks/>
            </p:cNvSpPr>
            <p:nvPr/>
          </p:nvSpPr>
          <p:spPr bwMode="auto">
            <a:xfrm>
              <a:off x="3885" y="2000"/>
              <a:ext cx="29" cy="17"/>
            </a:xfrm>
            <a:custGeom>
              <a:avLst/>
              <a:gdLst>
                <a:gd name="T0" fmla="*/ 7 w 7"/>
                <a:gd name="T1" fmla="*/ 1 h 4"/>
                <a:gd name="T2" fmla="*/ 4 w 7"/>
                <a:gd name="T3" fmla="*/ 0 h 4"/>
                <a:gd name="T4" fmla="*/ 2 w 7"/>
                <a:gd name="T5" fmla="*/ 0 h 4"/>
                <a:gd name="T6" fmla="*/ 1 w 7"/>
                <a:gd name="T7" fmla="*/ 1 h 4"/>
                <a:gd name="T8" fmla="*/ 0 w 7"/>
                <a:gd name="T9" fmla="*/ 2 h 4"/>
                <a:gd name="T10" fmla="*/ 1 w 7"/>
                <a:gd name="T11" fmla="*/ 3 h 4"/>
                <a:gd name="T12" fmla="*/ 2 w 7"/>
                <a:gd name="T13" fmla="*/ 3 h 4"/>
                <a:gd name="T14" fmla="*/ 4 w 7"/>
                <a:gd name="T15" fmla="*/ 3 h 4"/>
                <a:gd name="T16" fmla="*/ 7 w 7"/>
                <a:gd name="T17" fmla="*/ 3 h 4"/>
                <a:gd name="T18" fmla="*/ 6 w 7"/>
                <a:gd name="T19" fmla="*/ 1 h 4"/>
                <a:gd name="T20" fmla="*/ 7 w 7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4">
                  <a:moveTo>
                    <a:pt x="7" y="1"/>
                  </a:moveTo>
                  <a:cubicBezTo>
                    <a:pt x="5" y="0"/>
                    <a:pt x="5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4"/>
                    <a:pt x="4" y="3"/>
                  </a:cubicBezTo>
                  <a:cubicBezTo>
                    <a:pt x="5" y="3"/>
                    <a:pt x="6" y="4"/>
                    <a:pt x="7" y="3"/>
                  </a:cubicBezTo>
                  <a:cubicBezTo>
                    <a:pt x="7" y="2"/>
                    <a:pt x="6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06" name="Freeform 233"/>
            <p:cNvSpPr>
              <a:spLocks/>
            </p:cNvSpPr>
            <p:nvPr/>
          </p:nvSpPr>
          <p:spPr bwMode="auto">
            <a:xfrm>
              <a:off x="4002" y="2046"/>
              <a:ext cx="66" cy="141"/>
            </a:xfrm>
            <a:custGeom>
              <a:avLst/>
              <a:gdLst>
                <a:gd name="T0" fmla="*/ 12 w 16"/>
                <a:gd name="T1" fmla="*/ 4 h 34"/>
                <a:gd name="T2" fmla="*/ 10 w 16"/>
                <a:gd name="T3" fmla="*/ 3 h 34"/>
                <a:gd name="T4" fmla="*/ 9 w 16"/>
                <a:gd name="T5" fmla="*/ 1 h 34"/>
                <a:gd name="T6" fmla="*/ 7 w 16"/>
                <a:gd name="T7" fmla="*/ 1 h 34"/>
                <a:gd name="T8" fmla="*/ 6 w 16"/>
                <a:gd name="T9" fmla="*/ 2 h 34"/>
                <a:gd name="T10" fmla="*/ 4 w 16"/>
                <a:gd name="T11" fmla="*/ 2 h 34"/>
                <a:gd name="T12" fmla="*/ 2 w 16"/>
                <a:gd name="T13" fmla="*/ 2 h 34"/>
                <a:gd name="T14" fmla="*/ 1 w 16"/>
                <a:gd name="T15" fmla="*/ 2 h 34"/>
                <a:gd name="T16" fmla="*/ 0 w 16"/>
                <a:gd name="T17" fmla="*/ 3 h 34"/>
                <a:gd name="T18" fmla="*/ 1 w 16"/>
                <a:gd name="T19" fmla="*/ 4 h 34"/>
                <a:gd name="T20" fmla="*/ 2 w 16"/>
                <a:gd name="T21" fmla="*/ 5 h 34"/>
                <a:gd name="T22" fmla="*/ 4 w 16"/>
                <a:gd name="T23" fmla="*/ 6 h 34"/>
                <a:gd name="T24" fmla="*/ 5 w 16"/>
                <a:gd name="T25" fmla="*/ 7 h 34"/>
                <a:gd name="T26" fmla="*/ 6 w 16"/>
                <a:gd name="T27" fmla="*/ 8 h 34"/>
                <a:gd name="T28" fmla="*/ 4 w 16"/>
                <a:gd name="T29" fmla="*/ 9 h 34"/>
                <a:gd name="T30" fmla="*/ 7 w 16"/>
                <a:gd name="T31" fmla="*/ 12 h 34"/>
                <a:gd name="T32" fmla="*/ 8 w 16"/>
                <a:gd name="T33" fmla="*/ 14 h 34"/>
                <a:gd name="T34" fmla="*/ 10 w 16"/>
                <a:gd name="T35" fmla="*/ 16 h 34"/>
                <a:gd name="T36" fmla="*/ 11 w 16"/>
                <a:gd name="T37" fmla="*/ 18 h 34"/>
                <a:gd name="T38" fmla="*/ 12 w 16"/>
                <a:gd name="T39" fmla="*/ 20 h 34"/>
                <a:gd name="T40" fmla="*/ 13 w 16"/>
                <a:gd name="T41" fmla="*/ 23 h 34"/>
                <a:gd name="T42" fmla="*/ 11 w 16"/>
                <a:gd name="T43" fmla="*/ 26 h 34"/>
                <a:gd name="T44" fmla="*/ 9 w 16"/>
                <a:gd name="T45" fmla="*/ 27 h 34"/>
                <a:gd name="T46" fmla="*/ 9 w 16"/>
                <a:gd name="T47" fmla="*/ 29 h 34"/>
                <a:gd name="T48" fmla="*/ 7 w 16"/>
                <a:gd name="T49" fmla="*/ 29 h 34"/>
                <a:gd name="T50" fmla="*/ 5 w 16"/>
                <a:gd name="T51" fmla="*/ 30 h 34"/>
                <a:gd name="T52" fmla="*/ 6 w 16"/>
                <a:gd name="T53" fmla="*/ 31 h 34"/>
                <a:gd name="T54" fmla="*/ 6 w 16"/>
                <a:gd name="T55" fmla="*/ 33 h 34"/>
                <a:gd name="T56" fmla="*/ 7 w 16"/>
                <a:gd name="T57" fmla="*/ 34 h 34"/>
                <a:gd name="T58" fmla="*/ 9 w 16"/>
                <a:gd name="T59" fmla="*/ 32 h 34"/>
                <a:gd name="T60" fmla="*/ 9 w 16"/>
                <a:gd name="T61" fmla="*/ 31 h 34"/>
                <a:gd name="T62" fmla="*/ 10 w 16"/>
                <a:gd name="T63" fmla="*/ 30 h 34"/>
                <a:gd name="T64" fmla="*/ 11 w 16"/>
                <a:gd name="T65" fmla="*/ 30 h 34"/>
                <a:gd name="T66" fmla="*/ 14 w 16"/>
                <a:gd name="T67" fmla="*/ 29 h 34"/>
                <a:gd name="T68" fmla="*/ 16 w 16"/>
                <a:gd name="T69" fmla="*/ 26 h 34"/>
                <a:gd name="T70" fmla="*/ 15 w 16"/>
                <a:gd name="T71" fmla="*/ 21 h 34"/>
                <a:gd name="T72" fmla="*/ 13 w 16"/>
                <a:gd name="T73" fmla="*/ 17 h 34"/>
                <a:gd name="T74" fmla="*/ 10 w 16"/>
                <a:gd name="T75" fmla="*/ 14 h 34"/>
                <a:gd name="T76" fmla="*/ 9 w 16"/>
                <a:gd name="T77" fmla="*/ 12 h 34"/>
                <a:gd name="T78" fmla="*/ 8 w 16"/>
                <a:gd name="T79" fmla="*/ 9 h 34"/>
                <a:gd name="T80" fmla="*/ 10 w 16"/>
                <a:gd name="T81" fmla="*/ 7 h 34"/>
                <a:gd name="T82" fmla="*/ 11 w 16"/>
                <a:gd name="T83" fmla="*/ 6 h 34"/>
                <a:gd name="T84" fmla="*/ 12 w 16"/>
                <a:gd name="T85" fmla="*/ 5 h 34"/>
                <a:gd name="T86" fmla="*/ 12 w 16"/>
                <a:gd name="T87" fmla="*/ 5 h 34"/>
                <a:gd name="T88" fmla="*/ 12 w 16"/>
                <a:gd name="T89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" h="34">
                  <a:moveTo>
                    <a:pt x="12" y="4"/>
                  </a:moveTo>
                  <a:cubicBezTo>
                    <a:pt x="11" y="4"/>
                    <a:pt x="10" y="3"/>
                    <a:pt x="10" y="3"/>
                  </a:cubicBezTo>
                  <a:cubicBezTo>
                    <a:pt x="10" y="2"/>
                    <a:pt x="11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5" y="2"/>
                    <a:pt x="5" y="1"/>
                    <a:pt x="4" y="2"/>
                  </a:cubicBezTo>
                  <a:cubicBezTo>
                    <a:pt x="3" y="2"/>
                    <a:pt x="3" y="1"/>
                    <a:pt x="2" y="2"/>
                  </a:cubicBezTo>
                  <a:cubicBezTo>
                    <a:pt x="2" y="3"/>
                    <a:pt x="1" y="2"/>
                    <a:pt x="1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6"/>
                    <a:pt x="3" y="7"/>
                    <a:pt x="4" y="6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4" y="10"/>
                    <a:pt x="7" y="11"/>
                    <a:pt x="7" y="12"/>
                  </a:cubicBezTo>
                  <a:cubicBezTo>
                    <a:pt x="7" y="12"/>
                    <a:pt x="8" y="13"/>
                    <a:pt x="8" y="14"/>
                  </a:cubicBezTo>
                  <a:cubicBezTo>
                    <a:pt x="8" y="14"/>
                    <a:pt x="9" y="15"/>
                    <a:pt x="10" y="16"/>
                  </a:cubicBezTo>
                  <a:cubicBezTo>
                    <a:pt x="10" y="17"/>
                    <a:pt x="11" y="17"/>
                    <a:pt x="11" y="18"/>
                  </a:cubicBezTo>
                  <a:cubicBezTo>
                    <a:pt x="12" y="18"/>
                    <a:pt x="12" y="19"/>
                    <a:pt x="12" y="20"/>
                  </a:cubicBezTo>
                  <a:cubicBezTo>
                    <a:pt x="12" y="21"/>
                    <a:pt x="12" y="22"/>
                    <a:pt x="13" y="23"/>
                  </a:cubicBezTo>
                  <a:cubicBezTo>
                    <a:pt x="13" y="25"/>
                    <a:pt x="12" y="25"/>
                    <a:pt x="11" y="26"/>
                  </a:cubicBezTo>
                  <a:cubicBezTo>
                    <a:pt x="10" y="27"/>
                    <a:pt x="11" y="28"/>
                    <a:pt x="9" y="27"/>
                  </a:cubicBezTo>
                  <a:cubicBezTo>
                    <a:pt x="7" y="27"/>
                    <a:pt x="9" y="29"/>
                    <a:pt x="9" y="29"/>
                  </a:cubicBezTo>
                  <a:cubicBezTo>
                    <a:pt x="9" y="30"/>
                    <a:pt x="7" y="29"/>
                    <a:pt x="7" y="29"/>
                  </a:cubicBezTo>
                  <a:cubicBezTo>
                    <a:pt x="7" y="30"/>
                    <a:pt x="6" y="30"/>
                    <a:pt x="5" y="30"/>
                  </a:cubicBezTo>
                  <a:cubicBezTo>
                    <a:pt x="5" y="31"/>
                    <a:pt x="6" y="31"/>
                    <a:pt x="6" y="31"/>
                  </a:cubicBezTo>
                  <a:cubicBezTo>
                    <a:pt x="7" y="31"/>
                    <a:pt x="6" y="32"/>
                    <a:pt x="6" y="33"/>
                  </a:cubicBezTo>
                  <a:cubicBezTo>
                    <a:pt x="6" y="34"/>
                    <a:pt x="6" y="34"/>
                    <a:pt x="7" y="34"/>
                  </a:cubicBezTo>
                  <a:cubicBezTo>
                    <a:pt x="7" y="33"/>
                    <a:pt x="8" y="32"/>
                    <a:pt x="9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0"/>
                  </a:cubicBezTo>
                  <a:cubicBezTo>
                    <a:pt x="10" y="30"/>
                    <a:pt x="10" y="30"/>
                    <a:pt x="11" y="30"/>
                  </a:cubicBezTo>
                  <a:cubicBezTo>
                    <a:pt x="12" y="30"/>
                    <a:pt x="13" y="29"/>
                    <a:pt x="14" y="29"/>
                  </a:cubicBezTo>
                  <a:cubicBezTo>
                    <a:pt x="15" y="28"/>
                    <a:pt x="15" y="28"/>
                    <a:pt x="16" y="26"/>
                  </a:cubicBezTo>
                  <a:cubicBezTo>
                    <a:pt x="16" y="24"/>
                    <a:pt x="15" y="21"/>
                    <a:pt x="15" y="21"/>
                  </a:cubicBezTo>
                  <a:cubicBezTo>
                    <a:pt x="15" y="20"/>
                    <a:pt x="14" y="17"/>
                    <a:pt x="13" y="17"/>
                  </a:cubicBezTo>
                  <a:cubicBezTo>
                    <a:pt x="13" y="17"/>
                    <a:pt x="10" y="14"/>
                    <a:pt x="10" y="14"/>
                  </a:cubicBezTo>
                  <a:cubicBezTo>
                    <a:pt x="9" y="14"/>
                    <a:pt x="9" y="13"/>
                    <a:pt x="9" y="12"/>
                  </a:cubicBezTo>
                  <a:cubicBezTo>
                    <a:pt x="8" y="12"/>
                    <a:pt x="8" y="10"/>
                    <a:pt x="8" y="9"/>
                  </a:cubicBezTo>
                  <a:cubicBezTo>
                    <a:pt x="8" y="8"/>
                    <a:pt x="10" y="8"/>
                    <a:pt x="10" y="7"/>
                  </a:cubicBezTo>
                  <a:cubicBezTo>
                    <a:pt x="10" y="7"/>
                    <a:pt x="10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07" name="Freeform 234"/>
            <p:cNvSpPr>
              <a:spLocks/>
            </p:cNvSpPr>
            <p:nvPr/>
          </p:nvSpPr>
          <p:spPr bwMode="auto">
            <a:xfrm>
              <a:off x="4002" y="2133"/>
              <a:ext cx="54" cy="37"/>
            </a:xfrm>
            <a:custGeom>
              <a:avLst/>
              <a:gdLst>
                <a:gd name="T0" fmla="*/ 7 w 13"/>
                <a:gd name="T1" fmla="*/ 8 h 9"/>
                <a:gd name="T2" fmla="*/ 9 w 13"/>
                <a:gd name="T3" fmla="*/ 8 h 9"/>
                <a:gd name="T4" fmla="*/ 9 w 13"/>
                <a:gd name="T5" fmla="*/ 6 h 9"/>
                <a:gd name="T6" fmla="*/ 11 w 13"/>
                <a:gd name="T7" fmla="*/ 5 h 9"/>
                <a:gd name="T8" fmla="*/ 13 w 13"/>
                <a:gd name="T9" fmla="*/ 2 h 9"/>
                <a:gd name="T10" fmla="*/ 12 w 13"/>
                <a:gd name="T11" fmla="*/ 0 h 9"/>
                <a:gd name="T12" fmla="*/ 10 w 13"/>
                <a:gd name="T13" fmla="*/ 0 h 9"/>
                <a:gd name="T14" fmla="*/ 9 w 13"/>
                <a:gd name="T15" fmla="*/ 0 h 9"/>
                <a:gd name="T16" fmla="*/ 8 w 13"/>
                <a:gd name="T17" fmla="*/ 1 h 9"/>
                <a:gd name="T18" fmla="*/ 7 w 13"/>
                <a:gd name="T19" fmla="*/ 0 h 9"/>
                <a:gd name="T20" fmla="*/ 4 w 13"/>
                <a:gd name="T21" fmla="*/ 0 h 9"/>
                <a:gd name="T22" fmla="*/ 1 w 13"/>
                <a:gd name="T23" fmla="*/ 2 h 9"/>
                <a:gd name="T24" fmla="*/ 1 w 13"/>
                <a:gd name="T25" fmla="*/ 4 h 9"/>
                <a:gd name="T26" fmla="*/ 1 w 13"/>
                <a:gd name="T27" fmla="*/ 5 h 9"/>
                <a:gd name="T28" fmla="*/ 1 w 13"/>
                <a:gd name="T29" fmla="*/ 5 h 9"/>
                <a:gd name="T30" fmla="*/ 2 w 13"/>
                <a:gd name="T31" fmla="*/ 7 h 9"/>
                <a:gd name="T32" fmla="*/ 3 w 13"/>
                <a:gd name="T33" fmla="*/ 8 h 9"/>
                <a:gd name="T34" fmla="*/ 3 w 13"/>
                <a:gd name="T35" fmla="*/ 9 h 9"/>
                <a:gd name="T36" fmla="*/ 5 w 13"/>
                <a:gd name="T37" fmla="*/ 9 h 9"/>
                <a:gd name="T38" fmla="*/ 5 w 13"/>
                <a:gd name="T39" fmla="*/ 9 h 9"/>
                <a:gd name="T40" fmla="*/ 7 w 13"/>
                <a:gd name="T4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9">
                  <a:moveTo>
                    <a:pt x="7" y="8"/>
                  </a:moveTo>
                  <a:cubicBezTo>
                    <a:pt x="7" y="8"/>
                    <a:pt x="9" y="9"/>
                    <a:pt x="9" y="8"/>
                  </a:cubicBezTo>
                  <a:cubicBezTo>
                    <a:pt x="9" y="8"/>
                    <a:pt x="7" y="6"/>
                    <a:pt x="9" y="6"/>
                  </a:cubicBezTo>
                  <a:cubicBezTo>
                    <a:pt x="11" y="7"/>
                    <a:pt x="10" y="6"/>
                    <a:pt x="11" y="5"/>
                  </a:cubicBezTo>
                  <a:cubicBezTo>
                    <a:pt x="12" y="4"/>
                    <a:pt x="13" y="4"/>
                    <a:pt x="13" y="2"/>
                  </a:cubicBezTo>
                  <a:cubicBezTo>
                    <a:pt x="12" y="2"/>
                    <a:pt x="12" y="1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3" y="8"/>
                    <a:pt x="3" y="9"/>
                  </a:cubicBezTo>
                  <a:cubicBezTo>
                    <a:pt x="4" y="9"/>
                    <a:pt x="5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7" y="9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08" name="Freeform 235"/>
            <p:cNvSpPr>
              <a:spLocks/>
            </p:cNvSpPr>
            <p:nvPr/>
          </p:nvSpPr>
          <p:spPr bwMode="auto">
            <a:xfrm>
              <a:off x="3985" y="2054"/>
              <a:ext cx="67" cy="83"/>
            </a:xfrm>
            <a:custGeom>
              <a:avLst/>
              <a:gdLst>
                <a:gd name="T0" fmla="*/ 11 w 16"/>
                <a:gd name="T1" fmla="*/ 10 h 20"/>
                <a:gd name="T2" fmla="*/ 8 w 16"/>
                <a:gd name="T3" fmla="*/ 7 h 20"/>
                <a:gd name="T4" fmla="*/ 10 w 16"/>
                <a:gd name="T5" fmla="*/ 6 h 20"/>
                <a:gd name="T6" fmla="*/ 9 w 16"/>
                <a:gd name="T7" fmla="*/ 5 h 20"/>
                <a:gd name="T8" fmla="*/ 8 w 16"/>
                <a:gd name="T9" fmla="*/ 4 h 20"/>
                <a:gd name="T10" fmla="*/ 6 w 16"/>
                <a:gd name="T11" fmla="*/ 3 h 20"/>
                <a:gd name="T12" fmla="*/ 5 w 16"/>
                <a:gd name="T13" fmla="*/ 2 h 20"/>
                <a:gd name="T14" fmla="*/ 4 w 16"/>
                <a:gd name="T15" fmla="*/ 1 h 20"/>
                <a:gd name="T16" fmla="*/ 3 w 16"/>
                <a:gd name="T17" fmla="*/ 1 h 20"/>
                <a:gd name="T18" fmla="*/ 3 w 16"/>
                <a:gd name="T19" fmla="*/ 2 h 20"/>
                <a:gd name="T20" fmla="*/ 3 w 16"/>
                <a:gd name="T21" fmla="*/ 3 h 20"/>
                <a:gd name="T22" fmla="*/ 2 w 16"/>
                <a:gd name="T23" fmla="*/ 2 h 20"/>
                <a:gd name="T24" fmla="*/ 0 w 16"/>
                <a:gd name="T25" fmla="*/ 4 h 20"/>
                <a:gd name="T26" fmla="*/ 0 w 16"/>
                <a:gd name="T27" fmla="*/ 5 h 20"/>
                <a:gd name="T28" fmla="*/ 0 w 16"/>
                <a:gd name="T29" fmla="*/ 5 h 20"/>
                <a:gd name="T30" fmla="*/ 0 w 16"/>
                <a:gd name="T31" fmla="*/ 7 h 20"/>
                <a:gd name="T32" fmla="*/ 2 w 16"/>
                <a:gd name="T33" fmla="*/ 8 h 20"/>
                <a:gd name="T34" fmla="*/ 2 w 16"/>
                <a:gd name="T35" fmla="*/ 10 h 20"/>
                <a:gd name="T36" fmla="*/ 1 w 16"/>
                <a:gd name="T37" fmla="*/ 12 h 20"/>
                <a:gd name="T38" fmla="*/ 3 w 16"/>
                <a:gd name="T39" fmla="*/ 11 h 20"/>
                <a:gd name="T40" fmla="*/ 5 w 16"/>
                <a:gd name="T41" fmla="*/ 11 h 20"/>
                <a:gd name="T42" fmla="*/ 6 w 16"/>
                <a:gd name="T43" fmla="*/ 10 h 20"/>
                <a:gd name="T44" fmla="*/ 8 w 16"/>
                <a:gd name="T45" fmla="*/ 10 h 20"/>
                <a:gd name="T46" fmla="*/ 10 w 16"/>
                <a:gd name="T47" fmla="*/ 12 h 20"/>
                <a:gd name="T48" fmla="*/ 10 w 16"/>
                <a:gd name="T49" fmla="*/ 15 h 20"/>
                <a:gd name="T50" fmla="*/ 11 w 16"/>
                <a:gd name="T51" fmla="*/ 17 h 20"/>
                <a:gd name="T52" fmla="*/ 11 w 16"/>
                <a:gd name="T53" fmla="*/ 19 h 20"/>
                <a:gd name="T54" fmla="*/ 12 w 16"/>
                <a:gd name="T55" fmla="*/ 20 h 20"/>
                <a:gd name="T56" fmla="*/ 13 w 16"/>
                <a:gd name="T57" fmla="*/ 19 h 20"/>
                <a:gd name="T58" fmla="*/ 14 w 16"/>
                <a:gd name="T59" fmla="*/ 19 h 20"/>
                <a:gd name="T60" fmla="*/ 16 w 16"/>
                <a:gd name="T61" fmla="*/ 19 h 20"/>
                <a:gd name="T62" fmla="*/ 16 w 16"/>
                <a:gd name="T63" fmla="*/ 18 h 20"/>
                <a:gd name="T64" fmla="*/ 15 w 16"/>
                <a:gd name="T65" fmla="*/ 16 h 20"/>
                <a:gd name="T66" fmla="*/ 14 w 16"/>
                <a:gd name="T67" fmla="*/ 14 h 20"/>
                <a:gd name="T68" fmla="*/ 12 w 16"/>
                <a:gd name="T69" fmla="*/ 12 h 20"/>
                <a:gd name="T70" fmla="*/ 11 w 16"/>
                <a:gd name="T7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" h="20">
                  <a:moveTo>
                    <a:pt x="11" y="10"/>
                  </a:moveTo>
                  <a:cubicBezTo>
                    <a:pt x="11" y="9"/>
                    <a:pt x="8" y="8"/>
                    <a:pt x="8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0" y="6"/>
                    <a:pt x="9" y="6"/>
                    <a:pt x="9" y="5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5"/>
                    <a:pt x="6" y="4"/>
                    <a:pt x="6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2"/>
                    <a:pt x="3" y="4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8"/>
                    <a:pt x="1" y="7"/>
                    <a:pt x="2" y="8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1" y="11"/>
                    <a:pt x="1" y="12"/>
                  </a:cubicBezTo>
                  <a:cubicBezTo>
                    <a:pt x="1" y="13"/>
                    <a:pt x="2" y="11"/>
                    <a:pt x="3" y="11"/>
                  </a:cubicBezTo>
                  <a:cubicBezTo>
                    <a:pt x="4" y="10"/>
                    <a:pt x="4" y="10"/>
                    <a:pt x="5" y="11"/>
                  </a:cubicBezTo>
                  <a:cubicBezTo>
                    <a:pt x="5" y="11"/>
                    <a:pt x="6" y="11"/>
                    <a:pt x="6" y="10"/>
                  </a:cubicBezTo>
                  <a:cubicBezTo>
                    <a:pt x="6" y="10"/>
                    <a:pt x="8" y="10"/>
                    <a:pt x="8" y="10"/>
                  </a:cubicBezTo>
                  <a:cubicBezTo>
                    <a:pt x="9" y="11"/>
                    <a:pt x="9" y="12"/>
                    <a:pt x="10" y="12"/>
                  </a:cubicBezTo>
                  <a:cubicBezTo>
                    <a:pt x="10" y="12"/>
                    <a:pt x="9" y="14"/>
                    <a:pt x="10" y="15"/>
                  </a:cubicBezTo>
                  <a:cubicBezTo>
                    <a:pt x="11" y="15"/>
                    <a:pt x="11" y="16"/>
                    <a:pt x="11" y="17"/>
                  </a:cubicBezTo>
                  <a:cubicBezTo>
                    <a:pt x="11" y="18"/>
                    <a:pt x="12" y="19"/>
                    <a:pt x="11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3" y="20"/>
                    <a:pt x="13" y="19"/>
                  </a:cubicBezTo>
                  <a:cubicBezTo>
                    <a:pt x="13" y="19"/>
                    <a:pt x="14" y="19"/>
                    <a:pt x="14" y="19"/>
                  </a:cubicBezTo>
                  <a:cubicBezTo>
                    <a:pt x="15" y="19"/>
                    <a:pt x="15" y="19"/>
                    <a:pt x="16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6"/>
                    <a:pt x="15" y="16"/>
                  </a:cubicBezTo>
                  <a:cubicBezTo>
                    <a:pt x="15" y="15"/>
                    <a:pt x="14" y="15"/>
                    <a:pt x="14" y="14"/>
                  </a:cubicBezTo>
                  <a:cubicBezTo>
                    <a:pt x="13" y="13"/>
                    <a:pt x="12" y="12"/>
                    <a:pt x="12" y="12"/>
                  </a:cubicBezTo>
                  <a:cubicBezTo>
                    <a:pt x="12" y="11"/>
                    <a:pt x="11" y="10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09" name="Freeform 236"/>
            <p:cNvSpPr>
              <a:spLocks/>
            </p:cNvSpPr>
            <p:nvPr/>
          </p:nvSpPr>
          <p:spPr bwMode="auto">
            <a:xfrm>
              <a:off x="3960" y="2075"/>
              <a:ext cx="75" cy="141"/>
            </a:xfrm>
            <a:custGeom>
              <a:avLst/>
              <a:gdLst>
                <a:gd name="T0" fmla="*/ 11 w 18"/>
                <a:gd name="T1" fmla="*/ 18 h 34"/>
                <a:gd name="T2" fmla="*/ 11 w 18"/>
                <a:gd name="T3" fmla="*/ 16 h 34"/>
                <a:gd name="T4" fmla="*/ 14 w 18"/>
                <a:gd name="T5" fmla="*/ 14 h 34"/>
                <a:gd name="T6" fmla="*/ 17 w 18"/>
                <a:gd name="T7" fmla="*/ 14 h 34"/>
                <a:gd name="T8" fmla="*/ 17 w 18"/>
                <a:gd name="T9" fmla="*/ 14 h 34"/>
                <a:gd name="T10" fmla="*/ 17 w 18"/>
                <a:gd name="T11" fmla="*/ 12 h 34"/>
                <a:gd name="T12" fmla="*/ 16 w 18"/>
                <a:gd name="T13" fmla="*/ 10 h 34"/>
                <a:gd name="T14" fmla="*/ 16 w 18"/>
                <a:gd name="T15" fmla="*/ 7 h 34"/>
                <a:gd name="T16" fmla="*/ 14 w 18"/>
                <a:gd name="T17" fmla="*/ 5 h 34"/>
                <a:gd name="T18" fmla="*/ 12 w 18"/>
                <a:gd name="T19" fmla="*/ 5 h 34"/>
                <a:gd name="T20" fmla="*/ 11 w 18"/>
                <a:gd name="T21" fmla="*/ 6 h 34"/>
                <a:gd name="T22" fmla="*/ 9 w 18"/>
                <a:gd name="T23" fmla="*/ 6 h 34"/>
                <a:gd name="T24" fmla="*/ 7 w 18"/>
                <a:gd name="T25" fmla="*/ 7 h 34"/>
                <a:gd name="T26" fmla="*/ 8 w 18"/>
                <a:gd name="T27" fmla="*/ 5 h 34"/>
                <a:gd name="T28" fmla="*/ 8 w 18"/>
                <a:gd name="T29" fmla="*/ 3 h 34"/>
                <a:gd name="T30" fmla="*/ 6 w 18"/>
                <a:gd name="T31" fmla="*/ 2 h 34"/>
                <a:gd name="T32" fmla="*/ 6 w 18"/>
                <a:gd name="T33" fmla="*/ 0 h 34"/>
                <a:gd name="T34" fmla="*/ 6 w 18"/>
                <a:gd name="T35" fmla="*/ 0 h 34"/>
                <a:gd name="T36" fmla="*/ 5 w 18"/>
                <a:gd name="T37" fmla="*/ 0 h 34"/>
                <a:gd name="T38" fmla="*/ 3 w 18"/>
                <a:gd name="T39" fmla="*/ 1 h 34"/>
                <a:gd name="T40" fmla="*/ 2 w 18"/>
                <a:gd name="T41" fmla="*/ 2 h 34"/>
                <a:gd name="T42" fmla="*/ 0 w 18"/>
                <a:gd name="T43" fmla="*/ 3 h 34"/>
                <a:gd name="T44" fmla="*/ 0 w 18"/>
                <a:gd name="T45" fmla="*/ 6 h 34"/>
                <a:gd name="T46" fmla="*/ 2 w 18"/>
                <a:gd name="T47" fmla="*/ 8 h 34"/>
                <a:gd name="T48" fmla="*/ 2 w 18"/>
                <a:gd name="T49" fmla="*/ 10 h 34"/>
                <a:gd name="T50" fmla="*/ 2 w 18"/>
                <a:gd name="T51" fmla="*/ 11 h 34"/>
                <a:gd name="T52" fmla="*/ 2 w 18"/>
                <a:gd name="T53" fmla="*/ 12 h 34"/>
                <a:gd name="T54" fmla="*/ 2 w 18"/>
                <a:gd name="T55" fmla="*/ 15 h 34"/>
                <a:gd name="T56" fmla="*/ 3 w 18"/>
                <a:gd name="T57" fmla="*/ 17 h 34"/>
                <a:gd name="T58" fmla="*/ 4 w 18"/>
                <a:gd name="T59" fmla="*/ 19 h 34"/>
                <a:gd name="T60" fmla="*/ 2 w 18"/>
                <a:gd name="T61" fmla="*/ 23 h 34"/>
                <a:gd name="T62" fmla="*/ 1 w 18"/>
                <a:gd name="T63" fmla="*/ 26 h 34"/>
                <a:gd name="T64" fmla="*/ 2 w 18"/>
                <a:gd name="T65" fmla="*/ 28 h 34"/>
                <a:gd name="T66" fmla="*/ 4 w 18"/>
                <a:gd name="T67" fmla="*/ 31 h 34"/>
                <a:gd name="T68" fmla="*/ 5 w 18"/>
                <a:gd name="T69" fmla="*/ 32 h 34"/>
                <a:gd name="T70" fmla="*/ 6 w 18"/>
                <a:gd name="T71" fmla="*/ 32 h 34"/>
                <a:gd name="T72" fmla="*/ 8 w 18"/>
                <a:gd name="T73" fmla="*/ 33 h 34"/>
                <a:gd name="T74" fmla="*/ 9 w 18"/>
                <a:gd name="T75" fmla="*/ 33 h 34"/>
                <a:gd name="T76" fmla="*/ 10 w 18"/>
                <a:gd name="T77" fmla="*/ 32 h 34"/>
                <a:gd name="T78" fmla="*/ 7 w 18"/>
                <a:gd name="T79" fmla="*/ 31 h 34"/>
                <a:gd name="T80" fmla="*/ 6 w 18"/>
                <a:gd name="T81" fmla="*/ 28 h 34"/>
                <a:gd name="T82" fmla="*/ 5 w 18"/>
                <a:gd name="T83" fmla="*/ 26 h 34"/>
                <a:gd name="T84" fmla="*/ 4 w 18"/>
                <a:gd name="T85" fmla="*/ 25 h 34"/>
                <a:gd name="T86" fmla="*/ 4 w 18"/>
                <a:gd name="T87" fmla="*/ 22 h 34"/>
                <a:gd name="T88" fmla="*/ 5 w 18"/>
                <a:gd name="T89" fmla="*/ 17 h 34"/>
                <a:gd name="T90" fmla="*/ 7 w 18"/>
                <a:gd name="T91" fmla="*/ 17 h 34"/>
                <a:gd name="T92" fmla="*/ 9 w 18"/>
                <a:gd name="T93" fmla="*/ 18 h 34"/>
                <a:gd name="T94" fmla="*/ 11 w 18"/>
                <a:gd name="T95" fmla="*/ 19 h 34"/>
                <a:gd name="T96" fmla="*/ 11 w 18"/>
                <a:gd name="T97" fmla="*/ 19 h 34"/>
                <a:gd name="T98" fmla="*/ 11 w 18"/>
                <a:gd name="T99" fmla="*/ 19 h 34"/>
                <a:gd name="T100" fmla="*/ 11 w 18"/>
                <a:gd name="T10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" h="34">
                  <a:moveTo>
                    <a:pt x="11" y="18"/>
                  </a:moveTo>
                  <a:cubicBezTo>
                    <a:pt x="11" y="17"/>
                    <a:pt x="10" y="17"/>
                    <a:pt x="11" y="16"/>
                  </a:cubicBezTo>
                  <a:cubicBezTo>
                    <a:pt x="12" y="15"/>
                    <a:pt x="13" y="14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4"/>
                    <a:pt x="17" y="13"/>
                    <a:pt x="17" y="12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5" y="9"/>
                    <a:pt x="16" y="7"/>
                    <a:pt x="16" y="7"/>
                  </a:cubicBezTo>
                  <a:cubicBezTo>
                    <a:pt x="15" y="7"/>
                    <a:pt x="15" y="6"/>
                    <a:pt x="14" y="5"/>
                  </a:cubicBezTo>
                  <a:cubicBezTo>
                    <a:pt x="14" y="5"/>
                    <a:pt x="12" y="5"/>
                    <a:pt x="12" y="5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5"/>
                    <a:pt x="10" y="5"/>
                    <a:pt x="9" y="6"/>
                  </a:cubicBezTo>
                  <a:cubicBezTo>
                    <a:pt x="8" y="6"/>
                    <a:pt x="7" y="8"/>
                    <a:pt x="7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7" y="2"/>
                    <a:pt x="7" y="3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2" y="11"/>
                    <a:pt x="2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1" y="13"/>
                    <a:pt x="2" y="14"/>
                    <a:pt x="2" y="15"/>
                  </a:cubicBezTo>
                  <a:cubicBezTo>
                    <a:pt x="3" y="15"/>
                    <a:pt x="3" y="17"/>
                    <a:pt x="3" y="17"/>
                  </a:cubicBezTo>
                  <a:cubicBezTo>
                    <a:pt x="3" y="18"/>
                    <a:pt x="4" y="18"/>
                    <a:pt x="4" y="19"/>
                  </a:cubicBezTo>
                  <a:cubicBezTo>
                    <a:pt x="4" y="19"/>
                    <a:pt x="3" y="23"/>
                    <a:pt x="2" y="23"/>
                  </a:cubicBezTo>
                  <a:cubicBezTo>
                    <a:pt x="2" y="24"/>
                    <a:pt x="2" y="25"/>
                    <a:pt x="1" y="26"/>
                  </a:cubicBezTo>
                  <a:cubicBezTo>
                    <a:pt x="1" y="27"/>
                    <a:pt x="1" y="28"/>
                    <a:pt x="2" y="28"/>
                  </a:cubicBezTo>
                  <a:cubicBezTo>
                    <a:pt x="2" y="28"/>
                    <a:pt x="3" y="29"/>
                    <a:pt x="4" y="31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8" y="33"/>
                    <a:pt x="8" y="33"/>
                  </a:cubicBezTo>
                  <a:cubicBezTo>
                    <a:pt x="8" y="34"/>
                    <a:pt x="9" y="33"/>
                    <a:pt x="9" y="33"/>
                  </a:cubicBezTo>
                  <a:cubicBezTo>
                    <a:pt x="9" y="33"/>
                    <a:pt x="9" y="33"/>
                    <a:pt x="10" y="32"/>
                  </a:cubicBezTo>
                  <a:cubicBezTo>
                    <a:pt x="10" y="32"/>
                    <a:pt x="8" y="31"/>
                    <a:pt x="7" y="31"/>
                  </a:cubicBezTo>
                  <a:cubicBezTo>
                    <a:pt x="6" y="31"/>
                    <a:pt x="6" y="29"/>
                    <a:pt x="6" y="28"/>
                  </a:cubicBezTo>
                  <a:cubicBezTo>
                    <a:pt x="6" y="28"/>
                    <a:pt x="5" y="27"/>
                    <a:pt x="5" y="26"/>
                  </a:cubicBezTo>
                  <a:cubicBezTo>
                    <a:pt x="5" y="26"/>
                    <a:pt x="4" y="26"/>
                    <a:pt x="4" y="25"/>
                  </a:cubicBezTo>
                  <a:cubicBezTo>
                    <a:pt x="3" y="25"/>
                    <a:pt x="4" y="23"/>
                    <a:pt x="4" y="22"/>
                  </a:cubicBezTo>
                  <a:cubicBezTo>
                    <a:pt x="4" y="21"/>
                    <a:pt x="6" y="18"/>
                    <a:pt x="5" y="17"/>
                  </a:cubicBezTo>
                  <a:cubicBezTo>
                    <a:pt x="5" y="16"/>
                    <a:pt x="7" y="16"/>
                    <a:pt x="7" y="17"/>
                  </a:cubicBezTo>
                  <a:cubicBezTo>
                    <a:pt x="7" y="18"/>
                    <a:pt x="7" y="18"/>
                    <a:pt x="9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10" name="Freeform 237"/>
            <p:cNvSpPr>
              <a:spLocks/>
            </p:cNvSpPr>
            <p:nvPr/>
          </p:nvSpPr>
          <p:spPr bwMode="auto">
            <a:xfrm>
              <a:off x="3204" y="1696"/>
              <a:ext cx="92" cy="75"/>
            </a:xfrm>
            <a:custGeom>
              <a:avLst/>
              <a:gdLst>
                <a:gd name="T0" fmla="*/ 1 w 22"/>
                <a:gd name="T1" fmla="*/ 4 h 18"/>
                <a:gd name="T2" fmla="*/ 1 w 22"/>
                <a:gd name="T3" fmla="*/ 6 h 18"/>
                <a:gd name="T4" fmla="*/ 1 w 22"/>
                <a:gd name="T5" fmla="*/ 7 h 18"/>
                <a:gd name="T6" fmla="*/ 1 w 22"/>
                <a:gd name="T7" fmla="*/ 8 h 18"/>
                <a:gd name="T8" fmla="*/ 1 w 22"/>
                <a:gd name="T9" fmla="*/ 9 h 18"/>
                <a:gd name="T10" fmla="*/ 2 w 22"/>
                <a:gd name="T11" fmla="*/ 11 h 18"/>
                <a:gd name="T12" fmla="*/ 2 w 22"/>
                <a:gd name="T13" fmla="*/ 12 h 18"/>
                <a:gd name="T14" fmla="*/ 3 w 22"/>
                <a:gd name="T15" fmla="*/ 13 h 18"/>
                <a:gd name="T16" fmla="*/ 5 w 22"/>
                <a:gd name="T17" fmla="*/ 14 h 18"/>
                <a:gd name="T18" fmla="*/ 6 w 22"/>
                <a:gd name="T19" fmla="*/ 14 h 18"/>
                <a:gd name="T20" fmla="*/ 7 w 22"/>
                <a:gd name="T21" fmla="*/ 14 h 18"/>
                <a:gd name="T22" fmla="*/ 8 w 22"/>
                <a:gd name="T23" fmla="*/ 15 h 18"/>
                <a:gd name="T24" fmla="*/ 9 w 22"/>
                <a:gd name="T25" fmla="*/ 15 h 18"/>
                <a:gd name="T26" fmla="*/ 10 w 22"/>
                <a:gd name="T27" fmla="*/ 17 h 18"/>
                <a:gd name="T28" fmla="*/ 12 w 22"/>
                <a:gd name="T29" fmla="*/ 16 h 18"/>
                <a:gd name="T30" fmla="*/ 14 w 22"/>
                <a:gd name="T31" fmla="*/ 17 h 18"/>
                <a:gd name="T32" fmla="*/ 15 w 22"/>
                <a:gd name="T33" fmla="*/ 17 h 18"/>
                <a:gd name="T34" fmla="*/ 17 w 22"/>
                <a:gd name="T35" fmla="*/ 17 h 18"/>
                <a:gd name="T36" fmla="*/ 18 w 22"/>
                <a:gd name="T37" fmla="*/ 18 h 18"/>
                <a:gd name="T38" fmla="*/ 18 w 22"/>
                <a:gd name="T39" fmla="*/ 16 h 18"/>
                <a:gd name="T40" fmla="*/ 20 w 22"/>
                <a:gd name="T41" fmla="*/ 14 h 18"/>
                <a:gd name="T42" fmla="*/ 21 w 22"/>
                <a:gd name="T43" fmla="*/ 13 h 18"/>
                <a:gd name="T44" fmla="*/ 20 w 22"/>
                <a:gd name="T45" fmla="*/ 11 h 18"/>
                <a:gd name="T46" fmla="*/ 20 w 22"/>
                <a:gd name="T47" fmla="*/ 9 h 18"/>
                <a:gd name="T48" fmla="*/ 20 w 22"/>
                <a:gd name="T49" fmla="*/ 8 h 18"/>
                <a:gd name="T50" fmla="*/ 21 w 22"/>
                <a:gd name="T51" fmla="*/ 7 h 18"/>
                <a:gd name="T52" fmla="*/ 21 w 22"/>
                <a:gd name="T53" fmla="*/ 5 h 18"/>
                <a:gd name="T54" fmla="*/ 20 w 22"/>
                <a:gd name="T55" fmla="*/ 3 h 18"/>
                <a:gd name="T56" fmla="*/ 19 w 22"/>
                <a:gd name="T57" fmla="*/ 2 h 18"/>
                <a:gd name="T58" fmla="*/ 19 w 22"/>
                <a:gd name="T59" fmla="*/ 2 h 18"/>
                <a:gd name="T60" fmla="*/ 13 w 22"/>
                <a:gd name="T61" fmla="*/ 2 h 18"/>
                <a:gd name="T62" fmla="*/ 12 w 22"/>
                <a:gd name="T63" fmla="*/ 1 h 18"/>
                <a:gd name="T64" fmla="*/ 11 w 22"/>
                <a:gd name="T65" fmla="*/ 2 h 18"/>
                <a:gd name="T66" fmla="*/ 9 w 22"/>
                <a:gd name="T67" fmla="*/ 1 h 18"/>
                <a:gd name="T68" fmla="*/ 5 w 22"/>
                <a:gd name="T69" fmla="*/ 2 h 18"/>
                <a:gd name="T70" fmla="*/ 1 w 22"/>
                <a:gd name="T71" fmla="*/ 3 h 18"/>
                <a:gd name="T72" fmla="*/ 1 w 22"/>
                <a:gd name="T73" fmla="*/ 4 h 18"/>
                <a:gd name="T74" fmla="*/ 1 w 22"/>
                <a:gd name="T7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" h="18">
                  <a:moveTo>
                    <a:pt x="1" y="4"/>
                  </a:moveTo>
                  <a:cubicBezTo>
                    <a:pt x="1" y="4"/>
                    <a:pt x="1" y="6"/>
                    <a:pt x="1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2" y="12"/>
                    <a:pt x="3" y="13"/>
                    <a:pt x="3" y="13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6" y="15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6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4" y="16"/>
                    <a:pt x="14" y="17"/>
                    <a:pt x="15" y="17"/>
                  </a:cubicBezTo>
                  <a:cubicBezTo>
                    <a:pt x="16" y="17"/>
                    <a:pt x="17" y="17"/>
                    <a:pt x="17" y="17"/>
                  </a:cubicBezTo>
                  <a:cubicBezTo>
                    <a:pt x="17" y="17"/>
                    <a:pt x="18" y="17"/>
                    <a:pt x="18" y="18"/>
                  </a:cubicBezTo>
                  <a:cubicBezTo>
                    <a:pt x="19" y="17"/>
                    <a:pt x="18" y="16"/>
                    <a:pt x="18" y="16"/>
                  </a:cubicBezTo>
                  <a:cubicBezTo>
                    <a:pt x="18" y="16"/>
                    <a:pt x="20" y="14"/>
                    <a:pt x="20" y="14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2" y="13"/>
                    <a:pt x="21" y="11"/>
                    <a:pt x="20" y="11"/>
                  </a:cubicBezTo>
                  <a:cubicBezTo>
                    <a:pt x="20" y="11"/>
                    <a:pt x="20" y="10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20" y="7"/>
                    <a:pt x="21" y="7"/>
                  </a:cubicBezTo>
                  <a:cubicBezTo>
                    <a:pt x="21" y="7"/>
                    <a:pt x="21" y="5"/>
                    <a:pt x="21" y="5"/>
                  </a:cubicBezTo>
                  <a:cubicBezTo>
                    <a:pt x="20" y="5"/>
                    <a:pt x="20" y="4"/>
                    <a:pt x="20" y="3"/>
                  </a:cubicBezTo>
                  <a:cubicBezTo>
                    <a:pt x="21" y="3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3" y="2"/>
                    <a:pt x="13" y="2"/>
                  </a:cubicBezTo>
                  <a:cubicBezTo>
                    <a:pt x="13" y="2"/>
                    <a:pt x="12" y="1"/>
                    <a:pt x="12" y="1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0" y="2"/>
                    <a:pt x="10" y="1"/>
                    <a:pt x="9" y="1"/>
                  </a:cubicBezTo>
                  <a:cubicBezTo>
                    <a:pt x="9" y="0"/>
                    <a:pt x="6" y="1"/>
                    <a:pt x="5" y="2"/>
                  </a:cubicBezTo>
                  <a:cubicBezTo>
                    <a:pt x="4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11" name="Freeform 238"/>
            <p:cNvSpPr>
              <a:spLocks/>
            </p:cNvSpPr>
            <p:nvPr/>
          </p:nvSpPr>
          <p:spPr bwMode="auto">
            <a:xfrm>
              <a:off x="3217" y="1813"/>
              <a:ext cx="33" cy="33"/>
            </a:xfrm>
            <a:custGeom>
              <a:avLst/>
              <a:gdLst>
                <a:gd name="T0" fmla="*/ 6 w 8"/>
                <a:gd name="T1" fmla="*/ 7 h 8"/>
                <a:gd name="T2" fmla="*/ 8 w 8"/>
                <a:gd name="T3" fmla="*/ 5 h 8"/>
                <a:gd name="T4" fmla="*/ 8 w 8"/>
                <a:gd name="T5" fmla="*/ 2 h 8"/>
                <a:gd name="T6" fmla="*/ 6 w 8"/>
                <a:gd name="T7" fmla="*/ 1 h 8"/>
                <a:gd name="T8" fmla="*/ 3 w 8"/>
                <a:gd name="T9" fmla="*/ 1 h 8"/>
                <a:gd name="T10" fmla="*/ 1 w 8"/>
                <a:gd name="T11" fmla="*/ 1 h 8"/>
                <a:gd name="T12" fmla="*/ 0 w 8"/>
                <a:gd name="T13" fmla="*/ 1 h 8"/>
                <a:gd name="T14" fmla="*/ 1 w 8"/>
                <a:gd name="T15" fmla="*/ 3 h 8"/>
                <a:gd name="T16" fmla="*/ 3 w 8"/>
                <a:gd name="T17" fmla="*/ 5 h 8"/>
                <a:gd name="T18" fmla="*/ 5 w 8"/>
                <a:gd name="T19" fmla="*/ 7 h 8"/>
                <a:gd name="T20" fmla="*/ 6 w 8"/>
                <a:gd name="T21" fmla="*/ 8 h 8"/>
                <a:gd name="T22" fmla="*/ 6 w 8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6" y="7"/>
                    <a:pt x="8" y="5"/>
                    <a:pt x="8" y="5"/>
                  </a:cubicBezTo>
                  <a:cubicBezTo>
                    <a:pt x="8" y="5"/>
                    <a:pt x="8" y="3"/>
                    <a:pt x="8" y="2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3" y="1"/>
                    <a:pt x="3" y="1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4"/>
                    <a:pt x="3" y="5"/>
                    <a:pt x="3" y="5"/>
                  </a:cubicBezTo>
                  <a:cubicBezTo>
                    <a:pt x="3" y="5"/>
                    <a:pt x="4" y="6"/>
                    <a:pt x="5" y="7"/>
                  </a:cubicBezTo>
                  <a:cubicBezTo>
                    <a:pt x="5" y="7"/>
                    <a:pt x="6" y="8"/>
                    <a:pt x="6" y="8"/>
                  </a:cubicBezTo>
                  <a:cubicBezTo>
                    <a:pt x="6" y="8"/>
                    <a:pt x="6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12" name="Freeform 239"/>
            <p:cNvSpPr>
              <a:spLocks/>
            </p:cNvSpPr>
            <p:nvPr/>
          </p:nvSpPr>
          <p:spPr bwMode="auto">
            <a:xfrm>
              <a:off x="3200" y="1800"/>
              <a:ext cx="50" cy="42"/>
            </a:xfrm>
            <a:custGeom>
              <a:avLst/>
              <a:gdLst>
                <a:gd name="T0" fmla="*/ 7 w 12"/>
                <a:gd name="T1" fmla="*/ 8 h 10"/>
                <a:gd name="T2" fmla="*/ 5 w 12"/>
                <a:gd name="T3" fmla="*/ 6 h 10"/>
                <a:gd name="T4" fmla="*/ 4 w 12"/>
                <a:gd name="T5" fmla="*/ 4 h 10"/>
                <a:gd name="T6" fmla="*/ 5 w 12"/>
                <a:gd name="T7" fmla="*/ 4 h 10"/>
                <a:gd name="T8" fmla="*/ 7 w 12"/>
                <a:gd name="T9" fmla="*/ 4 h 10"/>
                <a:gd name="T10" fmla="*/ 10 w 12"/>
                <a:gd name="T11" fmla="*/ 4 h 10"/>
                <a:gd name="T12" fmla="*/ 12 w 12"/>
                <a:gd name="T13" fmla="*/ 5 h 10"/>
                <a:gd name="T14" fmla="*/ 12 w 12"/>
                <a:gd name="T15" fmla="*/ 4 h 10"/>
                <a:gd name="T16" fmla="*/ 11 w 12"/>
                <a:gd name="T17" fmla="*/ 3 h 10"/>
                <a:gd name="T18" fmla="*/ 11 w 12"/>
                <a:gd name="T19" fmla="*/ 2 h 10"/>
                <a:gd name="T20" fmla="*/ 10 w 12"/>
                <a:gd name="T21" fmla="*/ 2 h 10"/>
                <a:gd name="T22" fmla="*/ 8 w 12"/>
                <a:gd name="T23" fmla="*/ 1 h 10"/>
                <a:gd name="T24" fmla="*/ 6 w 12"/>
                <a:gd name="T25" fmla="*/ 0 h 10"/>
                <a:gd name="T26" fmla="*/ 5 w 12"/>
                <a:gd name="T27" fmla="*/ 1 h 10"/>
                <a:gd name="T28" fmla="*/ 4 w 12"/>
                <a:gd name="T29" fmla="*/ 2 h 10"/>
                <a:gd name="T30" fmla="*/ 3 w 12"/>
                <a:gd name="T31" fmla="*/ 3 h 10"/>
                <a:gd name="T32" fmla="*/ 2 w 12"/>
                <a:gd name="T33" fmla="*/ 3 h 10"/>
                <a:gd name="T34" fmla="*/ 0 w 12"/>
                <a:gd name="T35" fmla="*/ 3 h 10"/>
                <a:gd name="T36" fmla="*/ 1 w 12"/>
                <a:gd name="T37" fmla="*/ 4 h 10"/>
                <a:gd name="T38" fmla="*/ 2 w 12"/>
                <a:gd name="T39" fmla="*/ 5 h 10"/>
                <a:gd name="T40" fmla="*/ 4 w 12"/>
                <a:gd name="T41" fmla="*/ 8 h 10"/>
                <a:gd name="T42" fmla="*/ 6 w 12"/>
                <a:gd name="T43" fmla="*/ 9 h 10"/>
                <a:gd name="T44" fmla="*/ 8 w 12"/>
                <a:gd name="T45" fmla="*/ 10 h 10"/>
                <a:gd name="T46" fmla="*/ 9 w 12"/>
                <a:gd name="T47" fmla="*/ 10 h 10"/>
                <a:gd name="T48" fmla="*/ 7 w 12"/>
                <a:gd name="T4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" h="10">
                  <a:moveTo>
                    <a:pt x="7" y="8"/>
                  </a:moveTo>
                  <a:cubicBezTo>
                    <a:pt x="7" y="8"/>
                    <a:pt x="5" y="7"/>
                    <a:pt x="5" y="6"/>
                  </a:cubicBezTo>
                  <a:cubicBezTo>
                    <a:pt x="5" y="5"/>
                    <a:pt x="5" y="5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4"/>
                    <a:pt x="6" y="3"/>
                    <a:pt x="7" y="4"/>
                  </a:cubicBezTo>
                  <a:cubicBezTo>
                    <a:pt x="7" y="4"/>
                    <a:pt x="10" y="4"/>
                    <a:pt x="10" y="4"/>
                  </a:cubicBezTo>
                  <a:cubicBezTo>
                    <a:pt x="10" y="4"/>
                    <a:pt x="11" y="4"/>
                    <a:pt x="12" y="5"/>
                  </a:cubicBezTo>
                  <a:cubicBezTo>
                    <a:pt x="12" y="5"/>
                    <a:pt x="12" y="5"/>
                    <a:pt x="12" y="4"/>
                  </a:cubicBezTo>
                  <a:cubicBezTo>
                    <a:pt x="12" y="4"/>
                    <a:pt x="12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3" y="6"/>
                    <a:pt x="4" y="7"/>
                    <a:pt x="4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6" y="9"/>
                    <a:pt x="7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8" y="9"/>
                    <a:pt x="7" y="8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13" name="Freeform 240"/>
            <p:cNvSpPr>
              <a:spLocks/>
            </p:cNvSpPr>
            <p:nvPr/>
          </p:nvSpPr>
          <p:spPr bwMode="auto">
            <a:xfrm>
              <a:off x="3250" y="1846"/>
              <a:ext cx="16" cy="33"/>
            </a:xfrm>
            <a:custGeom>
              <a:avLst/>
              <a:gdLst>
                <a:gd name="T0" fmla="*/ 2 w 4"/>
                <a:gd name="T1" fmla="*/ 7 h 8"/>
                <a:gd name="T2" fmla="*/ 3 w 4"/>
                <a:gd name="T3" fmla="*/ 6 h 8"/>
                <a:gd name="T4" fmla="*/ 4 w 4"/>
                <a:gd name="T5" fmla="*/ 5 h 8"/>
                <a:gd name="T6" fmla="*/ 4 w 4"/>
                <a:gd name="T7" fmla="*/ 4 h 8"/>
                <a:gd name="T8" fmla="*/ 3 w 4"/>
                <a:gd name="T9" fmla="*/ 3 h 8"/>
                <a:gd name="T10" fmla="*/ 3 w 4"/>
                <a:gd name="T11" fmla="*/ 1 h 8"/>
                <a:gd name="T12" fmla="*/ 1 w 4"/>
                <a:gd name="T13" fmla="*/ 0 h 8"/>
                <a:gd name="T14" fmla="*/ 0 w 4"/>
                <a:gd name="T15" fmla="*/ 1 h 8"/>
                <a:gd name="T16" fmla="*/ 0 w 4"/>
                <a:gd name="T17" fmla="*/ 3 h 8"/>
                <a:gd name="T18" fmla="*/ 0 w 4"/>
                <a:gd name="T19" fmla="*/ 6 h 8"/>
                <a:gd name="T20" fmla="*/ 2 w 4"/>
                <a:gd name="T21" fmla="*/ 8 h 8"/>
                <a:gd name="T22" fmla="*/ 2 w 4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">
                  <a:moveTo>
                    <a:pt x="2" y="7"/>
                  </a:moveTo>
                  <a:cubicBezTo>
                    <a:pt x="3" y="7"/>
                    <a:pt x="3" y="6"/>
                    <a:pt x="3" y="6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6"/>
                    <a:pt x="1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14" name="Freeform 241"/>
            <p:cNvSpPr>
              <a:spLocks/>
            </p:cNvSpPr>
            <p:nvPr/>
          </p:nvSpPr>
          <p:spPr bwMode="auto">
            <a:xfrm>
              <a:off x="3163" y="1771"/>
              <a:ext cx="70" cy="29"/>
            </a:xfrm>
            <a:custGeom>
              <a:avLst/>
              <a:gdLst>
                <a:gd name="T0" fmla="*/ 14 w 17"/>
                <a:gd name="T1" fmla="*/ 0 h 7"/>
                <a:gd name="T2" fmla="*/ 12 w 17"/>
                <a:gd name="T3" fmla="*/ 0 h 7"/>
                <a:gd name="T4" fmla="*/ 12 w 17"/>
                <a:gd name="T5" fmla="*/ 1 h 7"/>
                <a:gd name="T6" fmla="*/ 10 w 17"/>
                <a:gd name="T7" fmla="*/ 1 h 7"/>
                <a:gd name="T8" fmla="*/ 9 w 17"/>
                <a:gd name="T9" fmla="*/ 2 h 7"/>
                <a:gd name="T10" fmla="*/ 8 w 17"/>
                <a:gd name="T11" fmla="*/ 3 h 7"/>
                <a:gd name="T12" fmla="*/ 7 w 17"/>
                <a:gd name="T13" fmla="*/ 4 h 7"/>
                <a:gd name="T14" fmla="*/ 5 w 17"/>
                <a:gd name="T15" fmla="*/ 4 h 7"/>
                <a:gd name="T16" fmla="*/ 3 w 17"/>
                <a:gd name="T17" fmla="*/ 4 h 7"/>
                <a:gd name="T18" fmla="*/ 2 w 17"/>
                <a:gd name="T19" fmla="*/ 5 h 7"/>
                <a:gd name="T20" fmla="*/ 1 w 17"/>
                <a:gd name="T21" fmla="*/ 4 h 7"/>
                <a:gd name="T22" fmla="*/ 0 w 17"/>
                <a:gd name="T23" fmla="*/ 5 h 7"/>
                <a:gd name="T24" fmla="*/ 2 w 17"/>
                <a:gd name="T25" fmla="*/ 6 h 7"/>
                <a:gd name="T26" fmla="*/ 3 w 17"/>
                <a:gd name="T27" fmla="*/ 6 h 7"/>
                <a:gd name="T28" fmla="*/ 4 w 17"/>
                <a:gd name="T29" fmla="*/ 6 h 7"/>
                <a:gd name="T30" fmla="*/ 6 w 17"/>
                <a:gd name="T31" fmla="*/ 6 h 7"/>
                <a:gd name="T32" fmla="*/ 7 w 17"/>
                <a:gd name="T33" fmla="*/ 6 h 7"/>
                <a:gd name="T34" fmla="*/ 9 w 17"/>
                <a:gd name="T35" fmla="*/ 7 h 7"/>
                <a:gd name="T36" fmla="*/ 11 w 17"/>
                <a:gd name="T37" fmla="*/ 7 h 7"/>
                <a:gd name="T38" fmla="*/ 13 w 17"/>
                <a:gd name="T39" fmla="*/ 7 h 7"/>
                <a:gd name="T40" fmla="*/ 14 w 17"/>
                <a:gd name="T41" fmla="*/ 6 h 7"/>
                <a:gd name="T42" fmla="*/ 14 w 17"/>
                <a:gd name="T43" fmla="*/ 6 h 7"/>
                <a:gd name="T44" fmla="*/ 15 w 17"/>
                <a:gd name="T45" fmla="*/ 6 h 7"/>
                <a:gd name="T46" fmla="*/ 15 w 17"/>
                <a:gd name="T47" fmla="*/ 5 h 7"/>
                <a:gd name="T48" fmla="*/ 15 w 17"/>
                <a:gd name="T49" fmla="*/ 4 h 7"/>
                <a:gd name="T50" fmla="*/ 16 w 17"/>
                <a:gd name="T51" fmla="*/ 3 h 7"/>
                <a:gd name="T52" fmla="*/ 17 w 17"/>
                <a:gd name="T53" fmla="*/ 3 h 7"/>
                <a:gd name="T54" fmla="*/ 16 w 17"/>
                <a:gd name="T55" fmla="*/ 1 h 7"/>
                <a:gd name="T56" fmla="*/ 14 w 17"/>
                <a:gd name="T5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7">
                  <a:moveTo>
                    <a:pt x="14" y="0"/>
                  </a:moveTo>
                  <a:cubicBezTo>
                    <a:pt x="14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1"/>
                    <a:pt x="9" y="1"/>
                    <a:pt x="9" y="2"/>
                  </a:cubicBezTo>
                  <a:cubicBezTo>
                    <a:pt x="8" y="2"/>
                    <a:pt x="7" y="2"/>
                    <a:pt x="8" y="3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7" y="4"/>
                    <a:pt x="5" y="4"/>
                    <a:pt x="5" y="4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9" y="7"/>
                    <a:pt x="11" y="7"/>
                    <a:pt x="11" y="7"/>
                  </a:cubicBezTo>
                  <a:cubicBezTo>
                    <a:pt x="11" y="7"/>
                    <a:pt x="12" y="7"/>
                    <a:pt x="13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6" y="1"/>
                    <a:pt x="15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15" name="Freeform 242"/>
            <p:cNvSpPr>
              <a:spLocks/>
            </p:cNvSpPr>
            <p:nvPr/>
          </p:nvSpPr>
          <p:spPr bwMode="auto">
            <a:xfrm>
              <a:off x="3221" y="1775"/>
              <a:ext cx="62" cy="34"/>
            </a:xfrm>
            <a:custGeom>
              <a:avLst/>
              <a:gdLst>
                <a:gd name="T0" fmla="*/ 14 w 15"/>
                <a:gd name="T1" fmla="*/ 1 h 8"/>
                <a:gd name="T2" fmla="*/ 14 w 15"/>
                <a:gd name="T3" fmla="*/ 1 h 8"/>
                <a:gd name="T4" fmla="*/ 12 w 15"/>
                <a:gd name="T5" fmla="*/ 0 h 8"/>
                <a:gd name="T6" fmla="*/ 10 w 15"/>
                <a:gd name="T7" fmla="*/ 0 h 8"/>
                <a:gd name="T8" fmla="*/ 8 w 15"/>
                <a:gd name="T9" fmla="*/ 1 h 8"/>
                <a:gd name="T10" fmla="*/ 6 w 15"/>
                <a:gd name="T11" fmla="*/ 2 h 8"/>
                <a:gd name="T12" fmla="*/ 3 w 15"/>
                <a:gd name="T13" fmla="*/ 2 h 8"/>
                <a:gd name="T14" fmla="*/ 3 w 15"/>
                <a:gd name="T15" fmla="*/ 2 h 8"/>
                <a:gd name="T16" fmla="*/ 2 w 15"/>
                <a:gd name="T17" fmla="*/ 2 h 8"/>
                <a:gd name="T18" fmla="*/ 1 w 15"/>
                <a:gd name="T19" fmla="*/ 3 h 8"/>
                <a:gd name="T20" fmla="*/ 1 w 15"/>
                <a:gd name="T21" fmla="*/ 4 h 8"/>
                <a:gd name="T22" fmla="*/ 1 w 15"/>
                <a:gd name="T23" fmla="*/ 5 h 8"/>
                <a:gd name="T24" fmla="*/ 0 w 15"/>
                <a:gd name="T25" fmla="*/ 5 h 8"/>
                <a:gd name="T26" fmla="*/ 1 w 15"/>
                <a:gd name="T27" fmla="*/ 6 h 8"/>
                <a:gd name="T28" fmla="*/ 1 w 15"/>
                <a:gd name="T29" fmla="*/ 6 h 8"/>
                <a:gd name="T30" fmla="*/ 3 w 15"/>
                <a:gd name="T31" fmla="*/ 7 h 8"/>
                <a:gd name="T32" fmla="*/ 5 w 15"/>
                <a:gd name="T33" fmla="*/ 8 h 8"/>
                <a:gd name="T34" fmla="*/ 8 w 15"/>
                <a:gd name="T35" fmla="*/ 7 h 8"/>
                <a:gd name="T36" fmla="*/ 9 w 15"/>
                <a:gd name="T37" fmla="*/ 7 h 8"/>
                <a:gd name="T38" fmla="*/ 10 w 15"/>
                <a:gd name="T39" fmla="*/ 7 h 8"/>
                <a:gd name="T40" fmla="*/ 11 w 15"/>
                <a:gd name="T41" fmla="*/ 6 h 8"/>
                <a:gd name="T42" fmla="*/ 13 w 15"/>
                <a:gd name="T43" fmla="*/ 3 h 8"/>
                <a:gd name="T44" fmla="*/ 14 w 15"/>
                <a:gd name="T45" fmla="*/ 2 h 8"/>
                <a:gd name="T46" fmla="*/ 14 w 15"/>
                <a:gd name="T4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8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8" y="1"/>
                  </a:cubicBezTo>
                  <a:cubicBezTo>
                    <a:pt x="8" y="1"/>
                    <a:pt x="6" y="1"/>
                    <a:pt x="6" y="2"/>
                  </a:cubicBezTo>
                  <a:cubicBezTo>
                    <a:pt x="6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7"/>
                    <a:pt x="3" y="7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6" y="8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7"/>
                    <a:pt x="11" y="6"/>
                  </a:cubicBezTo>
                  <a:cubicBezTo>
                    <a:pt x="12" y="6"/>
                    <a:pt x="13" y="3"/>
                    <a:pt x="13" y="3"/>
                  </a:cubicBezTo>
                  <a:cubicBezTo>
                    <a:pt x="13" y="3"/>
                    <a:pt x="14" y="2"/>
                    <a:pt x="14" y="2"/>
                  </a:cubicBezTo>
                  <a:cubicBezTo>
                    <a:pt x="15" y="2"/>
                    <a:pt x="15" y="1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16" name="Freeform 243"/>
            <p:cNvSpPr>
              <a:spLocks/>
            </p:cNvSpPr>
            <p:nvPr/>
          </p:nvSpPr>
          <p:spPr bwMode="auto">
            <a:xfrm>
              <a:off x="3188" y="1746"/>
              <a:ext cx="58" cy="29"/>
            </a:xfrm>
            <a:custGeom>
              <a:avLst/>
              <a:gdLst>
                <a:gd name="T0" fmla="*/ 13 w 14"/>
                <a:gd name="T1" fmla="*/ 3 h 7"/>
                <a:gd name="T2" fmla="*/ 12 w 14"/>
                <a:gd name="T3" fmla="*/ 3 h 7"/>
                <a:gd name="T4" fmla="*/ 11 w 14"/>
                <a:gd name="T5" fmla="*/ 2 h 7"/>
                <a:gd name="T6" fmla="*/ 10 w 14"/>
                <a:gd name="T7" fmla="*/ 2 h 7"/>
                <a:gd name="T8" fmla="*/ 9 w 14"/>
                <a:gd name="T9" fmla="*/ 2 h 7"/>
                <a:gd name="T10" fmla="*/ 7 w 14"/>
                <a:gd name="T11" fmla="*/ 1 h 7"/>
                <a:gd name="T12" fmla="*/ 6 w 14"/>
                <a:gd name="T13" fmla="*/ 0 h 7"/>
                <a:gd name="T14" fmla="*/ 6 w 14"/>
                <a:gd name="T15" fmla="*/ 0 h 7"/>
                <a:gd name="T16" fmla="*/ 5 w 14"/>
                <a:gd name="T17" fmla="*/ 0 h 7"/>
                <a:gd name="T18" fmla="*/ 3 w 14"/>
                <a:gd name="T19" fmla="*/ 1 h 7"/>
                <a:gd name="T20" fmla="*/ 1 w 14"/>
                <a:gd name="T21" fmla="*/ 2 h 7"/>
                <a:gd name="T22" fmla="*/ 1 w 14"/>
                <a:gd name="T23" fmla="*/ 3 h 7"/>
                <a:gd name="T24" fmla="*/ 2 w 14"/>
                <a:gd name="T25" fmla="*/ 5 h 7"/>
                <a:gd name="T26" fmla="*/ 4 w 14"/>
                <a:gd name="T27" fmla="*/ 7 h 7"/>
                <a:gd name="T28" fmla="*/ 4 w 14"/>
                <a:gd name="T29" fmla="*/ 7 h 7"/>
                <a:gd name="T30" fmla="*/ 6 w 14"/>
                <a:gd name="T31" fmla="*/ 7 h 7"/>
                <a:gd name="T32" fmla="*/ 6 w 14"/>
                <a:gd name="T33" fmla="*/ 6 h 7"/>
                <a:gd name="T34" fmla="*/ 8 w 14"/>
                <a:gd name="T35" fmla="*/ 6 h 7"/>
                <a:gd name="T36" fmla="*/ 10 w 14"/>
                <a:gd name="T37" fmla="*/ 7 h 7"/>
                <a:gd name="T38" fmla="*/ 10 w 14"/>
                <a:gd name="T39" fmla="*/ 7 h 7"/>
                <a:gd name="T40" fmla="*/ 11 w 14"/>
                <a:gd name="T41" fmla="*/ 6 h 7"/>
                <a:gd name="T42" fmla="*/ 13 w 14"/>
                <a:gd name="T43" fmla="*/ 5 h 7"/>
                <a:gd name="T44" fmla="*/ 14 w 14"/>
                <a:gd name="T45" fmla="*/ 4 h 7"/>
                <a:gd name="T46" fmla="*/ 13 w 14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7">
                  <a:moveTo>
                    <a:pt x="13" y="3"/>
                  </a:moveTo>
                  <a:cubicBezTo>
                    <a:pt x="13" y="3"/>
                    <a:pt x="12" y="3"/>
                    <a:pt x="12" y="3"/>
                  </a:cubicBezTo>
                  <a:cubicBezTo>
                    <a:pt x="12" y="3"/>
                    <a:pt x="12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3"/>
                    <a:pt x="9" y="2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4"/>
                    <a:pt x="1" y="5"/>
                    <a:pt x="2" y="5"/>
                  </a:cubicBezTo>
                  <a:cubicBezTo>
                    <a:pt x="2" y="5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8" y="6"/>
                    <a:pt x="8" y="6"/>
                  </a:cubicBezTo>
                  <a:cubicBezTo>
                    <a:pt x="9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6"/>
                    <a:pt x="11" y="6"/>
                  </a:cubicBezTo>
                  <a:cubicBezTo>
                    <a:pt x="11" y="6"/>
                    <a:pt x="12" y="6"/>
                    <a:pt x="13" y="5"/>
                  </a:cubicBezTo>
                  <a:cubicBezTo>
                    <a:pt x="13" y="5"/>
                    <a:pt x="14" y="5"/>
                    <a:pt x="14" y="4"/>
                  </a:cubicBezTo>
                  <a:cubicBezTo>
                    <a:pt x="14" y="4"/>
                    <a:pt x="14" y="3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17" name="Freeform 244"/>
            <p:cNvSpPr>
              <a:spLocks/>
            </p:cNvSpPr>
            <p:nvPr/>
          </p:nvSpPr>
          <p:spPr bwMode="auto">
            <a:xfrm>
              <a:off x="3229" y="1763"/>
              <a:ext cx="50" cy="21"/>
            </a:xfrm>
            <a:custGeom>
              <a:avLst/>
              <a:gdLst>
                <a:gd name="T0" fmla="*/ 9 w 12"/>
                <a:gd name="T1" fmla="*/ 1 h 5"/>
                <a:gd name="T2" fmla="*/ 8 w 12"/>
                <a:gd name="T3" fmla="*/ 1 h 5"/>
                <a:gd name="T4" fmla="*/ 6 w 12"/>
                <a:gd name="T5" fmla="*/ 0 h 5"/>
                <a:gd name="T6" fmla="*/ 4 w 12"/>
                <a:gd name="T7" fmla="*/ 1 h 5"/>
                <a:gd name="T8" fmla="*/ 4 w 12"/>
                <a:gd name="T9" fmla="*/ 0 h 5"/>
                <a:gd name="T10" fmla="*/ 3 w 12"/>
                <a:gd name="T11" fmla="*/ 1 h 5"/>
                <a:gd name="T12" fmla="*/ 1 w 12"/>
                <a:gd name="T13" fmla="*/ 2 h 5"/>
                <a:gd name="T14" fmla="*/ 0 w 12"/>
                <a:gd name="T15" fmla="*/ 3 h 5"/>
                <a:gd name="T16" fmla="*/ 1 w 12"/>
                <a:gd name="T17" fmla="*/ 5 h 5"/>
                <a:gd name="T18" fmla="*/ 4 w 12"/>
                <a:gd name="T19" fmla="*/ 5 h 5"/>
                <a:gd name="T20" fmla="*/ 6 w 12"/>
                <a:gd name="T21" fmla="*/ 4 h 5"/>
                <a:gd name="T22" fmla="*/ 8 w 12"/>
                <a:gd name="T23" fmla="*/ 3 h 5"/>
                <a:gd name="T24" fmla="*/ 10 w 12"/>
                <a:gd name="T25" fmla="*/ 3 h 5"/>
                <a:gd name="T26" fmla="*/ 12 w 12"/>
                <a:gd name="T27" fmla="*/ 4 h 5"/>
                <a:gd name="T28" fmla="*/ 11 w 12"/>
                <a:gd name="T29" fmla="*/ 3 h 5"/>
                <a:gd name="T30" fmla="*/ 12 w 12"/>
                <a:gd name="T31" fmla="*/ 2 h 5"/>
                <a:gd name="T32" fmla="*/ 12 w 12"/>
                <a:gd name="T33" fmla="*/ 2 h 5"/>
                <a:gd name="T34" fmla="*/ 11 w 12"/>
                <a:gd name="T35" fmla="*/ 1 h 5"/>
                <a:gd name="T36" fmla="*/ 9 w 12"/>
                <a:gd name="T3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5">
                  <a:moveTo>
                    <a:pt x="9" y="1"/>
                  </a:moveTo>
                  <a:cubicBezTo>
                    <a:pt x="8" y="1"/>
                    <a:pt x="8" y="0"/>
                    <a:pt x="8" y="1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2" y="5"/>
                    <a:pt x="4" y="5"/>
                    <a:pt x="4" y="5"/>
                  </a:cubicBezTo>
                  <a:cubicBezTo>
                    <a:pt x="4" y="4"/>
                    <a:pt x="6" y="4"/>
                    <a:pt x="6" y="4"/>
                  </a:cubicBezTo>
                  <a:cubicBezTo>
                    <a:pt x="7" y="4"/>
                    <a:pt x="8" y="3"/>
                    <a:pt x="8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4"/>
                    <a:pt x="11" y="3"/>
                    <a:pt x="11" y="3"/>
                  </a:cubicBezTo>
                  <a:cubicBezTo>
                    <a:pt x="11" y="3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18" name="Freeform 245"/>
            <p:cNvSpPr>
              <a:spLocks/>
            </p:cNvSpPr>
            <p:nvPr/>
          </p:nvSpPr>
          <p:spPr bwMode="auto">
            <a:xfrm>
              <a:off x="2984" y="1850"/>
              <a:ext cx="37" cy="58"/>
            </a:xfrm>
            <a:custGeom>
              <a:avLst/>
              <a:gdLst>
                <a:gd name="T0" fmla="*/ 6 w 9"/>
                <a:gd name="T1" fmla="*/ 11 h 14"/>
                <a:gd name="T2" fmla="*/ 6 w 9"/>
                <a:gd name="T3" fmla="*/ 10 h 14"/>
                <a:gd name="T4" fmla="*/ 6 w 9"/>
                <a:gd name="T5" fmla="*/ 9 h 14"/>
                <a:gd name="T6" fmla="*/ 6 w 9"/>
                <a:gd name="T7" fmla="*/ 8 h 14"/>
                <a:gd name="T8" fmla="*/ 6 w 9"/>
                <a:gd name="T9" fmla="*/ 7 h 14"/>
                <a:gd name="T10" fmla="*/ 7 w 9"/>
                <a:gd name="T11" fmla="*/ 5 h 14"/>
                <a:gd name="T12" fmla="*/ 7 w 9"/>
                <a:gd name="T13" fmla="*/ 3 h 14"/>
                <a:gd name="T14" fmla="*/ 8 w 9"/>
                <a:gd name="T15" fmla="*/ 2 h 14"/>
                <a:gd name="T16" fmla="*/ 7 w 9"/>
                <a:gd name="T17" fmla="*/ 1 h 14"/>
                <a:gd name="T18" fmla="*/ 6 w 9"/>
                <a:gd name="T19" fmla="*/ 1 h 14"/>
                <a:gd name="T20" fmla="*/ 5 w 9"/>
                <a:gd name="T21" fmla="*/ 1 h 14"/>
                <a:gd name="T22" fmla="*/ 4 w 9"/>
                <a:gd name="T23" fmla="*/ 0 h 14"/>
                <a:gd name="T24" fmla="*/ 3 w 9"/>
                <a:gd name="T25" fmla="*/ 0 h 14"/>
                <a:gd name="T26" fmla="*/ 2 w 9"/>
                <a:gd name="T27" fmla="*/ 1 h 14"/>
                <a:gd name="T28" fmla="*/ 3 w 9"/>
                <a:gd name="T29" fmla="*/ 2 h 14"/>
                <a:gd name="T30" fmla="*/ 1 w 9"/>
                <a:gd name="T31" fmla="*/ 7 h 14"/>
                <a:gd name="T32" fmla="*/ 2 w 9"/>
                <a:gd name="T33" fmla="*/ 9 h 14"/>
                <a:gd name="T34" fmla="*/ 2 w 9"/>
                <a:gd name="T35" fmla="*/ 13 h 14"/>
                <a:gd name="T36" fmla="*/ 4 w 9"/>
                <a:gd name="T37" fmla="*/ 14 h 14"/>
                <a:gd name="T38" fmla="*/ 6 w 9"/>
                <a:gd name="T39" fmla="*/ 13 h 14"/>
                <a:gd name="T40" fmla="*/ 5 w 9"/>
                <a:gd name="T41" fmla="*/ 12 h 14"/>
                <a:gd name="T42" fmla="*/ 6 w 9"/>
                <a:gd name="T43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14">
                  <a:moveTo>
                    <a:pt x="6" y="11"/>
                  </a:moveTo>
                  <a:cubicBezTo>
                    <a:pt x="7" y="11"/>
                    <a:pt x="6" y="10"/>
                    <a:pt x="6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7" y="7"/>
                    <a:pt x="6" y="6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7" y="3"/>
                    <a:pt x="7" y="3"/>
                    <a:pt x="8" y="2"/>
                  </a:cubicBezTo>
                  <a:cubicBezTo>
                    <a:pt x="9" y="1"/>
                    <a:pt x="7" y="2"/>
                    <a:pt x="7" y="1"/>
                  </a:cubicBezTo>
                  <a:cubicBezTo>
                    <a:pt x="7" y="1"/>
                    <a:pt x="7" y="0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2"/>
                    <a:pt x="3" y="2"/>
                  </a:cubicBezTo>
                  <a:cubicBezTo>
                    <a:pt x="3" y="3"/>
                    <a:pt x="2" y="6"/>
                    <a:pt x="1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3" y="10"/>
                    <a:pt x="2" y="13"/>
                    <a:pt x="2" y="13"/>
                  </a:cubicBezTo>
                  <a:cubicBezTo>
                    <a:pt x="2" y="14"/>
                    <a:pt x="3" y="14"/>
                    <a:pt x="4" y="14"/>
                  </a:cubicBezTo>
                  <a:cubicBezTo>
                    <a:pt x="5" y="14"/>
                    <a:pt x="5" y="13"/>
                    <a:pt x="6" y="13"/>
                  </a:cubicBezTo>
                  <a:cubicBezTo>
                    <a:pt x="6" y="13"/>
                    <a:pt x="5" y="13"/>
                    <a:pt x="5" y="12"/>
                  </a:cubicBezTo>
                  <a:cubicBezTo>
                    <a:pt x="5" y="12"/>
                    <a:pt x="5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19" name="Freeform 246"/>
            <p:cNvSpPr>
              <a:spLocks/>
            </p:cNvSpPr>
            <p:nvPr/>
          </p:nvSpPr>
          <p:spPr bwMode="auto">
            <a:xfrm>
              <a:off x="3104" y="1717"/>
              <a:ext cx="38" cy="33"/>
            </a:xfrm>
            <a:custGeom>
              <a:avLst/>
              <a:gdLst>
                <a:gd name="T0" fmla="*/ 3 w 9"/>
                <a:gd name="T1" fmla="*/ 6 h 8"/>
                <a:gd name="T2" fmla="*/ 4 w 9"/>
                <a:gd name="T3" fmla="*/ 6 h 8"/>
                <a:gd name="T4" fmla="*/ 6 w 9"/>
                <a:gd name="T5" fmla="*/ 7 h 8"/>
                <a:gd name="T6" fmla="*/ 7 w 9"/>
                <a:gd name="T7" fmla="*/ 8 h 8"/>
                <a:gd name="T8" fmla="*/ 7 w 9"/>
                <a:gd name="T9" fmla="*/ 6 h 8"/>
                <a:gd name="T10" fmla="*/ 7 w 9"/>
                <a:gd name="T11" fmla="*/ 5 h 8"/>
                <a:gd name="T12" fmla="*/ 8 w 9"/>
                <a:gd name="T13" fmla="*/ 4 h 8"/>
                <a:gd name="T14" fmla="*/ 9 w 9"/>
                <a:gd name="T15" fmla="*/ 4 h 8"/>
                <a:gd name="T16" fmla="*/ 8 w 9"/>
                <a:gd name="T17" fmla="*/ 2 h 8"/>
                <a:gd name="T18" fmla="*/ 9 w 9"/>
                <a:gd name="T19" fmla="*/ 1 h 8"/>
                <a:gd name="T20" fmla="*/ 9 w 9"/>
                <a:gd name="T21" fmla="*/ 0 h 8"/>
                <a:gd name="T22" fmla="*/ 8 w 9"/>
                <a:gd name="T23" fmla="*/ 0 h 8"/>
                <a:gd name="T24" fmla="*/ 6 w 9"/>
                <a:gd name="T25" fmla="*/ 0 h 8"/>
                <a:gd name="T26" fmla="*/ 5 w 9"/>
                <a:gd name="T27" fmla="*/ 2 h 8"/>
                <a:gd name="T28" fmla="*/ 4 w 9"/>
                <a:gd name="T29" fmla="*/ 2 h 8"/>
                <a:gd name="T30" fmla="*/ 3 w 9"/>
                <a:gd name="T31" fmla="*/ 2 h 8"/>
                <a:gd name="T32" fmla="*/ 2 w 9"/>
                <a:gd name="T33" fmla="*/ 4 h 8"/>
                <a:gd name="T34" fmla="*/ 0 w 9"/>
                <a:gd name="T35" fmla="*/ 6 h 8"/>
                <a:gd name="T36" fmla="*/ 0 w 9"/>
                <a:gd name="T37" fmla="*/ 6 h 8"/>
                <a:gd name="T38" fmla="*/ 1 w 9"/>
                <a:gd name="T39" fmla="*/ 7 h 8"/>
                <a:gd name="T40" fmla="*/ 3 w 9"/>
                <a:gd name="T4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6" y="2"/>
                    <a:pt x="4" y="2"/>
                    <a:pt x="4" y="2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2" y="5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20" name="Freeform 247"/>
            <p:cNvSpPr>
              <a:spLocks/>
            </p:cNvSpPr>
            <p:nvPr/>
          </p:nvSpPr>
          <p:spPr bwMode="auto">
            <a:xfrm>
              <a:off x="3129" y="1759"/>
              <a:ext cx="5" cy="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0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21" name="Freeform 248"/>
            <p:cNvSpPr>
              <a:spLocks/>
            </p:cNvSpPr>
            <p:nvPr/>
          </p:nvSpPr>
          <p:spPr bwMode="auto">
            <a:xfrm>
              <a:off x="3100" y="1742"/>
              <a:ext cx="34" cy="25"/>
            </a:xfrm>
            <a:custGeom>
              <a:avLst/>
              <a:gdLst>
                <a:gd name="T0" fmla="*/ 0 w 8"/>
                <a:gd name="T1" fmla="*/ 1 h 6"/>
                <a:gd name="T2" fmla="*/ 1 w 8"/>
                <a:gd name="T3" fmla="*/ 2 h 6"/>
                <a:gd name="T4" fmla="*/ 2 w 8"/>
                <a:gd name="T5" fmla="*/ 3 h 6"/>
                <a:gd name="T6" fmla="*/ 3 w 8"/>
                <a:gd name="T7" fmla="*/ 4 h 6"/>
                <a:gd name="T8" fmla="*/ 4 w 8"/>
                <a:gd name="T9" fmla="*/ 4 h 6"/>
                <a:gd name="T10" fmla="*/ 5 w 8"/>
                <a:gd name="T11" fmla="*/ 4 h 6"/>
                <a:gd name="T12" fmla="*/ 5 w 8"/>
                <a:gd name="T13" fmla="*/ 5 h 6"/>
                <a:gd name="T14" fmla="*/ 7 w 8"/>
                <a:gd name="T15" fmla="*/ 6 h 6"/>
                <a:gd name="T16" fmla="*/ 7 w 8"/>
                <a:gd name="T17" fmla="*/ 6 h 6"/>
                <a:gd name="T18" fmla="*/ 8 w 8"/>
                <a:gd name="T19" fmla="*/ 4 h 6"/>
                <a:gd name="T20" fmla="*/ 8 w 8"/>
                <a:gd name="T21" fmla="*/ 3 h 6"/>
                <a:gd name="T22" fmla="*/ 8 w 8"/>
                <a:gd name="T23" fmla="*/ 2 h 6"/>
                <a:gd name="T24" fmla="*/ 8 w 8"/>
                <a:gd name="T25" fmla="*/ 2 h 6"/>
                <a:gd name="T26" fmla="*/ 7 w 8"/>
                <a:gd name="T27" fmla="*/ 1 h 6"/>
                <a:gd name="T28" fmla="*/ 5 w 8"/>
                <a:gd name="T29" fmla="*/ 0 h 6"/>
                <a:gd name="T30" fmla="*/ 4 w 8"/>
                <a:gd name="T31" fmla="*/ 0 h 6"/>
                <a:gd name="T32" fmla="*/ 2 w 8"/>
                <a:gd name="T33" fmla="*/ 1 h 6"/>
                <a:gd name="T34" fmla="*/ 1 w 8"/>
                <a:gd name="T35" fmla="*/ 0 h 6"/>
                <a:gd name="T36" fmla="*/ 0 w 8"/>
                <a:gd name="T37" fmla="*/ 1 h 6"/>
                <a:gd name="T38" fmla="*/ 0 w 8"/>
                <a:gd name="T3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3"/>
                    <a:pt x="3" y="3"/>
                    <a:pt x="3" y="4"/>
                  </a:cubicBezTo>
                  <a:cubicBezTo>
                    <a:pt x="3" y="4"/>
                    <a:pt x="3" y="5"/>
                    <a:pt x="4" y="4"/>
                  </a:cubicBezTo>
                  <a:cubicBezTo>
                    <a:pt x="4" y="4"/>
                    <a:pt x="5" y="3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5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3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6" y="1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2" y="1"/>
                    <a:pt x="2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22" name="Freeform 249"/>
            <p:cNvSpPr>
              <a:spLocks/>
            </p:cNvSpPr>
            <p:nvPr/>
          </p:nvSpPr>
          <p:spPr bwMode="auto">
            <a:xfrm>
              <a:off x="3262" y="1779"/>
              <a:ext cx="83" cy="54"/>
            </a:xfrm>
            <a:custGeom>
              <a:avLst/>
              <a:gdLst>
                <a:gd name="T0" fmla="*/ 18 w 20"/>
                <a:gd name="T1" fmla="*/ 8 h 13"/>
                <a:gd name="T2" fmla="*/ 17 w 20"/>
                <a:gd name="T3" fmla="*/ 8 h 13"/>
                <a:gd name="T4" fmla="*/ 17 w 20"/>
                <a:gd name="T5" fmla="*/ 8 h 13"/>
                <a:gd name="T6" fmla="*/ 16 w 20"/>
                <a:gd name="T7" fmla="*/ 5 h 13"/>
                <a:gd name="T8" fmla="*/ 15 w 20"/>
                <a:gd name="T9" fmla="*/ 2 h 13"/>
                <a:gd name="T10" fmla="*/ 13 w 20"/>
                <a:gd name="T11" fmla="*/ 0 h 13"/>
                <a:gd name="T12" fmla="*/ 12 w 20"/>
                <a:gd name="T13" fmla="*/ 0 h 13"/>
                <a:gd name="T14" fmla="*/ 11 w 20"/>
                <a:gd name="T15" fmla="*/ 1 h 13"/>
                <a:gd name="T16" fmla="*/ 10 w 20"/>
                <a:gd name="T17" fmla="*/ 1 h 13"/>
                <a:gd name="T18" fmla="*/ 9 w 20"/>
                <a:gd name="T19" fmla="*/ 1 h 13"/>
                <a:gd name="T20" fmla="*/ 8 w 20"/>
                <a:gd name="T21" fmla="*/ 1 h 13"/>
                <a:gd name="T22" fmla="*/ 6 w 20"/>
                <a:gd name="T23" fmla="*/ 0 h 13"/>
                <a:gd name="T24" fmla="*/ 5 w 20"/>
                <a:gd name="T25" fmla="*/ 1 h 13"/>
                <a:gd name="T26" fmla="*/ 4 w 20"/>
                <a:gd name="T27" fmla="*/ 1 h 13"/>
                <a:gd name="T28" fmla="*/ 3 w 20"/>
                <a:gd name="T29" fmla="*/ 2 h 13"/>
                <a:gd name="T30" fmla="*/ 1 w 20"/>
                <a:gd name="T31" fmla="*/ 5 h 13"/>
                <a:gd name="T32" fmla="*/ 0 w 20"/>
                <a:gd name="T33" fmla="*/ 6 h 13"/>
                <a:gd name="T34" fmla="*/ 0 w 20"/>
                <a:gd name="T35" fmla="*/ 8 h 13"/>
                <a:gd name="T36" fmla="*/ 1 w 20"/>
                <a:gd name="T37" fmla="*/ 8 h 13"/>
                <a:gd name="T38" fmla="*/ 1 w 20"/>
                <a:gd name="T39" fmla="*/ 10 h 13"/>
                <a:gd name="T40" fmla="*/ 4 w 20"/>
                <a:gd name="T41" fmla="*/ 11 h 13"/>
                <a:gd name="T42" fmla="*/ 4 w 20"/>
                <a:gd name="T43" fmla="*/ 11 h 13"/>
                <a:gd name="T44" fmla="*/ 5 w 20"/>
                <a:gd name="T45" fmla="*/ 12 h 13"/>
                <a:gd name="T46" fmla="*/ 8 w 20"/>
                <a:gd name="T47" fmla="*/ 13 h 13"/>
                <a:gd name="T48" fmla="*/ 10 w 20"/>
                <a:gd name="T49" fmla="*/ 13 h 13"/>
                <a:gd name="T50" fmla="*/ 12 w 20"/>
                <a:gd name="T51" fmla="*/ 12 h 13"/>
                <a:gd name="T52" fmla="*/ 14 w 20"/>
                <a:gd name="T53" fmla="*/ 12 h 13"/>
                <a:gd name="T54" fmla="*/ 16 w 20"/>
                <a:gd name="T55" fmla="*/ 12 h 13"/>
                <a:gd name="T56" fmla="*/ 17 w 20"/>
                <a:gd name="T57" fmla="*/ 13 h 13"/>
                <a:gd name="T58" fmla="*/ 17 w 20"/>
                <a:gd name="T59" fmla="*/ 12 h 13"/>
                <a:gd name="T60" fmla="*/ 18 w 20"/>
                <a:gd name="T61" fmla="*/ 10 h 13"/>
                <a:gd name="T62" fmla="*/ 20 w 20"/>
                <a:gd name="T63" fmla="*/ 9 h 13"/>
                <a:gd name="T64" fmla="*/ 20 w 20"/>
                <a:gd name="T65" fmla="*/ 8 h 13"/>
                <a:gd name="T66" fmla="*/ 19 w 20"/>
                <a:gd name="T67" fmla="*/ 8 h 13"/>
                <a:gd name="T68" fmla="*/ 18 w 20"/>
                <a:gd name="T6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" h="13">
                  <a:moveTo>
                    <a:pt x="18" y="8"/>
                  </a:moveTo>
                  <a:cubicBezTo>
                    <a:pt x="17" y="8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6" y="6"/>
                    <a:pt x="16" y="5"/>
                  </a:cubicBezTo>
                  <a:cubicBezTo>
                    <a:pt x="17" y="5"/>
                    <a:pt x="16" y="3"/>
                    <a:pt x="15" y="2"/>
                  </a:cubicBezTo>
                  <a:cubicBezTo>
                    <a:pt x="15" y="2"/>
                    <a:pt x="14" y="1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8"/>
                    <a:pt x="1" y="10"/>
                    <a:pt x="1" y="10"/>
                  </a:cubicBezTo>
                  <a:cubicBezTo>
                    <a:pt x="2" y="10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3"/>
                    <a:pt x="8" y="13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1" y="13"/>
                    <a:pt x="11" y="12"/>
                    <a:pt x="12" y="12"/>
                  </a:cubicBezTo>
                  <a:cubicBezTo>
                    <a:pt x="12" y="12"/>
                    <a:pt x="14" y="11"/>
                    <a:pt x="14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6" y="12"/>
                    <a:pt x="17" y="12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9" y="10"/>
                    <a:pt x="20" y="10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23" name="Freeform 250"/>
            <p:cNvSpPr>
              <a:spLocks/>
            </p:cNvSpPr>
            <p:nvPr/>
          </p:nvSpPr>
          <p:spPr bwMode="auto">
            <a:xfrm>
              <a:off x="3316" y="1775"/>
              <a:ext cx="29" cy="38"/>
            </a:xfrm>
            <a:custGeom>
              <a:avLst/>
              <a:gdLst>
                <a:gd name="T0" fmla="*/ 5 w 7"/>
                <a:gd name="T1" fmla="*/ 2 h 9"/>
                <a:gd name="T2" fmla="*/ 4 w 7"/>
                <a:gd name="T3" fmla="*/ 1 h 9"/>
                <a:gd name="T4" fmla="*/ 2 w 7"/>
                <a:gd name="T5" fmla="*/ 0 h 9"/>
                <a:gd name="T6" fmla="*/ 0 w 7"/>
                <a:gd name="T7" fmla="*/ 1 h 9"/>
                <a:gd name="T8" fmla="*/ 2 w 7"/>
                <a:gd name="T9" fmla="*/ 3 h 9"/>
                <a:gd name="T10" fmla="*/ 3 w 7"/>
                <a:gd name="T11" fmla="*/ 6 h 9"/>
                <a:gd name="T12" fmla="*/ 4 w 7"/>
                <a:gd name="T13" fmla="*/ 9 h 9"/>
                <a:gd name="T14" fmla="*/ 5 w 7"/>
                <a:gd name="T15" fmla="*/ 7 h 9"/>
                <a:gd name="T16" fmla="*/ 6 w 7"/>
                <a:gd name="T17" fmla="*/ 6 h 9"/>
                <a:gd name="T18" fmla="*/ 7 w 7"/>
                <a:gd name="T19" fmla="*/ 6 h 9"/>
                <a:gd name="T20" fmla="*/ 7 w 7"/>
                <a:gd name="T21" fmla="*/ 5 h 9"/>
                <a:gd name="T22" fmla="*/ 5 w 7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9">
                  <a:moveTo>
                    <a:pt x="5" y="2"/>
                  </a:moveTo>
                  <a:cubicBezTo>
                    <a:pt x="5" y="2"/>
                    <a:pt x="4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3" y="4"/>
                    <a:pt x="4" y="6"/>
                    <a:pt x="3" y="6"/>
                  </a:cubicBezTo>
                  <a:cubicBezTo>
                    <a:pt x="3" y="7"/>
                    <a:pt x="3" y="8"/>
                    <a:pt x="4" y="9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6" y="4"/>
                    <a:pt x="6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24" name="Freeform 251"/>
            <p:cNvSpPr>
              <a:spLocks/>
            </p:cNvSpPr>
            <p:nvPr/>
          </p:nvSpPr>
          <p:spPr bwMode="auto">
            <a:xfrm>
              <a:off x="3275" y="1825"/>
              <a:ext cx="58" cy="33"/>
            </a:xfrm>
            <a:custGeom>
              <a:avLst/>
              <a:gdLst>
                <a:gd name="T0" fmla="*/ 11 w 14"/>
                <a:gd name="T1" fmla="*/ 1 h 8"/>
                <a:gd name="T2" fmla="*/ 9 w 14"/>
                <a:gd name="T3" fmla="*/ 1 h 8"/>
                <a:gd name="T4" fmla="*/ 7 w 14"/>
                <a:gd name="T5" fmla="*/ 2 h 8"/>
                <a:gd name="T6" fmla="*/ 5 w 14"/>
                <a:gd name="T7" fmla="*/ 2 h 8"/>
                <a:gd name="T8" fmla="*/ 2 w 14"/>
                <a:gd name="T9" fmla="*/ 1 h 8"/>
                <a:gd name="T10" fmla="*/ 1 w 14"/>
                <a:gd name="T11" fmla="*/ 0 h 8"/>
                <a:gd name="T12" fmla="*/ 1 w 14"/>
                <a:gd name="T13" fmla="*/ 1 h 8"/>
                <a:gd name="T14" fmla="*/ 1 w 14"/>
                <a:gd name="T15" fmla="*/ 2 h 8"/>
                <a:gd name="T16" fmla="*/ 2 w 14"/>
                <a:gd name="T17" fmla="*/ 4 h 8"/>
                <a:gd name="T18" fmla="*/ 1 w 14"/>
                <a:gd name="T19" fmla="*/ 5 h 8"/>
                <a:gd name="T20" fmla="*/ 1 w 14"/>
                <a:gd name="T21" fmla="*/ 6 h 8"/>
                <a:gd name="T22" fmla="*/ 2 w 14"/>
                <a:gd name="T23" fmla="*/ 7 h 8"/>
                <a:gd name="T24" fmla="*/ 2 w 14"/>
                <a:gd name="T25" fmla="*/ 8 h 8"/>
                <a:gd name="T26" fmla="*/ 5 w 14"/>
                <a:gd name="T27" fmla="*/ 8 h 8"/>
                <a:gd name="T28" fmla="*/ 8 w 14"/>
                <a:gd name="T29" fmla="*/ 8 h 8"/>
                <a:gd name="T30" fmla="*/ 9 w 14"/>
                <a:gd name="T31" fmla="*/ 8 h 8"/>
                <a:gd name="T32" fmla="*/ 10 w 14"/>
                <a:gd name="T33" fmla="*/ 7 h 8"/>
                <a:gd name="T34" fmla="*/ 10 w 14"/>
                <a:gd name="T35" fmla="*/ 6 h 8"/>
                <a:gd name="T36" fmla="*/ 12 w 14"/>
                <a:gd name="T37" fmla="*/ 6 h 8"/>
                <a:gd name="T38" fmla="*/ 13 w 14"/>
                <a:gd name="T39" fmla="*/ 6 h 8"/>
                <a:gd name="T40" fmla="*/ 13 w 14"/>
                <a:gd name="T41" fmla="*/ 6 h 8"/>
                <a:gd name="T42" fmla="*/ 12 w 14"/>
                <a:gd name="T43" fmla="*/ 4 h 8"/>
                <a:gd name="T44" fmla="*/ 14 w 14"/>
                <a:gd name="T45" fmla="*/ 2 h 8"/>
                <a:gd name="T46" fmla="*/ 14 w 14"/>
                <a:gd name="T47" fmla="*/ 2 h 8"/>
                <a:gd name="T48" fmla="*/ 13 w 14"/>
                <a:gd name="T49" fmla="*/ 1 h 8"/>
                <a:gd name="T50" fmla="*/ 11 w 14"/>
                <a:gd name="T5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" h="8">
                  <a:moveTo>
                    <a:pt x="11" y="1"/>
                  </a:moveTo>
                  <a:cubicBezTo>
                    <a:pt x="11" y="0"/>
                    <a:pt x="9" y="1"/>
                    <a:pt x="9" y="1"/>
                  </a:cubicBezTo>
                  <a:cubicBezTo>
                    <a:pt x="8" y="1"/>
                    <a:pt x="8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8"/>
                    <a:pt x="5" y="7"/>
                    <a:pt x="5" y="8"/>
                  </a:cubicBezTo>
                  <a:cubicBezTo>
                    <a:pt x="6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6"/>
                    <a:pt x="11" y="6"/>
                    <a:pt x="12" y="6"/>
                  </a:cubicBezTo>
                  <a:cubicBezTo>
                    <a:pt x="12" y="7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4"/>
                    <a:pt x="12" y="4"/>
                  </a:cubicBezTo>
                  <a:cubicBezTo>
                    <a:pt x="13" y="4"/>
                    <a:pt x="13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25" name="Freeform 252"/>
            <p:cNvSpPr>
              <a:spLocks/>
            </p:cNvSpPr>
            <p:nvPr/>
          </p:nvSpPr>
          <p:spPr bwMode="auto">
            <a:xfrm>
              <a:off x="3258" y="1846"/>
              <a:ext cx="25" cy="17"/>
            </a:xfrm>
            <a:custGeom>
              <a:avLst/>
              <a:gdLst>
                <a:gd name="T0" fmla="*/ 2 w 6"/>
                <a:gd name="T1" fmla="*/ 4 h 4"/>
                <a:gd name="T2" fmla="*/ 2 w 6"/>
                <a:gd name="T3" fmla="*/ 4 h 4"/>
                <a:gd name="T4" fmla="*/ 2 w 6"/>
                <a:gd name="T5" fmla="*/ 4 h 4"/>
                <a:gd name="T6" fmla="*/ 2 w 6"/>
                <a:gd name="T7" fmla="*/ 4 h 4"/>
                <a:gd name="T8" fmla="*/ 2 w 6"/>
                <a:gd name="T9" fmla="*/ 4 h 4"/>
                <a:gd name="T10" fmla="*/ 2 w 6"/>
                <a:gd name="T11" fmla="*/ 4 h 4"/>
                <a:gd name="T12" fmla="*/ 3 w 6"/>
                <a:gd name="T13" fmla="*/ 4 h 4"/>
                <a:gd name="T14" fmla="*/ 3 w 6"/>
                <a:gd name="T15" fmla="*/ 4 h 4"/>
                <a:gd name="T16" fmla="*/ 3 w 6"/>
                <a:gd name="T17" fmla="*/ 4 h 4"/>
                <a:gd name="T18" fmla="*/ 3 w 6"/>
                <a:gd name="T19" fmla="*/ 4 h 4"/>
                <a:gd name="T20" fmla="*/ 3 w 6"/>
                <a:gd name="T21" fmla="*/ 4 h 4"/>
                <a:gd name="T22" fmla="*/ 4 w 6"/>
                <a:gd name="T23" fmla="*/ 4 h 4"/>
                <a:gd name="T24" fmla="*/ 6 w 6"/>
                <a:gd name="T25" fmla="*/ 3 h 4"/>
                <a:gd name="T26" fmla="*/ 6 w 6"/>
                <a:gd name="T27" fmla="*/ 3 h 4"/>
                <a:gd name="T28" fmla="*/ 6 w 6"/>
                <a:gd name="T29" fmla="*/ 2 h 4"/>
                <a:gd name="T30" fmla="*/ 5 w 6"/>
                <a:gd name="T31" fmla="*/ 1 h 4"/>
                <a:gd name="T32" fmla="*/ 5 w 6"/>
                <a:gd name="T33" fmla="*/ 0 h 4"/>
                <a:gd name="T34" fmla="*/ 5 w 6"/>
                <a:gd name="T35" fmla="*/ 0 h 4"/>
                <a:gd name="T36" fmla="*/ 5 w 6"/>
                <a:gd name="T37" fmla="*/ 0 h 4"/>
                <a:gd name="T38" fmla="*/ 1 w 6"/>
                <a:gd name="T39" fmla="*/ 1 h 4"/>
                <a:gd name="T40" fmla="*/ 1 w 6"/>
                <a:gd name="T41" fmla="*/ 1 h 4"/>
                <a:gd name="T42" fmla="*/ 1 w 6"/>
                <a:gd name="T43" fmla="*/ 3 h 4"/>
                <a:gd name="T44" fmla="*/ 2 w 6"/>
                <a:gd name="T4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26" name="Freeform 253"/>
            <p:cNvSpPr>
              <a:spLocks/>
            </p:cNvSpPr>
            <p:nvPr/>
          </p:nvSpPr>
          <p:spPr bwMode="auto">
            <a:xfrm>
              <a:off x="3275" y="1729"/>
              <a:ext cx="166" cy="96"/>
            </a:xfrm>
            <a:custGeom>
              <a:avLst/>
              <a:gdLst>
                <a:gd name="T0" fmla="*/ 37 w 40"/>
                <a:gd name="T1" fmla="*/ 13 h 23"/>
                <a:gd name="T2" fmla="*/ 39 w 40"/>
                <a:gd name="T3" fmla="*/ 12 h 23"/>
                <a:gd name="T4" fmla="*/ 40 w 40"/>
                <a:gd name="T5" fmla="*/ 10 h 23"/>
                <a:gd name="T6" fmla="*/ 40 w 40"/>
                <a:gd name="T7" fmla="*/ 9 h 23"/>
                <a:gd name="T8" fmla="*/ 37 w 40"/>
                <a:gd name="T9" fmla="*/ 8 h 23"/>
                <a:gd name="T10" fmla="*/ 34 w 40"/>
                <a:gd name="T11" fmla="*/ 6 h 23"/>
                <a:gd name="T12" fmla="*/ 31 w 40"/>
                <a:gd name="T13" fmla="*/ 6 h 23"/>
                <a:gd name="T14" fmla="*/ 30 w 40"/>
                <a:gd name="T15" fmla="*/ 5 h 23"/>
                <a:gd name="T16" fmla="*/ 27 w 40"/>
                <a:gd name="T17" fmla="*/ 3 h 23"/>
                <a:gd name="T18" fmla="*/ 26 w 40"/>
                <a:gd name="T19" fmla="*/ 0 h 23"/>
                <a:gd name="T20" fmla="*/ 23 w 40"/>
                <a:gd name="T21" fmla="*/ 0 h 23"/>
                <a:gd name="T22" fmla="*/ 21 w 40"/>
                <a:gd name="T23" fmla="*/ 0 h 23"/>
                <a:gd name="T24" fmla="*/ 19 w 40"/>
                <a:gd name="T25" fmla="*/ 2 h 23"/>
                <a:gd name="T26" fmla="*/ 16 w 40"/>
                <a:gd name="T27" fmla="*/ 3 h 23"/>
                <a:gd name="T28" fmla="*/ 13 w 40"/>
                <a:gd name="T29" fmla="*/ 2 h 23"/>
                <a:gd name="T30" fmla="*/ 10 w 40"/>
                <a:gd name="T31" fmla="*/ 2 h 23"/>
                <a:gd name="T32" fmla="*/ 4 w 40"/>
                <a:gd name="T33" fmla="*/ 2 h 23"/>
                <a:gd name="T34" fmla="*/ 3 w 40"/>
                <a:gd name="T35" fmla="*/ 3 h 23"/>
                <a:gd name="T36" fmla="*/ 3 w 40"/>
                <a:gd name="T37" fmla="*/ 6 h 23"/>
                <a:gd name="T38" fmla="*/ 1 w 40"/>
                <a:gd name="T39" fmla="*/ 10 h 23"/>
                <a:gd name="T40" fmla="*/ 1 w 40"/>
                <a:gd name="T41" fmla="*/ 12 h 23"/>
                <a:gd name="T42" fmla="*/ 3 w 40"/>
                <a:gd name="T43" fmla="*/ 12 h 23"/>
                <a:gd name="T44" fmla="*/ 6 w 40"/>
                <a:gd name="T45" fmla="*/ 13 h 23"/>
                <a:gd name="T46" fmla="*/ 8 w 40"/>
                <a:gd name="T47" fmla="*/ 13 h 23"/>
                <a:gd name="T48" fmla="*/ 12 w 40"/>
                <a:gd name="T49" fmla="*/ 11 h 23"/>
                <a:gd name="T50" fmla="*/ 15 w 40"/>
                <a:gd name="T51" fmla="*/ 13 h 23"/>
                <a:gd name="T52" fmla="*/ 17 w 40"/>
                <a:gd name="T53" fmla="*/ 17 h 23"/>
                <a:gd name="T54" fmla="*/ 15 w 40"/>
                <a:gd name="T55" fmla="*/ 18 h 23"/>
                <a:gd name="T56" fmla="*/ 15 w 40"/>
                <a:gd name="T57" fmla="*/ 20 h 23"/>
                <a:gd name="T58" fmla="*/ 17 w 40"/>
                <a:gd name="T59" fmla="*/ 20 h 23"/>
                <a:gd name="T60" fmla="*/ 19 w 40"/>
                <a:gd name="T61" fmla="*/ 17 h 23"/>
                <a:gd name="T62" fmla="*/ 22 w 40"/>
                <a:gd name="T63" fmla="*/ 18 h 23"/>
                <a:gd name="T64" fmla="*/ 23 w 40"/>
                <a:gd name="T65" fmla="*/ 20 h 23"/>
                <a:gd name="T66" fmla="*/ 25 w 40"/>
                <a:gd name="T67" fmla="*/ 22 h 23"/>
                <a:gd name="T68" fmla="*/ 29 w 40"/>
                <a:gd name="T69" fmla="*/ 21 h 23"/>
                <a:gd name="T70" fmla="*/ 30 w 40"/>
                <a:gd name="T71" fmla="*/ 20 h 23"/>
                <a:gd name="T72" fmla="*/ 31 w 40"/>
                <a:gd name="T73" fmla="*/ 17 h 23"/>
                <a:gd name="T74" fmla="*/ 35 w 40"/>
                <a:gd name="T75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" h="23">
                  <a:moveTo>
                    <a:pt x="35" y="14"/>
                  </a:moveTo>
                  <a:cubicBezTo>
                    <a:pt x="36" y="14"/>
                    <a:pt x="37" y="13"/>
                    <a:pt x="37" y="13"/>
                  </a:cubicBezTo>
                  <a:cubicBezTo>
                    <a:pt x="37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40" y="11"/>
                    <a:pt x="40" y="10"/>
                  </a:cubicBezTo>
                  <a:cubicBezTo>
                    <a:pt x="40" y="10"/>
                    <a:pt x="39" y="10"/>
                    <a:pt x="39" y="10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8"/>
                    <a:pt x="39" y="8"/>
                    <a:pt x="38" y="8"/>
                  </a:cubicBezTo>
                  <a:cubicBezTo>
                    <a:pt x="38" y="8"/>
                    <a:pt x="37" y="8"/>
                    <a:pt x="37" y="8"/>
                  </a:cubicBezTo>
                  <a:cubicBezTo>
                    <a:pt x="36" y="7"/>
                    <a:pt x="35" y="7"/>
                    <a:pt x="35" y="7"/>
                  </a:cubicBezTo>
                  <a:cubicBezTo>
                    <a:pt x="35" y="7"/>
                    <a:pt x="34" y="6"/>
                    <a:pt x="34" y="6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6"/>
                    <a:pt x="30" y="6"/>
                  </a:cubicBezTo>
                  <a:cubicBezTo>
                    <a:pt x="30" y="6"/>
                    <a:pt x="29" y="6"/>
                    <a:pt x="30" y="5"/>
                  </a:cubicBezTo>
                  <a:cubicBezTo>
                    <a:pt x="30" y="5"/>
                    <a:pt x="29" y="4"/>
                    <a:pt x="29" y="4"/>
                  </a:cubicBezTo>
                  <a:cubicBezTo>
                    <a:pt x="28" y="3"/>
                    <a:pt x="27" y="4"/>
                    <a:pt x="27" y="3"/>
                  </a:cubicBezTo>
                  <a:cubicBezTo>
                    <a:pt x="27" y="3"/>
                    <a:pt x="26" y="2"/>
                    <a:pt x="26" y="2"/>
                  </a:cubicBezTo>
                  <a:cubicBezTo>
                    <a:pt x="27" y="2"/>
                    <a:pt x="26" y="1"/>
                    <a:pt x="26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3" y="0"/>
                    <a:pt x="22" y="1"/>
                    <a:pt x="22" y="1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20" y="1"/>
                    <a:pt x="19" y="2"/>
                    <a:pt x="19" y="2"/>
                  </a:cubicBezTo>
                  <a:cubicBezTo>
                    <a:pt x="19" y="3"/>
                    <a:pt x="18" y="3"/>
                    <a:pt x="18" y="3"/>
                  </a:cubicBezTo>
                  <a:cubicBezTo>
                    <a:pt x="18" y="3"/>
                    <a:pt x="16" y="3"/>
                    <a:pt x="16" y="3"/>
                  </a:cubicBezTo>
                  <a:cubicBezTo>
                    <a:pt x="16" y="3"/>
                    <a:pt x="15" y="2"/>
                    <a:pt x="15" y="2"/>
                  </a:cubicBezTo>
                  <a:cubicBezTo>
                    <a:pt x="14" y="3"/>
                    <a:pt x="13" y="2"/>
                    <a:pt x="13" y="2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9" y="1"/>
                    <a:pt x="7" y="1"/>
                    <a:pt x="6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5"/>
                    <a:pt x="4" y="5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3" y="6"/>
                    <a:pt x="1" y="8"/>
                    <a:pt x="1" y="8"/>
                  </a:cubicBezTo>
                  <a:cubicBezTo>
                    <a:pt x="1" y="8"/>
                    <a:pt x="2" y="9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2"/>
                    <a:pt x="3" y="12"/>
                  </a:cubicBezTo>
                  <a:cubicBezTo>
                    <a:pt x="3" y="12"/>
                    <a:pt x="4" y="13"/>
                    <a:pt x="5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9" y="13"/>
                    <a:pt x="9" y="13"/>
                    <a:pt x="9" y="12"/>
                  </a:cubicBezTo>
                  <a:cubicBezTo>
                    <a:pt x="10" y="12"/>
                    <a:pt x="12" y="11"/>
                    <a:pt x="12" y="11"/>
                  </a:cubicBezTo>
                  <a:cubicBezTo>
                    <a:pt x="13" y="11"/>
                    <a:pt x="13" y="12"/>
                    <a:pt x="14" y="12"/>
                  </a:cubicBezTo>
                  <a:cubicBezTo>
                    <a:pt x="14" y="12"/>
                    <a:pt x="15" y="13"/>
                    <a:pt x="15" y="13"/>
                  </a:cubicBezTo>
                  <a:cubicBezTo>
                    <a:pt x="16" y="14"/>
                    <a:pt x="16" y="15"/>
                    <a:pt x="17" y="16"/>
                  </a:cubicBezTo>
                  <a:cubicBezTo>
                    <a:pt x="17" y="16"/>
                    <a:pt x="17" y="17"/>
                    <a:pt x="17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8"/>
                  </a:cubicBezTo>
                  <a:cubicBezTo>
                    <a:pt x="15" y="18"/>
                    <a:pt x="14" y="20"/>
                    <a:pt x="14" y="20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5" y="20"/>
                    <a:pt x="15" y="20"/>
                    <a:pt x="16" y="20"/>
                  </a:cubicBezTo>
                  <a:cubicBezTo>
                    <a:pt x="16" y="20"/>
                    <a:pt x="16" y="20"/>
                    <a:pt x="17" y="20"/>
                  </a:cubicBezTo>
                  <a:cubicBezTo>
                    <a:pt x="16" y="19"/>
                    <a:pt x="17" y="19"/>
                    <a:pt x="18" y="19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20" y="16"/>
                    <a:pt x="21" y="16"/>
                    <a:pt x="22" y="16"/>
                  </a:cubicBezTo>
                  <a:cubicBezTo>
                    <a:pt x="23" y="16"/>
                    <a:pt x="21" y="17"/>
                    <a:pt x="22" y="18"/>
                  </a:cubicBezTo>
                  <a:cubicBezTo>
                    <a:pt x="23" y="18"/>
                    <a:pt x="26" y="17"/>
                    <a:pt x="26" y="18"/>
                  </a:cubicBezTo>
                  <a:cubicBezTo>
                    <a:pt x="26" y="19"/>
                    <a:pt x="23" y="19"/>
                    <a:pt x="23" y="20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6" y="21"/>
                    <a:pt x="25" y="22"/>
                    <a:pt x="25" y="22"/>
                  </a:cubicBezTo>
                  <a:cubicBezTo>
                    <a:pt x="25" y="23"/>
                    <a:pt x="26" y="23"/>
                    <a:pt x="27" y="22"/>
                  </a:cubicBezTo>
                  <a:cubicBezTo>
                    <a:pt x="28" y="22"/>
                    <a:pt x="28" y="22"/>
                    <a:pt x="29" y="21"/>
                  </a:cubicBezTo>
                  <a:cubicBezTo>
                    <a:pt x="30" y="21"/>
                    <a:pt x="32" y="21"/>
                    <a:pt x="32" y="21"/>
                  </a:cubicBezTo>
                  <a:cubicBezTo>
                    <a:pt x="32" y="20"/>
                    <a:pt x="31" y="20"/>
                    <a:pt x="30" y="20"/>
                  </a:cubicBezTo>
                  <a:cubicBezTo>
                    <a:pt x="28" y="20"/>
                    <a:pt x="28" y="19"/>
                    <a:pt x="28" y="18"/>
                  </a:cubicBezTo>
                  <a:cubicBezTo>
                    <a:pt x="28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4" y="16"/>
                    <a:pt x="35" y="15"/>
                    <a:pt x="35" y="15"/>
                  </a:cubicBezTo>
                  <a:cubicBezTo>
                    <a:pt x="35" y="15"/>
                    <a:pt x="35" y="14"/>
                    <a:pt x="3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27" name="Freeform 254"/>
            <p:cNvSpPr>
              <a:spLocks/>
            </p:cNvSpPr>
            <p:nvPr/>
          </p:nvSpPr>
          <p:spPr bwMode="auto">
            <a:xfrm>
              <a:off x="3287" y="1680"/>
              <a:ext cx="83" cy="62"/>
            </a:xfrm>
            <a:custGeom>
              <a:avLst/>
              <a:gdLst>
                <a:gd name="T0" fmla="*/ 19 w 20"/>
                <a:gd name="T1" fmla="*/ 8 h 15"/>
                <a:gd name="T2" fmla="*/ 18 w 20"/>
                <a:gd name="T3" fmla="*/ 6 h 15"/>
                <a:gd name="T4" fmla="*/ 17 w 20"/>
                <a:gd name="T5" fmla="*/ 5 h 15"/>
                <a:gd name="T6" fmla="*/ 16 w 20"/>
                <a:gd name="T7" fmla="*/ 3 h 15"/>
                <a:gd name="T8" fmla="*/ 16 w 20"/>
                <a:gd name="T9" fmla="*/ 2 h 15"/>
                <a:gd name="T10" fmla="*/ 14 w 20"/>
                <a:gd name="T11" fmla="*/ 1 h 15"/>
                <a:gd name="T12" fmla="*/ 13 w 20"/>
                <a:gd name="T13" fmla="*/ 1 h 15"/>
                <a:gd name="T14" fmla="*/ 12 w 20"/>
                <a:gd name="T15" fmla="*/ 1 h 15"/>
                <a:gd name="T16" fmla="*/ 11 w 20"/>
                <a:gd name="T17" fmla="*/ 0 h 15"/>
                <a:gd name="T18" fmla="*/ 11 w 20"/>
                <a:gd name="T19" fmla="*/ 0 h 15"/>
                <a:gd name="T20" fmla="*/ 10 w 20"/>
                <a:gd name="T21" fmla="*/ 1 h 15"/>
                <a:gd name="T22" fmla="*/ 9 w 20"/>
                <a:gd name="T23" fmla="*/ 1 h 15"/>
                <a:gd name="T24" fmla="*/ 8 w 20"/>
                <a:gd name="T25" fmla="*/ 1 h 15"/>
                <a:gd name="T26" fmla="*/ 7 w 20"/>
                <a:gd name="T27" fmla="*/ 3 h 15"/>
                <a:gd name="T28" fmla="*/ 7 w 20"/>
                <a:gd name="T29" fmla="*/ 4 h 15"/>
                <a:gd name="T30" fmla="*/ 6 w 20"/>
                <a:gd name="T31" fmla="*/ 4 h 15"/>
                <a:gd name="T32" fmla="*/ 5 w 20"/>
                <a:gd name="T33" fmla="*/ 5 h 15"/>
                <a:gd name="T34" fmla="*/ 5 w 20"/>
                <a:gd name="T35" fmla="*/ 6 h 15"/>
                <a:gd name="T36" fmla="*/ 3 w 20"/>
                <a:gd name="T37" fmla="*/ 7 h 15"/>
                <a:gd name="T38" fmla="*/ 2 w 20"/>
                <a:gd name="T39" fmla="*/ 7 h 15"/>
                <a:gd name="T40" fmla="*/ 0 w 20"/>
                <a:gd name="T41" fmla="*/ 7 h 15"/>
                <a:gd name="T42" fmla="*/ 0 w 20"/>
                <a:gd name="T43" fmla="*/ 7 h 15"/>
                <a:gd name="T44" fmla="*/ 1 w 20"/>
                <a:gd name="T45" fmla="*/ 9 h 15"/>
                <a:gd name="T46" fmla="*/ 1 w 20"/>
                <a:gd name="T47" fmla="*/ 11 h 15"/>
                <a:gd name="T48" fmla="*/ 0 w 20"/>
                <a:gd name="T49" fmla="*/ 12 h 15"/>
                <a:gd name="T50" fmla="*/ 0 w 20"/>
                <a:gd name="T51" fmla="*/ 13 h 15"/>
                <a:gd name="T52" fmla="*/ 0 w 20"/>
                <a:gd name="T53" fmla="*/ 14 h 15"/>
                <a:gd name="T54" fmla="*/ 1 w 20"/>
                <a:gd name="T55" fmla="*/ 14 h 15"/>
                <a:gd name="T56" fmla="*/ 3 w 20"/>
                <a:gd name="T57" fmla="*/ 13 h 15"/>
                <a:gd name="T58" fmla="*/ 7 w 20"/>
                <a:gd name="T59" fmla="*/ 14 h 15"/>
                <a:gd name="T60" fmla="*/ 9 w 20"/>
                <a:gd name="T61" fmla="*/ 14 h 15"/>
                <a:gd name="T62" fmla="*/ 10 w 20"/>
                <a:gd name="T63" fmla="*/ 14 h 15"/>
                <a:gd name="T64" fmla="*/ 12 w 20"/>
                <a:gd name="T65" fmla="*/ 14 h 15"/>
                <a:gd name="T66" fmla="*/ 13 w 20"/>
                <a:gd name="T67" fmla="*/ 15 h 15"/>
                <a:gd name="T68" fmla="*/ 15 w 20"/>
                <a:gd name="T69" fmla="*/ 15 h 15"/>
                <a:gd name="T70" fmla="*/ 16 w 20"/>
                <a:gd name="T71" fmla="*/ 14 h 15"/>
                <a:gd name="T72" fmla="*/ 17 w 20"/>
                <a:gd name="T73" fmla="*/ 13 h 15"/>
                <a:gd name="T74" fmla="*/ 18 w 20"/>
                <a:gd name="T75" fmla="*/ 12 h 15"/>
                <a:gd name="T76" fmla="*/ 18 w 20"/>
                <a:gd name="T77" fmla="*/ 12 h 15"/>
                <a:gd name="T78" fmla="*/ 18 w 20"/>
                <a:gd name="T79" fmla="*/ 9 h 15"/>
                <a:gd name="T80" fmla="*/ 19 w 20"/>
                <a:gd name="T81" fmla="*/ 10 h 15"/>
                <a:gd name="T82" fmla="*/ 20 w 20"/>
                <a:gd name="T83" fmla="*/ 9 h 15"/>
                <a:gd name="T84" fmla="*/ 19 w 20"/>
                <a:gd name="T8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" h="15">
                  <a:moveTo>
                    <a:pt x="19" y="8"/>
                  </a:moveTo>
                  <a:cubicBezTo>
                    <a:pt x="19" y="7"/>
                    <a:pt x="18" y="7"/>
                    <a:pt x="18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6" y="5"/>
                    <a:pt x="17" y="4"/>
                    <a:pt x="16" y="3"/>
                  </a:cubicBezTo>
                  <a:cubicBezTo>
                    <a:pt x="16" y="3"/>
                    <a:pt x="17" y="2"/>
                    <a:pt x="16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4" y="6"/>
                    <a:pt x="3" y="6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2" y="7"/>
                    <a:pt x="1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11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3"/>
                    <a:pt x="3" y="13"/>
                  </a:cubicBezTo>
                  <a:cubicBezTo>
                    <a:pt x="4" y="13"/>
                    <a:pt x="6" y="13"/>
                    <a:pt x="7" y="14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9" y="14"/>
                    <a:pt x="10" y="14"/>
                    <a:pt x="10" y="14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2" y="14"/>
                    <a:pt x="13" y="15"/>
                    <a:pt x="13" y="15"/>
                  </a:cubicBezTo>
                  <a:cubicBezTo>
                    <a:pt x="13" y="15"/>
                    <a:pt x="15" y="15"/>
                    <a:pt x="15" y="15"/>
                  </a:cubicBezTo>
                  <a:cubicBezTo>
                    <a:pt x="15" y="15"/>
                    <a:pt x="16" y="15"/>
                    <a:pt x="16" y="14"/>
                  </a:cubicBezTo>
                  <a:cubicBezTo>
                    <a:pt x="16" y="14"/>
                    <a:pt x="17" y="13"/>
                    <a:pt x="17" y="13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0"/>
                    <a:pt x="17" y="10"/>
                    <a:pt x="18" y="9"/>
                  </a:cubicBezTo>
                  <a:cubicBezTo>
                    <a:pt x="18" y="9"/>
                    <a:pt x="19" y="10"/>
                    <a:pt x="19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28" name="Freeform 255"/>
            <p:cNvSpPr>
              <a:spLocks/>
            </p:cNvSpPr>
            <p:nvPr/>
          </p:nvSpPr>
          <p:spPr bwMode="auto">
            <a:xfrm>
              <a:off x="3262" y="1655"/>
              <a:ext cx="71" cy="33"/>
            </a:xfrm>
            <a:custGeom>
              <a:avLst/>
              <a:gdLst>
                <a:gd name="T0" fmla="*/ 6 w 17"/>
                <a:gd name="T1" fmla="*/ 6 h 8"/>
                <a:gd name="T2" fmla="*/ 9 w 17"/>
                <a:gd name="T3" fmla="*/ 6 h 8"/>
                <a:gd name="T4" fmla="*/ 10 w 17"/>
                <a:gd name="T5" fmla="*/ 6 h 8"/>
                <a:gd name="T6" fmla="*/ 12 w 17"/>
                <a:gd name="T7" fmla="*/ 7 h 8"/>
                <a:gd name="T8" fmla="*/ 13 w 17"/>
                <a:gd name="T9" fmla="*/ 8 h 8"/>
                <a:gd name="T10" fmla="*/ 14 w 17"/>
                <a:gd name="T11" fmla="*/ 7 h 8"/>
                <a:gd name="T12" fmla="*/ 15 w 17"/>
                <a:gd name="T13" fmla="*/ 7 h 8"/>
                <a:gd name="T14" fmla="*/ 16 w 17"/>
                <a:gd name="T15" fmla="*/ 7 h 8"/>
                <a:gd name="T16" fmla="*/ 17 w 17"/>
                <a:gd name="T17" fmla="*/ 6 h 8"/>
                <a:gd name="T18" fmla="*/ 16 w 17"/>
                <a:gd name="T19" fmla="*/ 5 h 8"/>
                <a:gd name="T20" fmla="*/ 15 w 17"/>
                <a:gd name="T21" fmla="*/ 4 h 8"/>
                <a:gd name="T22" fmla="*/ 15 w 17"/>
                <a:gd name="T23" fmla="*/ 2 h 8"/>
                <a:gd name="T24" fmla="*/ 15 w 17"/>
                <a:gd name="T25" fmla="*/ 2 h 8"/>
                <a:gd name="T26" fmla="*/ 13 w 17"/>
                <a:gd name="T27" fmla="*/ 2 h 8"/>
                <a:gd name="T28" fmla="*/ 11 w 17"/>
                <a:gd name="T29" fmla="*/ 0 h 8"/>
                <a:gd name="T30" fmla="*/ 8 w 17"/>
                <a:gd name="T31" fmla="*/ 0 h 8"/>
                <a:gd name="T32" fmla="*/ 8 w 17"/>
                <a:gd name="T33" fmla="*/ 3 h 8"/>
                <a:gd name="T34" fmla="*/ 6 w 17"/>
                <a:gd name="T35" fmla="*/ 3 h 8"/>
                <a:gd name="T36" fmla="*/ 4 w 17"/>
                <a:gd name="T37" fmla="*/ 1 h 8"/>
                <a:gd name="T38" fmla="*/ 2 w 17"/>
                <a:gd name="T39" fmla="*/ 2 h 8"/>
                <a:gd name="T40" fmla="*/ 1 w 17"/>
                <a:gd name="T41" fmla="*/ 4 h 8"/>
                <a:gd name="T42" fmla="*/ 1 w 17"/>
                <a:gd name="T43" fmla="*/ 6 h 8"/>
                <a:gd name="T44" fmla="*/ 1 w 17"/>
                <a:gd name="T45" fmla="*/ 6 h 8"/>
                <a:gd name="T46" fmla="*/ 3 w 17"/>
                <a:gd name="T47" fmla="*/ 6 h 8"/>
                <a:gd name="T48" fmla="*/ 6 w 17"/>
                <a:gd name="T4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8">
                  <a:moveTo>
                    <a:pt x="6" y="6"/>
                  </a:moveTo>
                  <a:cubicBezTo>
                    <a:pt x="6" y="6"/>
                    <a:pt x="8" y="6"/>
                    <a:pt x="9" y="6"/>
                  </a:cubicBezTo>
                  <a:cubicBezTo>
                    <a:pt x="9" y="5"/>
                    <a:pt x="9" y="6"/>
                    <a:pt x="10" y="6"/>
                  </a:cubicBezTo>
                  <a:cubicBezTo>
                    <a:pt x="10" y="6"/>
                    <a:pt x="11" y="7"/>
                    <a:pt x="12" y="7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5" y="4"/>
                    <a:pt x="15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2" y="2"/>
                    <a:pt x="11" y="1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6" y="3"/>
                    <a:pt x="5" y="2"/>
                    <a:pt x="4" y="1"/>
                  </a:cubicBez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2" y="3"/>
                    <a:pt x="1" y="4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29" name="Freeform 256"/>
            <p:cNvSpPr>
              <a:spLocks/>
            </p:cNvSpPr>
            <p:nvPr/>
          </p:nvSpPr>
          <p:spPr bwMode="auto">
            <a:xfrm>
              <a:off x="3262" y="1675"/>
              <a:ext cx="54" cy="34"/>
            </a:xfrm>
            <a:custGeom>
              <a:avLst/>
              <a:gdLst>
                <a:gd name="T0" fmla="*/ 2 w 13"/>
                <a:gd name="T1" fmla="*/ 4 h 8"/>
                <a:gd name="T2" fmla="*/ 3 w 13"/>
                <a:gd name="T3" fmla="*/ 5 h 8"/>
                <a:gd name="T4" fmla="*/ 5 w 13"/>
                <a:gd name="T5" fmla="*/ 5 h 8"/>
                <a:gd name="T6" fmla="*/ 5 w 13"/>
                <a:gd name="T7" fmla="*/ 7 h 8"/>
                <a:gd name="T8" fmla="*/ 6 w 13"/>
                <a:gd name="T9" fmla="*/ 8 h 8"/>
                <a:gd name="T10" fmla="*/ 8 w 13"/>
                <a:gd name="T11" fmla="*/ 8 h 8"/>
                <a:gd name="T12" fmla="*/ 9 w 13"/>
                <a:gd name="T13" fmla="*/ 8 h 8"/>
                <a:gd name="T14" fmla="*/ 11 w 13"/>
                <a:gd name="T15" fmla="*/ 7 h 8"/>
                <a:gd name="T16" fmla="*/ 11 w 13"/>
                <a:gd name="T17" fmla="*/ 6 h 8"/>
                <a:gd name="T18" fmla="*/ 12 w 13"/>
                <a:gd name="T19" fmla="*/ 5 h 8"/>
                <a:gd name="T20" fmla="*/ 13 w 13"/>
                <a:gd name="T21" fmla="*/ 5 h 8"/>
                <a:gd name="T22" fmla="*/ 13 w 13"/>
                <a:gd name="T23" fmla="*/ 4 h 8"/>
                <a:gd name="T24" fmla="*/ 13 w 13"/>
                <a:gd name="T25" fmla="*/ 3 h 8"/>
                <a:gd name="T26" fmla="*/ 12 w 13"/>
                <a:gd name="T27" fmla="*/ 2 h 8"/>
                <a:gd name="T28" fmla="*/ 10 w 13"/>
                <a:gd name="T29" fmla="*/ 1 h 8"/>
                <a:gd name="T30" fmla="*/ 9 w 13"/>
                <a:gd name="T31" fmla="*/ 1 h 8"/>
                <a:gd name="T32" fmla="*/ 6 w 13"/>
                <a:gd name="T33" fmla="*/ 1 h 8"/>
                <a:gd name="T34" fmla="*/ 3 w 13"/>
                <a:gd name="T35" fmla="*/ 1 h 8"/>
                <a:gd name="T36" fmla="*/ 1 w 13"/>
                <a:gd name="T37" fmla="*/ 1 h 8"/>
                <a:gd name="T38" fmla="*/ 1 w 13"/>
                <a:gd name="T39" fmla="*/ 3 h 8"/>
                <a:gd name="T40" fmla="*/ 1 w 13"/>
                <a:gd name="T41" fmla="*/ 4 h 8"/>
                <a:gd name="T42" fmla="*/ 2 w 13"/>
                <a:gd name="T4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8">
                  <a:moveTo>
                    <a:pt x="2" y="4"/>
                  </a:move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6"/>
                    <a:pt x="4" y="7"/>
                    <a:pt x="5" y="7"/>
                  </a:cubicBezTo>
                  <a:cubicBezTo>
                    <a:pt x="5" y="7"/>
                    <a:pt x="6" y="7"/>
                    <a:pt x="6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2" y="3"/>
                    <a:pt x="12" y="2"/>
                  </a:cubicBezTo>
                  <a:cubicBezTo>
                    <a:pt x="11" y="2"/>
                    <a:pt x="10" y="1"/>
                    <a:pt x="10" y="1"/>
                  </a:cubicBezTo>
                  <a:cubicBezTo>
                    <a:pt x="9" y="1"/>
                    <a:pt x="9" y="0"/>
                    <a:pt x="9" y="1"/>
                  </a:cubicBezTo>
                  <a:cubicBezTo>
                    <a:pt x="8" y="1"/>
                    <a:pt x="6" y="1"/>
                    <a:pt x="6" y="1"/>
                  </a:cubicBezTo>
                  <a:cubicBezTo>
                    <a:pt x="5" y="1"/>
                    <a:pt x="3" y="0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30" name="Freeform 257"/>
            <p:cNvSpPr>
              <a:spLocks/>
            </p:cNvSpPr>
            <p:nvPr/>
          </p:nvSpPr>
          <p:spPr bwMode="auto">
            <a:xfrm>
              <a:off x="3134" y="1788"/>
              <a:ext cx="41" cy="21"/>
            </a:xfrm>
            <a:custGeom>
              <a:avLst/>
              <a:gdLst>
                <a:gd name="T0" fmla="*/ 9 w 10"/>
                <a:gd name="T1" fmla="*/ 2 h 5"/>
                <a:gd name="T2" fmla="*/ 7 w 10"/>
                <a:gd name="T3" fmla="*/ 1 h 5"/>
                <a:gd name="T4" fmla="*/ 7 w 10"/>
                <a:gd name="T5" fmla="*/ 0 h 5"/>
                <a:gd name="T6" fmla="*/ 6 w 10"/>
                <a:gd name="T7" fmla="*/ 0 h 5"/>
                <a:gd name="T8" fmla="*/ 5 w 10"/>
                <a:gd name="T9" fmla="*/ 0 h 5"/>
                <a:gd name="T10" fmla="*/ 3 w 10"/>
                <a:gd name="T11" fmla="*/ 0 h 5"/>
                <a:gd name="T12" fmla="*/ 3 w 10"/>
                <a:gd name="T13" fmla="*/ 0 h 5"/>
                <a:gd name="T14" fmla="*/ 1 w 10"/>
                <a:gd name="T15" fmla="*/ 1 h 5"/>
                <a:gd name="T16" fmla="*/ 0 w 10"/>
                <a:gd name="T17" fmla="*/ 3 h 5"/>
                <a:gd name="T18" fmla="*/ 0 w 10"/>
                <a:gd name="T19" fmla="*/ 4 h 5"/>
                <a:gd name="T20" fmla="*/ 1 w 10"/>
                <a:gd name="T21" fmla="*/ 4 h 5"/>
                <a:gd name="T22" fmla="*/ 2 w 10"/>
                <a:gd name="T23" fmla="*/ 5 h 5"/>
                <a:gd name="T24" fmla="*/ 2 w 10"/>
                <a:gd name="T25" fmla="*/ 5 h 5"/>
                <a:gd name="T26" fmla="*/ 4 w 10"/>
                <a:gd name="T27" fmla="*/ 5 h 5"/>
                <a:gd name="T28" fmla="*/ 5 w 10"/>
                <a:gd name="T29" fmla="*/ 3 h 5"/>
                <a:gd name="T30" fmla="*/ 6 w 10"/>
                <a:gd name="T31" fmla="*/ 5 h 5"/>
                <a:gd name="T32" fmla="*/ 6 w 10"/>
                <a:gd name="T33" fmla="*/ 4 h 5"/>
                <a:gd name="T34" fmla="*/ 7 w 10"/>
                <a:gd name="T35" fmla="*/ 4 h 5"/>
                <a:gd name="T36" fmla="*/ 8 w 10"/>
                <a:gd name="T37" fmla="*/ 3 h 5"/>
                <a:gd name="T38" fmla="*/ 9 w 10"/>
                <a:gd name="T39" fmla="*/ 3 h 5"/>
                <a:gd name="T40" fmla="*/ 9 w 10"/>
                <a:gd name="T41" fmla="*/ 2 h 5"/>
                <a:gd name="T42" fmla="*/ 10 w 10"/>
                <a:gd name="T43" fmla="*/ 2 h 5"/>
                <a:gd name="T44" fmla="*/ 9 w 10"/>
                <a:gd name="T4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">
                  <a:moveTo>
                    <a:pt x="9" y="2"/>
                  </a:moveTo>
                  <a:cubicBezTo>
                    <a:pt x="8" y="2"/>
                    <a:pt x="7" y="2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3"/>
                    <a:pt x="5" y="3"/>
                  </a:cubicBezTo>
                  <a:cubicBezTo>
                    <a:pt x="5" y="3"/>
                    <a:pt x="5" y="4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4"/>
                    <a:pt x="7" y="3"/>
                    <a:pt x="7" y="4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31" name="Freeform 258"/>
            <p:cNvSpPr>
              <a:spLocks/>
            </p:cNvSpPr>
            <p:nvPr/>
          </p:nvSpPr>
          <p:spPr bwMode="auto">
            <a:xfrm>
              <a:off x="3129" y="1700"/>
              <a:ext cx="83" cy="92"/>
            </a:xfrm>
            <a:custGeom>
              <a:avLst/>
              <a:gdLst>
                <a:gd name="T0" fmla="*/ 3 w 20"/>
                <a:gd name="T1" fmla="*/ 5 h 22"/>
                <a:gd name="T2" fmla="*/ 2 w 20"/>
                <a:gd name="T3" fmla="*/ 6 h 22"/>
                <a:gd name="T4" fmla="*/ 3 w 20"/>
                <a:gd name="T5" fmla="*/ 8 h 22"/>
                <a:gd name="T6" fmla="*/ 2 w 20"/>
                <a:gd name="T7" fmla="*/ 8 h 22"/>
                <a:gd name="T8" fmla="*/ 1 w 20"/>
                <a:gd name="T9" fmla="*/ 9 h 22"/>
                <a:gd name="T10" fmla="*/ 1 w 20"/>
                <a:gd name="T11" fmla="*/ 10 h 22"/>
                <a:gd name="T12" fmla="*/ 1 w 20"/>
                <a:gd name="T13" fmla="*/ 12 h 22"/>
                <a:gd name="T14" fmla="*/ 1 w 20"/>
                <a:gd name="T15" fmla="*/ 13 h 22"/>
                <a:gd name="T16" fmla="*/ 1 w 20"/>
                <a:gd name="T17" fmla="*/ 14 h 22"/>
                <a:gd name="T18" fmla="*/ 1 w 20"/>
                <a:gd name="T19" fmla="*/ 16 h 22"/>
                <a:gd name="T20" fmla="*/ 2 w 20"/>
                <a:gd name="T21" fmla="*/ 16 h 22"/>
                <a:gd name="T22" fmla="*/ 3 w 20"/>
                <a:gd name="T23" fmla="*/ 17 h 22"/>
                <a:gd name="T24" fmla="*/ 4 w 20"/>
                <a:gd name="T25" fmla="*/ 17 h 22"/>
                <a:gd name="T26" fmla="*/ 5 w 20"/>
                <a:gd name="T27" fmla="*/ 18 h 22"/>
                <a:gd name="T28" fmla="*/ 4 w 20"/>
                <a:gd name="T29" fmla="*/ 20 h 22"/>
                <a:gd name="T30" fmla="*/ 4 w 20"/>
                <a:gd name="T31" fmla="*/ 21 h 22"/>
                <a:gd name="T32" fmla="*/ 6 w 20"/>
                <a:gd name="T33" fmla="*/ 21 h 22"/>
                <a:gd name="T34" fmla="*/ 7 w 20"/>
                <a:gd name="T35" fmla="*/ 21 h 22"/>
                <a:gd name="T36" fmla="*/ 8 w 20"/>
                <a:gd name="T37" fmla="*/ 21 h 22"/>
                <a:gd name="T38" fmla="*/ 9 w 20"/>
                <a:gd name="T39" fmla="*/ 21 h 22"/>
                <a:gd name="T40" fmla="*/ 10 w 20"/>
                <a:gd name="T41" fmla="*/ 22 h 22"/>
                <a:gd name="T42" fmla="*/ 11 w 20"/>
                <a:gd name="T43" fmla="*/ 21 h 22"/>
                <a:gd name="T44" fmla="*/ 13 w 20"/>
                <a:gd name="T45" fmla="*/ 21 h 22"/>
                <a:gd name="T46" fmla="*/ 15 w 20"/>
                <a:gd name="T47" fmla="*/ 21 h 22"/>
                <a:gd name="T48" fmla="*/ 16 w 20"/>
                <a:gd name="T49" fmla="*/ 20 h 22"/>
                <a:gd name="T50" fmla="*/ 17 w 20"/>
                <a:gd name="T51" fmla="*/ 19 h 22"/>
                <a:gd name="T52" fmla="*/ 18 w 20"/>
                <a:gd name="T53" fmla="*/ 18 h 22"/>
                <a:gd name="T54" fmla="*/ 16 w 20"/>
                <a:gd name="T55" fmla="*/ 16 h 22"/>
                <a:gd name="T56" fmla="*/ 15 w 20"/>
                <a:gd name="T57" fmla="*/ 14 h 22"/>
                <a:gd name="T58" fmla="*/ 15 w 20"/>
                <a:gd name="T59" fmla="*/ 13 h 22"/>
                <a:gd name="T60" fmla="*/ 17 w 20"/>
                <a:gd name="T61" fmla="*/ 12 h 22"/>
                <a:gd name="T62" fmla="*/ 19 w 20"/>
                <a:gd name="T63" fmla="*/ 11 h 22"/>
                <a:gd name="T64" fmla="*/ 20 w 20"/>
                <a:gd name="T65" fmla="*/ 11 h 22"/>
                <a:gd name="T66" fmla="*/ 20 w 20"/>
                <a:gd name="T67" fmla="*/ 10 h 22"/>
                <a:gd name="T68" fmla="*/ 19 w 20"/>
                <a:gd name="T69" fmla="*/ 8 h 22"/>
                <a:gd name="T70" fmla="*/ 19 w 20"/>
                <a:gd name="T71" fmla="*/ 7 h 22"/>
                <a:gd name="T72" fmla="*/ 19 w 20"/>
                <a:gd name="T73" fmla="*/ 6 h 22"/>
                <a:gd name="T74" fmla="*/ 19 w 20"/>
                <a:gd name="T75" fmla="*/ 5 h 22"/>
                <a:gd name="T76" fmla="*/ 19 w 20"/>
                <a:gd name="T77" fmla="*/ 3 h 22"/>
                <a:gd name="T78" fmla="*/ 19 w 20"/>
                <a:gd name="T79" fmla="*/ 3 h 22"/>
                <a:gd name="T80" fmla="*/ 18 w 20"/>
                <a:gd name="T81" fmla="*/ 2 h 22"/>
                <a:gd name="T82" fmla="*/ 17 w 20"/>
                <a:gd name="T83" fmla="*/ 2 h 22"/>
                <a:gd name="T84" fmla="*/ 17 w 20"/>
                <a:gd name="T85" fmla="*/ 0 h 22"/>
                <a:gd name="T86" fmla="*/ 15 w 20"/>
                <a:gd name="T87" fmla="*/ 1 h 22"/>
                <a:gd name="T88" fmla="*/ 13 w 20"/>
                <a:gd name="T89" fmla="*/ 2 h 22"/>
                <a:gd name="T90" fmla="*/ 12 w 20"/>
                <a:gd name="T91" fmla="*/ 1 h 22"/>
                <a:gd name="T92" fmla="*/ 11 w 20"/>
                <a:gd name="T93" fmla="*/ 1 h 22"/>
                <a:gd name="T94" fmla="*/ 9 w 20"/>
                <a:gd name="T95" fmla="*/ 0 h 22"/>
                <a:gd name="T96" fmla="*/ 9 w 20"/>
                <a:gd name="T97" fmla="*/ 0 h 22"/>
                <a:gd name="T98" fmla="*/ 8 w 20"/>
                <a:gd name="T99" fmla="*/ 0 h 22"/>
                <a:gd name="T100" fmla="*/ 6 w 20"/>
                <a:gd name="T101" fmla="*/ 0 h 22"/>
                <a:gd name="T102" fmla="*/ 7 w 20"/>
                <a:gd name="T103" fmla="*/ 1 h 22"/>
                <a:gd name="T104" fmla="*/ 7 w 20"/>
                <a:gd name="T105" fmla="*/ 2 h 22"/>
                <a:gd name="T106" fmla="*/ 6 w 20"/>
                <a:gd name="T107" fmla="*/ 3 h 22"/>
                <a:gd name="T108" fmla="*/ 5 w 20"/>
                <a:gd name="T109" fmla="*/ 3 h 22"/>
                <a:gd name="T110" fmla="*/ 3 w 20"/>
                <a:gd name="T111" fmla="*/ 3 h 22"/>
                <a:gd name="T112" fmla="*/ 3 w 20"/>
                <a:gd name="T113" fmla="*/ 4 h 22"/>
                <a:gd name="T114" fmla="*/ 3 w 20"/>
                <a:gd name="T11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" h="22">
                  <a:moveTo>
                    <a:pt x="3" y="5"/>
                  </a:move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2"/>
                    <a:pt x="1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5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6" y="17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1"/>
                    <a:pt x="4" y="21"/>
                  </a:cubicBezTo>
                  <a:cubicBezTo>
                    <a:pt x="4" y="21"/>
                    <a:pt x="5" y="21"/>
                    <a:pt x="6" y="21"/>
                  </a:cubicBez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2"/>
                    <a:pt x="10" y="22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2" y="22"/>
                    <a:pt x="12" y="22"/>
                    <a:pt x="13" y="21"/>
                  </a:cubicBezTo>
                  <a:cubicBezTo>
                    <a:pt x="13" y="21"/>
                    <a:pt x="15" y="21"/>
                    <a:pt x="15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5" y="19"/>
                    <a:pt x="16" y="19"/>
                    <a:pt x="17" y="19"/>
                  </a:cubicBezTo>
                  <a:cubicBezTo>
                    <a:pt x="17" y="18"/>
                    <a:pt x="18" y="18"/>
                    <a:pt x="18" y="18"/>
                  </a:cubicBezTo>
                  <a:cubicBezTo>
                    <a:pt x="18" y="17"/>
                    <a:pt x="16" y="16"/>
                    <a:pt x="16" y="16"/>
                  </a:cubicBezTo>
                  <a:cubicBezTo>
                    <a:pt x="15" y="16"/>
                    <a:pt x="15" y="15"/>
                    <a:pt x="15" y="14"/>
                  </a:cubicBezTo>
                  <a:cubicBezTo>
                    <a:pt x="15" y="14"/>
                    <a:pt x="14" y="13"/>
                    <a:pt x="15" y="13"/>
                  </a:cubicBezTo>
                  <a:cubicBezTo>
                    <a:pt x="15" y="13"/>
                    <a:pt x="16" y="13"/>
                    <a:pt x="17" y="12"/>
                  </a:cubicBezTo>
                  <a:cubicBezTo>
                    <a:pt x="18" y="12"/>
                    <a:pt x="18" y="12"/>
                    <a:pt x="19" y="11"/>
                  </a:cubicBezTo>
                  <a:cubicBezTo>
                    <a:pt x="19" y="11"/>
                    <a:pt x="20" y="12"/>
                    <a:pt x="20" y="11"/>
                  </a:cubicBezTo>
                  <a:cubicBezTo>
                    <a:pt x="20" y="11"/>
                    <a:pt x="20" y="10"/>
                    <a:pt x="20" y="10"/>
                  </a:cubicBezTo>
                  <a:cubicBezTo>
                    <a:pt x="20" y="10"/>
                    <a:pt x="20" y="9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2"/>
                    <a:pt x="18" y="1"/>
                    <a:pt x="17" y="0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5" y="1"/>
                    <a:pt x="14" y="2"/>
                    <a:pt x="13" y="2"/>
                  </a:cubicBezTo>
                  <a:cubicBezTo>
                    <a:pt x="12" y="3"/>
                    <a:pt x="11" y="2"/>
                    <a:pt x="12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0" y="1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8" y="3"/>
                    <a:pt x="6" y="3"/>
                    <a:pt x="6" y="3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32" name="Freeform 259"/>
            <p:cNvSpPr>
              <a:spLocks/>
            </p:cNvSpPr>
            <p:nvPr/>
          </p:nvSpPr>
          <p:spPr bwMode="auto">
            <a:xfrm>
              <a:off x="3266" y="1476"/>
              <a:ext cx="96" cy="154"/>
            </a:xfrm>
            <a:custGeom>
              <a:avLst/>
              <a:gdLst>
                <a:gd name="T0" fmla="*/ 20 w 23"/>
                <a:gd name="T1" fmla="*/ 31 h 37"/>
                <a:gd name="T2" fmla="*/ 23 w 23"/>
                <a:gd name="T3" fmla="*/ 28 h 37"/>
                <a:gd name="T4" fmla="*/ 22 w 23"/>
                <a:gd name="T5" fmla="*/ 26 h 37"/>
                <a:gd name="T6" fmla="*/ 19 w 23"/>
                <a:gd name="T7" fmla="*/ 24 h 37"/>
                <a:gd name="T8" fmla="*/ 21 w 23"/>
                <a:gd name="T9" fmla="*/ 23 h 37"/>
                <a:gd name="T10" fmla="*/ 20 w 23"/>
                <a:gd name="T11" fmla="*/ 21 h 37"/>
                <a:gd name="T12" fmla="*/ 20 w 23"/>
                <a:gd name="T13" fmla="*/ 20 h 37"/>
                <a:gd name="T14" fmla="*/ 19 w 23"/>
                <a:gd name="T15" fmla="*/ 20 h 37"/>
                <a:gd name="T16" fmla="*/ 19 w 23"/>
                <a:gd name="T17" fmla="*/ 19 h 37"/>
                <a:gd name="T18" fmla="*/ 19 w 23"/>
                <a:gd name="T19" fmla="*/ 17 h 37"/>
                <a:gd name="T20" fmla="*/ 20 w 23"/>
                <a:gd name="T21" fmla="*/ 16 h 37"/>
                <a:gd name="T22" fmla="*/ 18 w 23"/>
                <a:gd name="T23" fmla="*/ 13 h 37"/>
                <a:gd name="T24" fmla="*/ 18 w 23"/>
                <a:gd name="T25" fmla="*/ 11 h 37"/>
                <a:gd name="T26" fmla="*/ 20 w 23"/>
                <a:gd name="T27" fmla="*/ 10 h 37"/>
                <a:gd name="T28" fmla="*/ 18 w 23"/>
                <a:gd name="T29" fmla="*/ 8 h 37"/>
                <a:gd name="T30" fmla="*/ 17 w 23"/>
                <a:gd name="T31" fmla="*/ 7 h 37"/>
                <a:gd name="T32" fmla="*/ 16 w 23"/>
                <a:gd name="T33" fmla="*/ 6 h 37"/>
                <a:gd name="T34" fmla="*/ 17 w 23"/>
                <a:gd name="T35" fmla="*/ 5 h 37"/>
                <a:gd name="T36" fmla="*/ 18 w 23"/>
                <a:gd name="T37" fmla="*/ 4 h 37"/>
                <a:gd name="T38" fmla="*/ 18 w 23"/>
                <a:gd name="T39" fmla="*/ 3 h 37"/>
                <a:gd name="T40" fmla="*/ 18 w 23"/>
                <a:gd name="T41" fmla="*/ 2 h 37"/>
                <a:gd name="T42" fmla="*/ 16 w 23"/>
                <a:gd name="T43" fmla="*/ 1 h 37"/>
                <a:gd name="T44" fmla="*/ 14 w 23"/>
                <a:gd name="T45" fmla="*/ 1 h 37"/>
                <a:gd name="T46" fmla="*/ 12 w 23"/>
                <a:gd name="T47" fmla="*/ 1 h 37"/>
                <a:gd name="T48" fmla="*/ 10 w 23"/>
                <a:gd name="T49" fmla="*/ 3 h 37"/>
                <a:gd name="T50" fmla="*/ 10 w 23"/>
                <a:gd name="T51" fmla="*/ 4 h 37"/>
                <a:gd name="T52" fmla="*/ 9 w 23"/>
                <a:gd name="T53" fmla="*/ 6 h 37"/>
                <a:gd name="T54" fmla="*/ 8 w 23"/>
                <a:gd name="T55" fmla="*/ 5 h 37"/>
                <a:gd name="T56" fmla="*/ 6 w 23"/>
                <a:gd name="T57" fmla="*/ 5 h 37"/>
                <a:gd name="T58" fmla="*/ 4 w 23"/>
                <a:gd name="T59" fmla="*/ 5 h 37"/>
                <a:gd name="T60" fmla="*/ 1 w 23"/>
                <a:gd name="T61" fmla="*/ 3 h 37"/>
                <a:gd name="T62" fmla="*/ 0 w 23"/>
                <a:gd name="T63" fmla="*/ 5 h 37"/>
                <a:gd name="T64" fmla="*/ 2 w 23"/>
                <a:gd name="T65" fmla="*/ 6 h 37"/>
                <a:gd name="T66" fmla="*/ 5 w 23"/>
                <a:gd name="T67" fmla="*/ 8 h 37"/>
                <a:gd name="T68" fmla="*/ 5 w 23"/>
                <a:gd name="T69" fmla="*/ 10 h 37"/>
                <a:gd name="T70" fmla="*/ 6 w 23"/>
                <a:gd name="T71" fmla="*/ 12 h 37"/>
                <a:gd name="T72" fmla="*/ 6 w 23"/>
                <a:gd name="T73" fmla="*/ 14 h 37"/>
                <a:gd name="T74" fmla="*/ 6 w 23"/>
                <a:gd name="T75" fmla="*/ 15 h 37"/>
                <a:gd name="T76" fmla="*/ 7 w 23"/>
                <a:gd name="T77" fmla="*/ 16 h 37"/>
                <a:gd name="T78" fmla="*/ 8 w 23"/>
                <a:gd name="T79" fmla="*/ 17 h 37"/>
                <a:gd name="T80" fmla="*/ 9 w 23"/>
                <a:gd name="T81" fmla="*/ 19 h 37"/>
                <a:gd name="T82" fmla="*/ 9 w 23"/>
                <a:gd name="T83" fmla="*/ 20 h 37"/>
                <a:gd name="T84" fmla="*/ 8 w 23"/>
                <a:gd name="T85" fmla="*/ 21 h 37"/>
                <a:gd name="T86" fmla="*/ 5 w 23"/>
                <a:gd name="T87" fmla="*/ 23 h 37"/>
                <a:gd name="T88" fmla="*/ 4 w 23"/>
                <a:gd name="T89" fmla="*/ 24 h 37"/>
                <a:gd name="T90" fmla="*/ 3 w 23"/>
                <a:gd name="T91" fmla="*/ 25 h 37"/>
                <a:gd name="T92" fmla="*/ 1 w 23"/>
                <a:gd name="T93" fmla="*/ 26 h 37"/>
                <a:gd name="T94" fmla="*/ 0 w 23"/>
                <a:gd name="T95" fmla="*/ 27 h 37"/>
                <a:gd name="T96" fmla="*/ 0 w 23"/>
                <a:gd name="T97" fmla="*/ 28 h 37"/>
                <a:gd name="T98" fmla="*/ 1 w 23"/>
                <a:gd name="T99" fmla="*/ 30 h 37"/>
                <a:gd name="T100" fmla="*/ 1 w 23"/>
                <a:gd name="T101" fmla="*/ 32 h 37"/>
                <a:gd name="T102" fmla="*/ 0 w 23"/>
                <a:gd name="T103" fmla="*/ 35 h 37"/>
                <a:gd name="T104" fmla="*/ 2 w 23"/>
                <a:gd name="T105" fmla="*/ 36 h 37"/>
                <a:gd name="T106" fmla="*/ 4 w 23"/>
                <a:gd name="T107" fmla="*/ 36 h 37"/>
                <a:gd name="T108" fmla="*/ 6 w 23"/>
                <a:gd name="T109" fmla="*/ 37 h 37"/>
                <a:gd name="T110" fmla="*/ 13 w 23"/>
                <a:gd name="T111" fmla="*/ 35 h 37"/>
                <a:gd name="T112" fmla="*/ 15 w 23"/>
                <a:gd name="T113" fmla="*/ 35 h 37"/>
                <a:gd name="T114" fmla="*/ 16 w 23"/>
                <a:gd name="T115" fmla="*/ 34 h 37"/>
                <a:gd name="T116" fmla="*/ 20 w 23"/>
                <a:gd name="T117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" h="37">
                  <a:moveTo>
                    <a:pt x="20" y="31"/>
                  </a:moveTo>
                  <a:cubicBezTo>
                    <a:pt x="20" y="30"/>
                    <a:pt x="22" y="29"/>
                    <a:pt x="23" y="28"/>
                  </a:cubicBezTo>
                  <a:cubicBezTo>
                    <a:pt x="23" y="27"/>
                    <a:pt x="23" y="27"/>
                    <a:pt x="22" y="26"/>
                  </a:cubicBezTo>
                  <a:cubicBezTo>
                    <a:pt x="21" y="25"/>
                    <a:pt x="19" y="24"/>
                    <a:pt x="19" y="24"/>
                  </a:cubicBezTo>
                  <a:cubicBezTo>
                    <a:pt x="19" y="23"/>
                    <a:pt x="21" y="23"/>
                    <a:pt x="21" y="23"/>
                  </a:cubicBezTo>
                  <a:cubicBezTo>
                    <a:pt x="21" y="22"/>
                    <a:pt x="20" y="22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20" y="20"/>
                    <a:pt x="19" y="20"/>
                    <a:pt x="19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8"/>
                    <a:pt x="19" y="17"/>
                  </a:cubicBezTo>
                  <a:cubicBezTo>
                    <a:pt x="19" y="17"/>
                    <a:pt x="20" y="17"/>
                    <a:pt x="20" y="16"/>
                  </a:cubicBezTo>
                  <a:cubicBezTo>
                    <a:pt x="19" y="15"/>
                    <a:pt x="18" y="13"/>
                    <a:pt x="18" y="13"/>
                  </a:cubicBezTo>
                  <a:cubicBezTo>
                    <a:pt x="17" y="12"/>
                    <a:pt x="18" y="12"/>
                    <a:pt x="18" y="11"/>
                  </a:cubicBezTo>
                  <a:cubicBezTo>
                    <a:pt x="19" y="11"/>
                    <a:pt x="20" y="10"/>
                    <a:pt x="20" y="10"/>
                  </a:cubicBezTo>
                  <a:cubicBezTo>
                    <a:pt x="20" y="9"/>
                    <a:pt x="18" y="8"/>
                    <a:pt x="18" y="8"/>
                  </a:cubicBezTo>
                  <a:cubicBezTo>
                    <a:pt x="18" y="8"/>
                    <a:pt x="17" y="8"/>
                    <a:pt x="17" y="7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5"/>
                    <a:pt x="18" y="4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6" y="1"/>
                    <a:pt x="16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4" y="1"/>
                    <a:pt x="12" y="0"/>
                    <a:pt x="12" y="1"/>
                  </a:cubicBezTo>
                  <a:cubicBezTo>
                    <a:pt x="12" y="2"/>
                    <a:pt x="10" y="2"/>
                    <a:pt x="10" y="3"/>
                  </a:cubicBezTo>
                  <a:cubicBezTo>
                    <a:pt x="10" y="3"/>
                    <a:pt x="11" y="5"/>
                    <a:pt x="10" y="4"/>
                  </a:cubicBezTo>
                  <a:cubicBezTo>
                    <a:pt x="9" y="4"/>
                    <a:pt x="10" y="5"/>
                    <a:pt x="9" y="6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7" y="6"/>
                    <a:pt x="6" y="5"/>
                    <a:pt x="6" y="5"/>
                  </a:cubicBezTo>
                  <a:cubicBezTo>
                    <a:pt x="6" y="6"/>
                    <a:pt x="5" y="5"/>
                    <a:pt x="4" y="5"/>
                  </a:cubicBezTo>
                  <a:cubicBezTo>
                    <a:pt x="3" y="5"/>
                    <a:pt x="2" y="4"/>
                    <a:pt x="1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7"/>
                    <a:pt x="5" y="7"/>
                    <a:pt x="5" y="8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6" y="11"/>
                    <a:pt x="5" y="12"/>
                    <a:pt x="6" y="12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6" y="15"/>
                    <a:pt x="6" y="15"/>
                  </a:cubicBezTo>
                  <a:cubicBezTo>
                    <a:pt x="6" y="15"/>
                    <a:pt x="7" y="16"/>
                    <a:pt x="7" y="16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9" y="18"/>
                    <a:pt x="9" y="18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19"/>
                    <a:pt x="8" y="20"/>
                    <a:pt x="8" y="21"/>
                  </a:cubicBezTo>
                  <a:cubicBezTo>
                    <a:pt x="7" y="22"/>
                    <a:pt x="6" y="23"/>
                    <a:pt x="5" y="23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3" y="24"/>
                    <a:pt x="3" y="24"/>
                    <a:pt x="3" y="25"/>
                  </a:cubicBezTo>
                  <a:cubicBezTo>
                    <a:pt x="3" y="26"/>
                    <a:pt x="2" y="26"/>
                    <a:pt x="1" y="26"/>
                  </a:cubicBezTo>
                  <a:cubicBezTo>
                    <a:pt x="1" y="26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1" y="29"/>
                    <a:pt x="0" y="30"/>
                    <a:pt x="1" y="30"/>
                  </a:cubicBezTo>
                  <a:cubicBezTo>
                    <a:pt x="1" y="30"/>
                    <a:pt x="1" y="31"/>
                    <a:pt x="1" y="32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1" y="35"/>
                    <a:pt x="2" y="36"/>
                    <a:pt x="2" y="36"/>
                  </a:cubicBezTo>
                  <a:cubicBezTo>
                    <a:pt x="3" y="36"/>
                    <a:pt x="3" y="36"/>
                    <a:pt x="4" y="36"/>
                  </a:cubicBezTo>
                  <a:cubicBezTo>
                    <a:pt x="4" y="36"/>
                    <a:pt x="4" y="37"/>
                    <a:pt x="6" y="37"/>
                  </a:cubicBezTo>
                  <a:cubicBezTo>
                    <a:pt x="8" y="37"/>
                    <a:pt x="12" y="35"/>
                    <a:pt x="13" y="35"/>
                  </a:cubicBezTo>
                  <a:cubicBezTo>
                    <a:pt x="14" y="35"/>
                    <a:pt x="15" y="35"/>
                    <a:pt x="15" y="35"/>
                  </a:cubicBezTo>
                  <a:cubicBezTo>
                    <a:pt x="15" y="35"/>
                    <a:pt x="16" y="34"/>
                    <a:pt x="16" y="34"/>
                  </a:cubicBezTo>
                  <a:cubicBezTo>
                    <a:pt x="17" y="33"/>
                    <a:pt x="19" y="32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33" name="Freeform 260"/>
            <p:cNvSpPr>
              <a:spLocks/>
            </p:cNvSpPr>
            <p:nvPr/>
          </p:nvSpPr>
          <p:spPr bwMode="auto">
            <a:xfrm>
              <a:off x="3387" y="1958"/>
              <a:ext cx="195" cy="154"/>
            </a:xfrm>
            <a:custGeom>
              <a:avLst/>
              <a:gdLst>
                <a:gd name="T0" fmla="*/ 28 w 47"/>
                <a:gd name="T1" fmla="*/ 8 h 37"/>
                <a:gd name="T2" fmla="*/ 24 w 47"/>
                <a:gd name="T3" fmla="*/ 7 h 37"/>
                <a:gd name="T4" fmla="*/ 22 w 47"/>
                <a:gd name="T5" fmla="*/ 6 h 37"/>
                <a:gd name="T6" fmla="*/ 16 w 47"/>
                <a:gd name="T7" fmla="*/ 2 h 37"/>
                <a:gd name="T8" fmla="*/ 12 w 47"/>
                <a:gd name="T9" fmla="*/ 0 h 37"/>
                <a:gd name="T10" fmla="*/ 10 w 47"/>
                <a:gd name="T11" fmla="*/ 0 h 37"/>
                <a:gd name="T12" fmla="*/ 8 w 47"/>
                <a:gd name="T13" fmla="*/ 1 h 37"/>
                <a:gd name="T14" fmla="*/ 6 w 47"/>
                <a:gd name="T15" fmla="*/ 2 h 37"/>
                <a:gd name="T16" fmla="*/ 7 w 47"/>
                <a:gd name="T17" fmla="*/ 4 h 37"/>
                <a:gd name="T18" fmla="*/ 6 w 47"/>
                <a:gd name="T19" fmla="*/ 5 h 37"/>
                <a:gd name="T20" fmla="*/ 5 w 47"/>
                <a:gd name="T21" fmla="*/ 6 h 37"/>
                <a:gd name="T22" fmla="*/ 3 w 47"/>
                <a:gd name="T23" fmla="*/ 7 h 37"/>
                <a:gd name="T24" fmla="*/ 1 w 47"/>
                <a:gd name="T25" fmla="*/ 6 h 37"/>
                <a:gd name="T26" fmla="*/ 1 w 47"/>
                <a:gd name="T27" fmla="*/ 7 h 37"/>
                <a:gd name="T28" fmla="*/ 1 w 47"/>
                <a:gd name="T29" fmla="*/ 7 h 37"/>
                <a:gd name="T30" fmla="*/ 1 w 47"/>
                <a:gd name="T31" fmla="*/ 10 h 37"/>
                <a:gd name="T32" fmla="*/ 3 w 47"/>
                <a:gd name="T33" fmla="*/ 12 h 37"/>
                <a:gd name="T34" fmla="*/ 6 w 47"/>
                <a:gd name="T35" fmla="*/ 17 h 37"/>
                <a:gd name="T36" fmla="*/ 8 w 47"/>
                <a:gd name="T37" fmla="*/ 19 h 37"/>
                <a:gd name="T38" fmla="*/ 10 w 47"/>
                <a:gd name="T39" fmla="*/ 22 h 37"/>
                <a:gd name="T40" fmla="*/ 10 w 47"/>
                <a:gd name="T41" fmla="*/ 24 h 37"/>
                <a:gd name="T42" fmla="*/ 12 w 47"/>
                <a:gd name="T43" fmla="*/ 28 h 37"/>
                <a:gd name="T44" fmla="*/ 14 w 47"/>
                <a:gd name="T45" fmla="*/ 31 h 37"/>
                <a:gd name="T46" fmla="*/ 17 w 47"/>
                <a:gd name="T47" fmla="*/ 34 h 37"/>
                <a:gd name="T48" fmla="*/ 17 w 47"/>
                <a:gd name="T49" fmla="*/ 36 h 37"/>
                <a:gd name="T50" fmla="*/ 18 w 47"/>
                <a:gd name="T51" fmla="*/ 37 h 37"/>
                <a:gd name="T52" fmla="*/ 19 w 47"/>
                <a:gd name="T53" fmla="*/ 37 h 37"/>
                <a:gd name="T54" fmla="*/ 19 w 47"/>
                <a:gd name="T55" fmla="*/ 35 h 37"/>
                <a:gd name="T56" fmla="*/ 20 w 47"/>
                <a:gd name="T57" fmla="*/ 35 h 37"/>
                <a:gd name="T58" fmla="*/ 22 w 47"/>
                <a:gd name="T59" fmla="*/ 35 h 37"/>
                <a:gd name="T60" fmla="*/ 24 w 47"/>
                <a:gd name="T61" fmla="*/ 35 h 37"/>
                <a:gd name="T62" fmla="*/ 27 w 47"/>
                <a:gd name="T63" fmla="*/ 36 h 37"/>
                <a:gd name="T64" fmla="*/ 29 w 47"/>
                <a:gd name="T65" fmla="*/ 35 h 37"/>
                <a:gd name="T66" fmla="*/ 32 w 47"/>
                <a:gd name="T67" fmla="*/ 32 h 37"/>
                <a:gd name="T68" fmla="*/ 37 w 47"/>
                <a:gd name="T69" fmla="*/ 32 h 37"/>
                <a:gd name="T70" fmla="*/ 46 w 47"/>
                <a:gd name="T71" fmla="*/ 29 h 37"/>
                <a:gd name="T72" fmla="*/ 47 w 47"/>
                <a:gd name="T73" fmla="*/ 24 h 37"/>
                <a:gd name="T74" fmla="*/ 46 w 47"/>
                <a:gd name="T75" fmla="*/ 23 h 37"/>
                <a:gd name="T76" fmla="*/ 40 w 47"/>
                <a:gd name="T77" fmla="*/ 22 h 37"/>
                <a:gd name="T78" fmla="*/ 39 w 47"/>
                <a:gd name="T79" fmla="*/ 20 h 37"/>
                <a:gd name="T80" fmla="*/ 38 w 47"/>
                <a:gd name="T81" fmla="*/ 18 h 37"/>
                <a:gd name="T82" fmla="*/ 36 w 47"/>
                <a:gd name="T83" fmla="*/ 17 h 37"/>
                <a:gd name="T84" fmla="*/ 35 w 47"/>
                <a:gd name="T85" fmla="*/ 15 h 37"/>
                <a:gd name="T86" fmla="*/ 34 w 47"/>
                <a:gd name="T87" fmla="*/ 12 h 37"/>
                <a:gd name="T88" fmla="*/ 32 w 47"/>
                <a:gd name="T89" fmla="*/ 10 h 37"/>
                <a:gd name="T90" fmla="*/ 31 w 47"/>
                <a:gd name="T91" fmla="*/ 9 h 37"/>
                <a:gd name="T92" fmla="*/ 29 w 47"/>
                <a:gd name="T93" fmla="*/ 9 h 37"/>
                <a:gd name="T94" fmla="*/ 28 w 47"/>
                <a:gd name="T95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37">
                  <a:moveTo>
                    <a:pt x="28" y="8"/>
                  </a:moveTo>
                  <a:cubicBezTo>
                    <a:pt x="28" y="8"/>
                    <a:pt x="25" y="7"/>
                    <a:pt x="24" y="7"/>
                  </a:cubicBezTo>
                  <a:cubicBezTo>
                    <a:pt x="24" y="7"/>
                    <a:pt x="23" y="7"/>
                    <a:pt x="22" y="6"/>
                  </a:cubicBezTo>
                  <a:cubicBezTo>
                    <a:pt x="21" y="6"/>
                    <a:pt x="17" y="3"/>
                    <a:pt x="16" y="2"/>
                  </a:cubicBezTo>
                  <a:cubicBezTo>
                    <a:pt x="16" y="2"/>
                    <a:pt x="13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10" y="0"/>
                    <a:pt x="8" y="1"/>
                  </a:cubicBezTo>
                  <a:cubicBezTo>
                    <a:pt x="6" y="1"/>
                    <a:pt x="5" y="2"/>
                    <a:pt x="6" y="2"/>
                  </a:cubicBezTo>
                  <a:cubicBezTo>
                    <a:pt x="6" y="2"/>
                    <a:pt x="8" y="4"/>
                    <a:pt x="7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6"/>
                    <a:pt x="4" y="7"/>
                    <a:pt x="3" y="7"/>
                  </a:cubicBezTo>
                  <a:cubicBezTo>
                    <a:pt x="3" y="7"/>
                    <a:pt x="2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0" y="9"/>
                    <a:pt x="1" y="10"/>
                  </a:cubicBezTo>
                  <a:cubicBezTo>
                    <a:pt x="1" y="10"/>
                    <a:pt x="2" y="11"/>
                    <a:pt x="3" y="12"/>
                  </a:cubicBezTo>
                  <a:cubicBezTo>
                    <a:pt x="4" y="13"/>
                    <a:pt x="6" y="16"/>
                    <a:pt x="6" y="17"/>
                  </a:cubicBezTo>
                  <a:cubicBezTo>
                    <a:pt x="6" y="18"/>
                    <a:pt x="6" y="18"/>
                    <a:pt x="8" y="19"/>
                  </a:cubicBezTo>
                  <a:cubicBezTo>
                    <a:pt x="9" y="20"/>
                    <a:pt x="9" y="21"/>
                    <a:pt x="10" y="22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10" y="25"/>
                    <a:pt x="11" y="27"/>
                    <a:pt x="12" y="28"/>
                  </a:cubicBezTo>
                  <a:cubicBezTo>
                    <a:pt x="13" y="29"/>
                    <a:pt x="14" y="29"/>
                    <a:pt x="14" y="31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7" y="35"/>
                    <a:pt x="17" y="35"/>
                    <a:pt x="17" y="36"/>
                  </a:cubicBezTo>
                  <a:cubicBezTo>
                    <a:pt x="17" y="36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6"/>
                    <a:pt x="19" y="36"/>
                    <a:pt x="19" y="35"/>
                  </a:cubicBezTo>
                  <a:cubicBezTo>
                    <a:pt x="19" y="35"/>
                    <a:pt x="20" y="35"/>
                    <a:pt x="20" y="35"/>
                  </a:cubicBezTo>
                  <a:cubicBezTo>
                    <a:pt x="20" y="34"/>
                    <a:pt x="21" y="35"/>
                    <a:pt x="22" y="35"/>
                  </a:cubicBezTo>
                  <a:cubicBezTo>
                    <a:pt x="22" y="35"/>
                    <a:pt x="24" y="35"/>
                    <a:pt x="24" y="35"/>
                  </a:cubicBezTo>
                  <a:cubicBezTo>
                    <a:pt x="24" y="35"/>
                    <a:pt x="27" y="35"/>
                    <a:pt x="27" y="36"/>
                  </a:cubicBezTo>
                  <a:cubicBezTo>
                    <a:pt x="28" y="36"/>
                    <a:pt x="28" y="36"/>
                    <a:pt x="29" y="35"/>
                  </a:cubicBezTo>
                  <a:cubicBezTo>
                    <a:pt x="29" y="34"/>
                    <a:pt x="32" y="32"/>
                    <a:pt x="32" y="32"/>
                  </a:cubicBezTo>
                  <a:cubicBezTo>
                    <a:pt x="33" y="32"/>
                    <a:pt x="35" y="32"/>
                    <a:pt x="37" y="32"/>
                  </a:cubicBezTo>
                  <a:cubicBezTo>
                    <a:pt x="38" y="32"/>
                    <a:pt x="45" y="29"/>
                    <a:pt x="46" y="29"/>
                  </a:cubicBezTo>
                  <a:cubicBezTo>
                    <a:pt x="46" y="29"/>
                    <a:pt x="47" y="25"/>
                    <a:pt x="47" y="24"/>
                  </a:cubicBezTo>
                  <a:cubicBezTo>
                    <a:pt x="47" y="24"/>
                    <a:pt x="46" y="23"/>
                    <a:pt x="46" y="23"/>
                  </a:cubicBezTo>
                  <a:cubicBezTo>
                    <a:pt x="45" y="23"/>
                    <a:pt x="41" y="22"/>
                    <a:pt x="40" y="22"/>
                  </a:cubicBezTo>
                  <a:cubicBezTo>
                    <a:pt x="40" y="22"/>
                    <a:pt x="39" y="21"/>
                    <a:pt x="39" y="20"/>
                  </a:cubicBezTo>
                  <a:cubicBezTo>
                    <a:pt x="38" y="19"/>
                    <a:pt x="38" y="19"/>
                    <a:pt x="38" y="18"/>
                  </a:cubicBezTo>
                  <a:cubicBezTo>
                    <a:pt x="37" y="18"/>
                    <a:pt x="36" y="18"/>
                    <a:pt x="36" y="17"/>
                  </a:cubicBezTo>
                  <a:cubicBezTo>
                    <a:pt x="35" y="17"/>
                    <a:pt x="34" y="15"/>
                    <a:pt x="35" y="15"/>
                  </a:cubicBezTo>
                  <a:cubicBezTo>
                    <a:pt x="35" y="14"/>
                    <a:pt x="34" y="13"/>
                    <a:pt x="34" y="12"/>
                  </a:cubicBezTo>
                  <a:cubicBezTo>
                    <a:pt x="33" y="12"/>
                    <a:pt x="32" y="10"/>
                    <a:pt x="32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34" name="Freeform 261"/>
            <p:cNvSpPr>
              <a:spLocks/>
            </p:cNvSpPr>
            <p:nvPr/>
          </p:nvSpPr>
          <p:spPr bwMode="auto">
            <a:xfrm>
              <a:off x="3549" y="2029"/>
              <a:ext cx="75" cy="83"/>
            </a:xfrm>
            <a:custGeom>
              <a:avLst/>
              <a:gdLst>
                <a:gd name="T0" fmla="*/ 9 w 18"/>
                <a:gd name="T1" fmla="*/ 0 h 20"/>
                <a:gd name="T2" fmla="*/ 9 w 18"/>
                <a:gd name="T3" fmla="*/ 2 h 20"/>
                <a:gd name="T4" fmla="*/ 7 w 18"/>
                <a:gd name="T5" fmla="*/ 4 h 20"/>
                <a:gd name="T6" fmla="*/ 6 w 18"/>
                <a:gd name="T7" fmla="*/ 6 h 20"/>
                <a:gd name="T8" fmla="*/ 7 w 18"/>
                <a:gd name="T9" fmla="*/ 6 h 20"/>
                <a:gd name="T10" fmla="*/ 8 w 18"/>
                <a:gd name="T11" fmla="*/ 7 h 20"/>
                <a:gd name="T12" fmla="*/ 7 w 18"/>
                <a:gd name="T13" fmla="*/ 12 h 20"/>
                <a:gd name="T14" fmla="*/ 0 w 18"/>
                <a:gd name="T15" fmla="*/ 14 h 20"/>
                <a:gd name="T16" fmla="*/ 2 w 18"/>
                <a:gd name="T17" fmla="*/ 20 h 20"/>
                <a:gd name="T18" fmla="*/ 3 w 18"/>
                <a:gd name="T19" fmla="*/ 19 h 20"/>
                <a:gd name="T20" fmla="*/ 7 w 18"/>
                <a:gd name="T21" fmla="*/ 19 h 20"/>
                <a:gd name="T22" fmla="*/ 7 w 18"/>
                <a:gd name="T23" fmla="*/ 17 h 20"/>
                <a:gd name="T24" fmla="*/ 10 w 18"/>
                <a:gd name="T25" fmla="*/ 17 h 20"/>
                <a:gd name="T26" fmla="*/ 11 w 18"/>
                <a:gd name="T27" fmla="*/ 15 h 20"/>
                <a:gd name="T28" fmla="*/ 13 w 18"/>
                <a:gd name="T29" fmla="*/ 14 h 20"/>
                <a:gd name="T30" fmla="*/ 13 w 18"/>
                <a:gd name="T31" fmla="*/ 11 h 20"/>
                <a:gd name="T32" fmla="*/ 15 w 18"/>
                <a:gd name="T33" fmla="*/ 10 h 20"/>
                <a:gd name="T34" fmla="*/ 17 w 18"/>
                <a:gd name="T35" fmla="*/ 7 h 20"/>
                <a:gd name="T36" fmla="*/ 17 w 18"/>
                <a:gd name="T37" fmla="*/ 6 h 20"/>
                <a:gd name="T38" fmla="*/ 15 w 18"/>
                <a:gd name="T39" fmla="*/ 4 h 20"/>
                <a:gd name="T40" fmla="*/ 11 w 18"/>
                <a:gd name="T41" fmla="*/ 2 h 20"/>
                <a:gd name="T42" fmla="*/ 10 w 18"/>
                <a:gd name="T43" fmla="*/ 0 h 20"/>
                <a:gd name="T44" fmla="*/ 9 w 18"/>
                <a:gd name="T4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0">
                  <a:moveTo>
                    <a:pt x="9" y="0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7"/>
                    <a:pt x="8" y="7"/>
                  </a:cubicBezTo>
                  <a:cubicBezTo>
                    <a:pt x="8" y="8"/>
                    <a:pt x="7" y="12"/>
                    <a:pt x="7" y="12"/>
                  </a:cubicBezTo>
                  <a:cubicBezTo>
                    <a:pt x="6" y="12"/>
                    <a:pt x="2" y="13"/>
                    <a:pt x="0" y="14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4" y="19"/>
                    <a:pt x="6" y="19"/>
                    <a:pt x="7" y="19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8" y="16"/>
                    <a:pt x="9" y="17"/>
                    <a:pt x="10" y="17"/>
                  </a:cubicBezTo>
                  <a:cubicBezTo>
                    <a:pt x="10" y="17"/>
                    <a:pt x="11" y="15"/>
                    <a:pt x="11" y="15"/>
                  </a:cubicBezTo>
                  <a:cubicBezTo>
                    <a:pt x="12" y="14"/>
                    <a:pt x="13" y="15"/>
                    <a:pt x="13" y="14"/>
                  </a:cubicBezTo>
                  <a:cubicBezTo>
                    <a:pt x="13" y="13"/>
                    <a:pt x="13" y="11"/>
                    <a:pt x="13" y="11"/>
                  </a:cubicBezTo>
                  <a:cubicBezTo>
                    <a:pt x="14" y="11"/>
                    <a:pt x="15" y="10"/>
                    <a:pt x="15" y="10"/>
                  </a:cubicBezTo>
                  <a:cubicBezTo>
                    <a:pt x="15" y="9"/>
                    <a:pt x="17" y="8"/>
                    <a:pt x="17" y="7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6" y="6"/>
                    <a:pt x="15" y="4"/>
                    <a:pt x="15" y="4"/>
                  </a:cubicBezTo>
                  <a:cubicBezTo>
                    <a:pt x="15" y="3"/>
                    <a:pt x="13" y="4"/>
                    <a:pt x="11" y="2"/>
                  </a:cubicBezTo>
                  <a:cubicBezTo>
                    <a:pt x="11" y="2"/>
                    <a:pt x="10" y="1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35" name="Freeform 262"/>
            <p:cNvSpPr>
              <a:spLocks/>
            </p:cNvSpPr>
            <p:nvPr/>
          </p:nvSpPr>
          <p:spPr bwMode="auto">
            <a:xfrm>
              <a:off x="3536" y="2021"/>
              <a:ext cx="13" cy="12"/>
            </a:xfrm>
            <a:custGeom>
              <a:avLst/>
              <a:gdLst>
                <a:gd name="T0" fmla="*/ 2 w 3"/>
                <a:gd name="T1" fmla="*/ 3 h 3"/>
                <a:gd name="T2" fmla="*/ 2 w 3"/>
                <a:gd name="T3" fmla="*/ 3 h 3"/>
                <a:gd name="T4" fmla="*/ 2 w 3"/>
                <a:gd name="T5" fmla="*/ 0 h 3"/>
                <a:gd name="T6" fmla="*/ 0 w 3"/>
                <a:gd name="T7" fmla="*/ 2 h 3"/>
                <a:gd name="T8" fmla="*/ 0 w 3"/>
                <a:gd name="T9" fmla="*/ 2 h 3"/>
                <a:gd name="T10" fmla="*/ 2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36" name="Freeform 263"/>
            <p:cNvSpPr>
              <a:spLocks/>
            </p:cNvSpPr>
            <p:nvPr/>
          </p:nvSpPr>
          <p:spPr bwMode="auto">
            <a:xfrm>
              <a:off x="3549" y="2017"/>
              <a:ext cx="41" cy="37"/>
            </a:xfrm>
            <a:custGeom>
              <a:avLst/>
              <a:gdLst>
                <a:gd name="T0" fmla="*/ 1 w 10"/>
                <a:gd name="T1" fmla="*/ 8 h 9"/>
                <a:gd name="T2" fmla="*/ 6 w 10"/>
                <a:gd name="T3" fmla="*/ 9 h 9"/>
                <a:gd name="T4" fmla="*/ 7 w 10"/>
                <a:gd name="T5" fmla="*/ 7 h 9"/>
                <a:gd name="T6" fmla="*/ 9 w 10"/>
                <a:gd name="T7" fmla="*/ 5 h 9"/>
                <a:gd name="T8" fmla="*/ 9 w 10"/>
                <a:gd name="T9" fmla="*/ 3 h 9"/>
                <a:gd name="T10" fmla="*/ 9 w 10"/>
                <a:gd name="T11" fmla="*/ 3 h 9"/>
                <a:gd name="T12" fmla="*/ 10 w 10"/>
                <a:gd name="T13" fmla="*/ 3 h 9"/>
                <a:gd name="T14" fmla="*/ 10 w 10"/>
                <a:gd name="T15" fmla="*/ 0 h 9"/>
                <a:gd name="T16" fmla="*/ 7 w 10"/>
                <a:gd name="T17" fmla="*/ 3 h 9"/>
                <a:gd name="T18" fmla="*/ 3 w 10"/>
                <a:gd name="T19" fmla="*/ 5 h 9"/>
                <a:gd name="T20" fmla="*/ 0 w 10"/>
                <a:gd name="T21" fmla="*/ 6 h 9"/>
                <a:gd name="T22" fmla="*/ 0 w 10"/>
                <a:gd name="T23" fmla="*/ 6 h 9"/>
                <a:gd name="T24" fmla="*/ 1 w 10"/>
                <a:gd name="T2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9">
                  <a:moveTo>
                    <a:pt x="1" y="8"/>
                  </a:moveTo>
                  <a:cubicBezTo>
                    <a:pt x="2" y="8"/>
                    <a:pt x="5" y="9"/>
                    <a:pt x="6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0"/>
                    <a:pt x="10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6" y="4"/>
                    <a:pt x="4" y="5"/>
                    <a:pt x="3" y="5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37" name="Freeform 264"/>
            <p:cNvSpPr>
              <a:spLocks noEditPoints="1"/>
            </p:cNvSpPr>
            <p:nvPr/>
          </p:nvSpPr>
          <p:spPr bwMode="auto">
            <a:xfrm>
              <a:off x="3981" y="2204"/>
              <a:ext cx="179" cy="58"/>
            </a:xfrm>
            <a:custGeom>
              <a:avLst/>
              <a:gdLst>
                <a:gd name="T0" fmla="*/ 8 w 43"/>
                <a:gd name="T1" fmla="*/ 5 h 14"/>
                <a:gd name="T2" fmla="*/ 6 w 43"/>
                <a:gd name="T3" fmla="*/ 3 h 14"/>
                <a:gd name="T4" fmla="*/ 5 w 43"/>
                <a:gd name="T5" fmla="*/ 2 h 14"/>
                <a:gd name="T6" fmla="*/ 5 w 43"/>
                <a:gd name="T7" fmla="*/ 1 h 14"/>
                <a:gd name="T8" fmla="*/ 4 w 43"/>
                <a:gd name="T9" fmla="*/ 2 h 14"/>
                <a:gd name="T10" fmla="*/ 3 w 43"/>
                <a:gd name="T11" fmla="*/ 2 h 14"/>
                <a:gd name="T12" fmla="*/ 1 w 43"/>
                <a:gd name="T13" fmla="*/ 1 h 14"/>
                <a:gd name="T14" fmla="*/ 0 w 43"/>
                <a:gd name="T15" fmla="*/ 1 h 14"/>
                <a:gd name="T16" fmla="*/ 1 w 43"/>
                <a:gd name="T17" fmla="*/ 4 h 14"/>
                <a:gd name="T18" fmla="*/ 3 w 43"/>
                <a:gd name="T19" fmla="*/ 8 h 14"/>
                <a:gd name="T20" fmla="*/ 5 w 43"/>
                <a:gd name="T21" fmla="*/ 10 h 14"/>
                <a:gd name="T22" fmla="*/ 9 w 43"/>
                <a:gd name="T23" fmla="*/ 13 h 14"/>
                <a:gd name="T24" fmla="*/ 8 w 43"/>
                <a:gd name="T25" fmla="*/ 9 h 14"/>
                <a:gd name="T26" fmla="*/ 8 w 43"/>
                <a:gd name="T27" fmla="*/ 5 h 14"/>
                <a:gd name="T28" fmla="*/ 41 w 43"/>
                <a:gd name="T29" fmla="*/ 3 h 14"/>
                <a:gd name="T30" fmla="*/ 39 w 43"/>
                <a:gd name="T31" fmla="*/ 2 h 14"/>
                <a:gd name="T32" fmla="*/ 37 w 43"/>
                <a:gd name="T33" fmla="*/ 0 h 14"/>
                <a:gd name="T34" fmla="*/ 36 w 43"/>
                <a:gd name="T35" fmla="*/ 3 h 14"/>
                <a:gd name="T36" fmla="*/ 34 w 43"/>
                <a:gd name="T37" fmla="*/ 4 h 14"/>
                <a:gd name="T38" fmla="*/ 34 w 43"/>
                <a:gd name="T39" fmla="*/ 5 h 14"/>
                <a:gd name="T40" fmla="*/ 34 w 43"/>
                <a:gd name="T41" fmla="*/ 6 h 14"/>
                <a:gd name="T42" fmla="*/ 33 w 43"/>
                <a:gd name="T43" fmla="*/ 7 h 14"/>
                <a:gd name="T44" fmla="*/ 31 w 43"/>
                <a:gd name="T45" fmla="*/ 5 h 14"/>
                <a:gd name="T46" fmla="*/ 31 w 43"/>
                <a:gd name="T47" fmla="*/ 5 h 14"/>
                <a:gd name="T48" fmla="*/ 29 w 43"/>
                <a:gd name="T49" fmla="*/ 8 h 14"/>
                <a:gd name="T50" fmla="*/ 26 w 43"/>
                <a:gd name="T51" fmla="*/ 9 h 14"/>
                <a:gd name="T52" fmla="*/ 25 w 43"/>
                <a:gd name="T53" fmla="*/ 12 h 14"/>
                <a:gd name="T54" fmla="*/ 21 w 43"/>
                <a:gd name="T55" fmla="*/ 11 h 14"/>
                <a:gd name="T56" fmla="*/ 22 w 43"/>
                <a:gd name="T57" fmla="*/ 12 h 14"/>
                <a:gd name="T58" fmla="*/ 24 w 43"/>
                <a:gd name="T59" fmla="*/ 13 h 14"/>
                <a:gd name="T60" fmla="*/ 27 w 43"/>
                <a:gd name="T61" fmla="*/ 13 h 14"/>
                <a:gd name="T62" fmla="*/ 29 w 43"/>
                <a:gd name="T63" fmla="*/ 12 h 14"/>
                <a:gd name="T64" fmla="*/ 31 w 43"/>
                <a:gd name="T65" fmla="*/ 13 h 14"/>
                <a:gd name="T66" fmla="*/ 33 w 43"/>
                <a:gd name="T67" fmla="*/ 11 h 14"/>
                <a:gd name="T68" fmla="*/ 34 w 43"/>
                <a:gd name="T69" fmla="*/ 9 h 14"/>
                <a:gd name="T70" fmla="*/ 35 w 43"/>
                <a:gd name="T71" fmla="*/ 7 h 14"/>
                <a:gd name="T72" fmla="*/ 38 w 43"/>
                <a:gd name="T73" fmla="*/ 6 h 14"/>
                <a:gd name="T74" fmla="*/ 39 w 43"/>
                <a:gd name="T75" fmla="*/ 6 h 14"/>
                <a:gd name="T76" fmla="*/ 41 w 43"/>
                <a:gd name="T77" fmla="*/ 5 h 14"/>
                <a:gd name="T78" fmla="*/ 43 w 43"/>
                <a:gd name="T79" fmla="*/ 4 h 14"/>
                <a:gd name="T80" fmla="*/ 41 w 43"/>
                <a:gd name="T8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14">
                  <a:moveTo>
                    <a:pt x="8" y="5"/>
                  </a:moveTo>
                  <a:cubicBezTo>
                    <a:pt x="8" y="4"/>
                    <a:pt x="7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3"/>
                    <a:pt x="3" y="2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5"/>
                    <a:pt x="3" y="7"/>
                    <a:pt x="3" y="8"/>
                  </a:cubicBezTo>
                  <a:cubicBezTo>
                    <a:pt x="3" y="9"/>
                    <a:pt x="4" y="9"/>
                    <a:pt x="5" y="10"/>
                  </a:cubicBezTo>
                  <a:cubicBezTo>
                    <a:pt x="6" y="11"/>
                    <a:pt x="9" y="13"/>
                    <a:pt x="9" y="13"/>
                  </a:cubicBezTo>
                  <a:cubicBezTo>
                    <a:pt x="10" y="12"/>
                    <a:pt x="9" y="10"/>
                    <a:pt x="8" y="9"/>
                  </a:cubicBezTo>
                  <a:cubicBezTo>
                    <a:pt x="7" y="9"/>
                    <a:pt x="8" y="7"/>
                    <a:pt x="8" y="5"/>
                  </a:cubicBezTo>
                  <a:close/>
                  <a:moveTo>
                    <a:pt x="41" y="3"/>
                  </a:moveTo>
                  <a:cubicBezTo>
                    <a:pt x="41" y="3"/>
                    <a:pt x="39" y="3"/>
                    <a:pt x="39" y="2"/>
                  </a:cubicBezTo>
                  <a:cubicBezTo>
                    <a:pt x="39" y="2"/>
                    <a:pt x="38" y="0"/>
                    <a:pt x="37" y="0"/>
                  </a:cubicBezTo>
                  <a:cubicBezTo>
                    <a:pt x="37" y="0"/>
                    <a:pt x="36" y="2"/>
                    <a:pt x="36" y="3"/>
                  </a:cubicBezTo>
                  <a:cubicBezTo>
                    <a:pt x="36" y="3"/>
                    <a:pt x="34" y="3"/>
                    <a:pt x="34" y="4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7"/>
                    <a:pt x="33" y="7"/>
                  </a:cubicBezTo>
                  <a:cubicBezTo>
                    <a:pt x="32" y="7"/>
                    <a:pt x="32" y="6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7"/>
                    <a:pt x="29" y="8"/>
                  </a:cubicBezTo>
                  <a:cubicBezTo>
                    <a:pt x="29" y="9"/>
                    <a:pt x="28" y="9"/>
                    <a:pt x="26" y="9"/>
                  </a:cubicBezTo>
                  <a:cubicBezTo>
                    <a:pt x="24" y="9"/>
                    <a:pt x="25" y="11"/>
                    <a:pt x="25" y="12"/>
                  </a:cubicBezTo>
                  <a:cubicBezTo>
                    <a:pt x="24" y="13"/>
                    <a:pt x="22" y="11"/>
                    <a:pt x="21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4"/>
                    <a:pt x="24" y="13"/>
                  </a:cubicBezTo>
                  <a:cubicBezTo>
                    <a:pt x="24" y="13"/>
                    <a:pt x="26" y="13"/>
                    <a:pt x="27" y="13"/>
                  </a:cubicBezTo>
                  <a:cubicBezTo>
                    <a:pt x="28" y="13"/>
                    <a:pt x="28" y="12"/>
                    <a:pt x="29" y="12"/>
                  </a:cubicBezTo>
                  <a:cubicBezTo>
                    <a:pt x="30" y="12"/>
                    <a:pt x="30" y="13"/>
                    <a:pt x="31" y="13"/>
                  </a:cubicBezTo>
                  <a:cubicBezTo>
                    <a:pt x="32" y="12"/>
                    <a:pt x="33" y="12"/>
                    <a:pt x="33" y="11"/>
                  </a:cubicBezTo>
                  <a:cubicBezTo>
                    <a:pt x="33" y="10"/>
                    <a:pt x="34" y="10"/>
                    <a:pt x="34" y="9"/>
                  </a:cubicBezTo>
                  <a:cubicBezTo>
                    <a:pt x="34" y="8"/>
                    <a:pt x="35" y="9"/>
                    <a:pt x="35" y="7"/>
                  </a:cubicBezTo>
                  <a:cubicBezTo>
                    <a:pt x="35" y="5"/>
                    <a:pt x="37" y="6"/>
                    <a:pt x="38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1" y="5"/>
                    <a:pt x="41" y="5"/>
                  </a:cubicBezTo>
                  <a:cubicBezTo>
                    <a:pt x="40" y="4"/>
                    <a:pt x="43" y="5"/>
                    <a:pt x="43" y="4"/>
                  </a:cubicBezTo>
                  <a:cubicBezTo>
                    <a:pt x="43" y="3"/>
                    <a:pt x="42" y="2"/>
                    <a:pt x="4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38" name="Freeform 265"/>
            <p:cNvSpPr>
              <a:spLocks/>
            </p:cNvSpPr>
            <p:nvPr/>
          </p:nvSpPr>
          <p:spPr bwMode="auto">
            <a:xfrm>
              <a:off x="4110" y="2225"/>
              <a:ext cx="12" cy="8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1 h 2"/>
                <a:gd name="T4" fmla="*/ 3 w 3"/>
                <a:gd name="T5" fmla="*/ 0 h 2"/>
                <a:gd name="T6" fmla="*/ 2 w 3"/>
                <a:gd name="T7" fmla="*/ 0 h 2"/>
                <a:gd name="T8" fmla="*/ 0 w 3"/>
                <a:gd name="T9" fmla="*/ 0 h 2"/>
                <a:gd name="T10" fmla="*/ 2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39" name="Freeform 266"/>
            <p:cNvSpPr>
              <a:spLocks/>
            </p:cNvSpPr>
            <p:nvPr/>
          </p:nvSpPr>
          <p:spPr bwMode="auto">
            <a:xfrm>
              <a:off x="3428" y="1900"/>
              <a:ext cx="88" cy="87"/>
            </a:xfrm>
            <a:custGeom>
              <a:avLst/>
              <a:gdLst>
                <a:gd name="T0" fmla="*/ 18 w 21"/>
                <a:gd name="T1" fmla="*/ 20 h 21"/>
                <a:gd name="T2" fmla="*/ 19 w 21"/>
                <a:gd name="T3" fmla="*/ 19 h 21"/>
                <a:gd name="T4" fmla="*/ 20 w 21"/>
                <a:gd name="T5" fmla="*/ 20 h 21"/>
                <a:gd name="T6" fmla="*/ 21 w 21"/>
                <a:gd name="T7" fmla="*/ 19 h 21"/>
                <a:gd name="T8" fmla="*/ 20 w 21"/>
                <a:gd name="T9" fmla="*/ 17 h 21"/>
                <a:gd name="T10" fmla="*/ 19 w 21"/>
                <a:gd name="T11" fmla="*/ 16 h 21"/>
                <a:gd name="T12" fmla="*/ 19 w 21"/>
                <a:gd name="T13" fmla="*/ 14 h 21"/>
                <a:gd name="T14" fmla="*/ 18 w 21"/>
                <a:gd name="T15" fmla="*/ 13 h 21"/>
                <a:gd name="T16" fmla="*/ 16 w 21"/>
                <a:gd name="T17" fmla="*/ 11 h 21"/>
                <a:gd name="T18" fmla="*/ 15 w 21"/>
                <a:gd name="T19" fmla="*/ 10 h 21"/>
                <a:gd name="T20" fmla="*/ 15 w 21"/>
                <a:gd name="T21" fmla="*/ 8 h 21"/>
                <a:gd name="T22" fmla="*/ 16 w 21"/>
                <a:gd name="T23" fmla="*/ 6 h 21"/>
                <a:gd name="T24" fmla="*/ 16 w 21"/>
                <a:gd name="T25" fmla="*/ 5 h 21"/>
                <a:gd name="T26" fmla="*/ 15 w 21"/>
                <a:gd name="T27" fmla="*/ 4 h 21"/>
                <a:gd name="T28" fmla="*/ 14 w 21"/>
                <a:gd name="T29" fmla="*/ 3 h 21"/>
                <a:gd name="T30" fmla="*/ 13 w 21"/>
                <a:gd name="T31" fmla="*/ 1 h 21"/>
                <a:gd name="T32" fmla="*/ 11 w 21"/>
                <a:gd name="T33" fmla="*/ 1 h 21"/>
                <a:gd name="T34" fmla="*/ 9 w 21"/>
                <a:gd name="T35" fmla="*/ 0 h 21"/>
                <a:gd name="T36" fmla="*/ 8 w 21"/>
                <a:gd name="T37" fmla="*/ 1 h 21"/>
                <a:gd name="T38" fmla="*/ 8 w 21"/>
                <a:gd name="T39" fmla="*/ 1 h 21"/>
                <a:gd name="T40" fmla="*/ 6 w 21"/>
                <a:gd name="T41" fmla="*/ 2 h 21"/>
                <a:gd name="T42" fmla="*/ 5 w 21"/>
                <a:gd name="T43" fmla="*/ 3 h 21"/>
                <a:gd name="T44" fmla="*/ 5 w 21"/>
                <a:gd name="T45" fmla="*/ 5 h 21"/>
                <a:gd name="T46" fmla="*/ 5 w 21"/>
                <a:gd name="T47" fmla="*/ 7 h 21"/>
                <a:gd name="T48" fmla="*/ 4 w 21"/>
                <a:gd name="T49" fmla="*/ 8 h 21"/>
                <a:gd name="T50" fmla="*/ 0 w 21"/>
                <a:gd name="T51" fmla="*/ 11 h 21"/>
                <a:gd name="T52" fmla="*/ 0 w 21"/>
                <a:gd name="T53" fmla="*/ 12 h 21"/>
                <a:gd name="T54" fmla="*/ 0 w 21"/>
                <a:gd name="T55" fmla="*/ 14 h 21"/>
                <a:gd name="T56" fmla="*/ 2 w 21"/>
                <a:gd name="T57" fmla="*/ 14 h 21"/>
                <a:gd name="T58" fmla="*/ 6 w 21"/>
                <a:gd name="T59" fmla="*/ 16 h 21"/>
                <a:gd name="T60" fmla="*/ 12 w 21"/>
                <a:gd name="T61" fmla="*/ 20 h 21"/>
                <a:gd name="T62" fmla="*/ 14 w 21"/>
                <a:gd name="T63" fmla="*/ 21 h 21"/>
                <a:gd name="T64" fmla="*/ 17 w 21"/>
                <a:gd name="T65" fmla="*/ 21 h 21"/>
                <a:gd name="T66" fmla="*/ 18 w 21"/>
                <a:gd name="T6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21">
                  <a:moveTo>
                    <a:pt x="18" y="20"/>
                  </a:moveTo>
                  <a:cubicBezTo>
                    <a:pt x="18" y="19"/>
                    <a:pt x="18" y="19"/>
                    <a:pt x="19" y="19"/>
                  </a:cubicBezTo>
                  <a:cubicBezTo>
                    <a:pt x="19" y="19"/>
                    <a:pt x="20" y="19"/>
                    <a:pt x="20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8"/>
                    <a:pt x="20" y="18"/>
                    <a:pt x="20" y="17"/>
                  </a:cubicBezTo>
                  <a:cubicBezTo>
                    <a:pt x="20" y="17"/>
                    <a:pt x="19" y="16"/>
                    <a:pt x="19" y="16"/>
                  </a:cubicBezTo>
                  <a:cubicBezTo>
                    <a:pt x="19" y="15"/>
                    <a:pt x="20" y="15"/>
                    <a:pt x="19" y="14"/>
                  </a:cubicBezTo>
                  <a:cubicBezTo>
                    <a:pt x="19" y="14"/>
                    <a:pt x="19" y="13"/>
                    <a:pt x="18" y="13"/>
                  </a:cubicBezTo>
                  <a:cubicBezTo>
                    <a:pt x="18" y="13"/>
                    <a:pt x="16" y="12"/>
                    <a:pt x="16" y="11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5" y="10"/>
                    <a:pt x="14" y="8"/>
                    <a:pt x="15" y="8"/>
                  </a:cubicBezTo>
                  <a:cubicBezTo>
                    <a:pt x="15" y="8"/>
                    <a:pt x="15" y="6"/>
                    <a:pt x="16" y="6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5" y="4"/>
                    <a:pt x="15" y="4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14" y="2"/>
                    <a:pt x="13" y="1"/>
                    <a:pt x="13" y="1"/>
                  </a:cubicBezTo>
                  <a:cubicBezTo>
                    <a:pt x="13" y="2"/>
                    <a:pt x="11" y="1"/>
                    <a:pt x="11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5" y="4"/>
                    <a:pt x="6" y="5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7"/>
                    <a:pt x="4" y="8"/>
                    <a:pt x="4" y="8"/>
                  </a:cubicBezTo>
                  <a:cubicBezTo>
                    <a:pt x="4" y="8"/>
                    <a:pt x="2" y="10"/>
                    <a:pt x="0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3" y="14"/>
                    <a:pt x="6" y="16"/>
                    <a:pt x="6" y="16"/>
                  </a:cubicBezTo>
                  <a:cubicBezTo>
                    <a:pt x="7" y="17"/>
                    <a:pt x="11" y="20"/>
                    <a:pt x="12" y="20"/>
                  </a:cubicBezTo>
                  <a:cubicBezTo>
                    <a:pt x="13" y="21"/>
                    <a:pt x="14" y="21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17" y="21"/>
                    <a:pt x="18" y="20"/>
                    <a:pt x="1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40" name="Freeform 267"/>
            <p:cNvSpPr>
              <a:spLocks/>
            </p:cNvSpPr>
            <p:nvPr/>
          </p:nvSpPr>
          <p:spPr bwMode="auto">
            <a:xfrm>
              <a:off x="3499" y="1979"/>
              <a:ext cx="17" cy="17"/>
            </a:xfrm>
            <a:custGeom>
              <a:avLst/>
              <a:gdLst>
                <a:gd name="T0" fmla="*/ 1 w 4"/>
                <a:gd name="T1" fmla="*/ 3 h 4"/>
                <a:gd name="T2" fmla="*/ 2 w 4"/>
                <a:gd name="T3" fmla="*/ 4 h 4"/>
                <a:gd name="T4" fmla="*/ 4 w 4"/>
                <a:gd name="T5" fmla="*/ 4 h 4"/>
                <a:gd name="T6" fmla="*/ 3 w 4"/>
                <a:gd name="T7" fmla="*/ 1 h 4"/>
                <a:gd name="T8" fmla="*/ 3 w 4"/>
                <a:gd name="T9" fmla="*/ 1 h 4"/>
                <a:gd name="T10" fmla="*/ 2 w 4"/>
                <a:gd name="T11" fmla="*/ 0 h 4"/>
                <a:gd name="T12" fmla="*/ 1 w 4"/>
                <a:gd name="T13" fmla="*/ 1 h 4"/>
                <a:gd name="T14" fmla="*/ 0 w 4"/>
                <a:gd name="T15" fmla="*/ 2 h 4"/>
                <a:gd name="T16" fmla="*/ 1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41" name="Freeform 268"/>
            <p:cNvSpPr>
              <a:spLocks noEditPoints="1"/>
            </p:cNvSpPr>
            <p:nvPr/>
          </p:nvSpPr>
          <p:spPr bwMode="auto">
            <a:xfrm>
              <a:off x="3030" y="1746"/>
              <a:ext cx="133" cy="112"/>
            </a:xfrm>
            <a:custGeom>
              <a:avLst/>
              <a:gdLst>
                <a:gd name="T0" fmla="*/ 28 w 32"/>
                <a:gd name="T1" fmla="*/ 6 h 27"/>
                <a:gd name="T2" fmla="*/ 27 w 32"/>
                <a:gd name="T3" fmla="*/ 6 h 27"/>
                <a:gd name="T4" fmla="*/ 26 w 32"/>
                <a:gd name="T5" fmla="*/ 5 h 27"/>
                <a:gd name="T6" fmla="*/ 24 w 32"/>
                <a:gd name="T7" fmla="*/ 5 h 27"/>
                <a:gd name="T8" fmla="*/ 22 w 32"/>
                <a:gd name="T9" fmla="*/ 4 h 27"/>
                <a:gd name="T10" fmla="*/ 22 w 32"/>
                <a:gd name="T11" fmla="*/ 3 h 27"/>
                <a:gd name="T12" fmla="*/ 21 w 32"/>
                <a:gd name="T13" fmla="*/ 3 h 27"/>
                <a:gd name="T14" fmla="*/ 20 w 32"/>
                <a:gd name="T15" fmla="*/ 3 h 27"/>
                <a:gd name="T16" fmla="*/ 19 w 32"/>
                <a:gd name="T17" fmla="*/ 2 h 27"/>
                <a:gd name="T18" fmla="*/ 18 w 32"/>
                <a:gd name="T19" fmla="*/ 1 h 27"/>
                <a:gd name="T20" fmla="*/ 17 w 32"/>
                <a:gd name="T21" fmla="*/ 0 h 27"/>
                <a:gd name="T22" fmla="*/ 17 w 32"/>
                <a:gd name="T23" fmla="*/ 0 h 27"/>
                <a:gd name="T24" fmla="*/ 16 w 32"/>
                <a:gd name="T25" fmla="*/ 0 h 27"/>
                <a:gd name="T26" fmla="*/ 15 w 32"/>
                <a:gd name="T27" fmla="*/ 2 h 27"/>
                <a:gd name="T28" fmla="*/ 12 w 32"/>
                <a:gd name="T29" fmla="*/ 3 h 27"/>
                <a:gd name="T30" fmla="*/ 11 w 32"/>
                <a:gd name="T31" fmla="*/ 5 h 27"/>
                <a:gd name="T32" fmla="*/ 8 w 32"/>
                <a:gd name="T33" fmla="*/ 4 h 27"/>
                <a:gd name="T34" fmla="*/ 7 w 32"/>
                <a:gd name="T35" fmla="*/ 5 h 27"/>
                <a:gd name="T36" fmla="*/ 7 w 32"/>
                <a:gd name="T37" fmla="*/ 7 h 27"/>
                <a:gd name="T38" fmla="*/ 5 w 32"/>
                <a:gd name="T39" fmla="*/ 7 h 27"/>
                <a:gd name="T40" fmla="*/ 4 w 32"/>
                <a:gd name="T41" fmla="*/ 7 h 27"/>
                <a:gd name="T42" fmla="*/ 2 w 32"/>
                <a:gd name="T43" fmla="*/ 7 h 27"/>
                <a:gd name="T44" fmla="*/ 1 w 32"/>
                <a:gd name="T45" fmla="*/ 8 h 27"/>
                <a:gd name="T46" fmla="*/ 1 w 32"/>
                <a:gd name="T47" fmla="*/ 9 h 27"/>
                <a:gd name="T48" fmla="*/ 4 w 32"/>
                <a:gd name="T49" fmla="*/ 10 h 27"/>
                <a:gd name="T50" fmla="*/ 6 w 32"/>
                <a:gd name="T51" fmla="*/ 11 h 27"/>
                <a:gd name="T52" fmla="*/ 6 w 32"/>
                <a:gd name="T53" fmla="*/ 12 h 27"/>
                <a:gd name="T54" fmla="*/ 8 w 32"/>
                <a:gd name="T55" fmla="*/ 14 h 27"/>
                <a:gd name="T56" fmla="*/ 9 w 32"/>
                <a:gd name="T57" fmla="*/ 15 h 27"/>
                <a:gd name="T58" fmla="*/ 8 w 32"/>
                <a:gd name="T59" fmla="*/ 18 h 27"/>
                <a:gd name="T60" fmla="*/ 7 w 32"/>
                <a:gd name="T61" fmla="*/ 22 h 27"/>
                <a:gd name="T62" fmla="*/ 7 w 32"/>
                <a:gd name="T63" fmla="*/ 22 h 27"/>
                <a:gd name="T64" fmla="*/ 8 w 32"/>
                <a:gd name="T65" fmla="*/ 23 h 27"/>
                <a:gd name="T66" fmla="*/ 11 w 32"/>
                <a:gd name="T67" fmla="*/ 24 h 27"/>
                <a:gd name="T68" fmla="*/ 12 w 32"/>
                <a:gd name="T69" fmla="*/ 23 h 27"/>
                <a:gd name="T70" fmla="*/ 13 w 32"/>
                <a:gd name="T71" fmla="*/ 24 h 27"/>
                <a:gd name="T72" fmla="*/ 16 w 32"/>
                <a:gd name="T73" fmla="*/ 24 h 27"/>
                <a:gd name="T74" fmla="*/ 18 w 32"/>
                <a:gd name="T75" fmla="*/ 24 h 27"/>
                <a:gd name="T76" fmla="*/ 18 w 32"/>
                <a:gd name="T77" fmla="*/ 24 h 27"/>
                <a:gd name="T78" fmla="*/ 20 w 32"/>
                <a:gd name="T79" fmla="*/ 22 h 27"/>
                <a:gd name="T80" fmla="*/ 24 w 32"/>
                <a:gd name="T81" fmla="*/ 22 h 27"/>
                <a:gd name="T82" fmla="*/ 27 w 32"/>
                <a:gd name="T83" fmla="*/ 22 h 27"/>
                <a:gd name="T84" fmla="*/ 28 w 32"/>
                <a:gd name="T85" fmla="*/ 21 h 27"/>
                <a:gd name="T86" fmla="*/ 28 w 32"/>
                <a:gd name="T87" fmla="*/ 20 h 27"/>
                <a:gd name="T88" fmla="*/ 27 w 32"/>
                <a:gd name="T89" fmla="*/ 20 h 27"/>
                <a:gd name="T90" fmla="*/ 27 w 32"/>
                <a:gd name="T91" fmla="*/ 19 h 27"/>
                <a:gd name="T92" fmla="*/ 26 w 32"/>
                <a:gd name="T93" fmla="*/ 17 h 27"/>
                <a:gd name="T94" fmla="*/ 26 w 32"/>
                <a:gd name="T95" fmla="*/ 17 h 27"/>
                <a:gd name="T96" fmla="*/ 27 w 32"/>
                <a:gd name="T97" fmla="*/ 16 h 27"/>
                <a:gd name="T98" fmla="*/ 27 w 32"/>
                <a:gd name="T99" fmla="*/ 15 h 27"/>
                <a:gd name="T100" fmla="*/ 26 w 32"/>
                <a:gd name="T101" fmla="*/ 14 h 27"/>
                <a:gd name="T102" fmla="*/ 25 w 32"/>
                <a:gd name="T103" fmla="*/ 14 h 27"/>
                <a:gd name="T104" fmla="*/ 25 w 32"/>
                <a:gd name="T105" fmla="*/ 13 h 27"/>
                <a:gd name="T106" fmla="*/ 26 w 32"/>
                <a:gd name="T107" fmla="*/ 11 h 27"/>
                <a:gd name="T108" fmla="*/ 28 w 32"/>
                <a:gd name="T109" fmla="*/ 10 h 27"/>
                <a:gd name="T110" fmla="*/ 28 w 32"/>
                <a:gd name="T111" fmla="*/ 9 h 27"/>
                <a:gd name="T112" fmla="*/ 29 w 32"/>
                <a:gd name="T113" fmla="*/ 7 h 27"/>
                <a:gd name="T114" fmla="*/ 28 w 32"/>
                <a:gd name="T115" fmla="*/ 6 h 27"/>
                <a:gd name="T116" fmla="*/ 32 w 32"/>
                <a:gd name="T117" fmla="*/ 23 h 27"/>
                <a:gd name="T118" fmla="*/ 31 w 32"/>
                <a:gd name="T119" fmla="*/ 24 h 27"/>
                <a:gd name="T120" fmla="*/ 32 w 32"/>
                <a:gd name="T121" fmla="*/ 27 h 27"/>
                <a:gd name="T122" fmla="*/ 32 w 32"/>
                <a:gd name="T12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" h="27">
                  <a:moveTo>
                    <a:pt x="28" y="6"/>
                  </a:moveTo>
                  <a:cubicBezTo>
                    <a:pt x="28" y="6"/>
                    <a:pt x="28" y="6"/>
                    <a:pt x="27" y="6"/>
                  </a:cubicBezTo>
                  <a:cubicBezTo>
                    <a:pt x="27" y="6"/>
                    <a:pt x="26" y="5"/>
                    <a:pt x="26" y="5"/>
                  </a:cubicBezTo>
                  <a:cubicBezTo>
                    <a:pt x="26" y="5"/>
                    <a:pt x="24" y="5"/>
                    <a:pt x="24" y="5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2" y="4"/>
                    <a:pt x="22" y="3"/>
                    <a:pt x="22" y="3"/>
                  </a:cubicBezTo>
                  <a:cubicBezTo>
                    <a:pt x="22" y="2"/>
                    <a:pt x="21" y="3"/>
                    <a:pt x="21" y="3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7" y="1"/>
                    <a:pt x="17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1"/>
                    <a:pt x="15" y="2"/>
                  </a:cubicBezTo>
                  <a:cubicBezTo>
                    <a:pt x="15" y="3"/>
                    <a:pt x="14" y="3"/>
                    <a:pt x="12" y="3"/>
                  </a:cubicBezTo>
                  <a:cubicBezTo>
                    <a:pt x="11" y="4"/>
                    <a:pt x="12" y="5"/>
                    <a:pt x="11" y="5"/>
                  </a:cubicBezTo>
                  <a:cubicBezTo>
                    <a:pt x="11" y="5"/>
                    <a:pt x="9" y="5"/>
                    <a:pt x="8" y="4"/>
                  </a:cubicBezTo>
                  <a:cubicBezTo>
                    <a:pt x="8" y="3"/>
                    <a:pt x="6" y="4"/>
                    <a:pt x="7" y="5"/>
                  </a:cubicBezTo>
                  <a:cubicBezTo>
                    <a:pt x="8" y="6"/>
                    <a:pt x="8" y="7"/>
                    <a:pt x="7" y="7"/>
                  </a:cubicBezTo>
                  <a:cubicBezTo>
                    <a:pt x="7" y="8"/>
                    <a:pt x="6" y="7"/>
                    <a:pt x="5" y="7"/>
                  </a:cubicBezTo>
                  <a:cubicBezTo>
                    <a:pt x="5" y="8"/>
                    <a:pt x="5" y="7"/>
                    <a:pt x="4" y="7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1" y="7"/>
                    <a:pt x="0" y="7"/>
                    <a:pt x="1" y="8"/>
                  </a:cubicBezTo>
                  <a:cubicBezTo>
                    <a:pt x="1" y="8"/>
                    <a:pt x="0" y="9"/>
                    <a:pt x="1" y="9"/>
                  </a:cubicBezTo>
                  <a:cubicBezTo>
                    <a:pt x="1" y="10"/>
                    <a:pt x="3" y="10"/>
                    <a:pt x="4" y="10"/>
                  </a:cubicBezTo>
                  <a:cubicBezTo>
                    <a:pt x="5" y="11"/>
                    <a:pt x="5" y="10"/>
                    <a:pt x="6" y="11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2"/>
                    <a:pt x="7" y="13"/>
                    <a:pt x="8" y="14"/>
                  </a:cubicBezTo>
                  <a:cubicBezTo>
                    <a:pt x="9" y="14"/>
                    <a:pt x="8" y="15"/>
                    <a:pt x="9" y="15"/>
                  </a:cubicBezTo>
                  <a:cubicBezTo>
                    <a:pt x="9" y="16"/>
                    <a:pt x="8" y="17"/>
                    <a:pt x="8" y="18"/>
                  </a:cubicBezTo>
                  <a:cubicBezTo>
                    <a:pt x="9" y="19"/>
                    <a:pt x="8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9" y="23"/>
                    <a:pt x="10" y="23"/>
                    <a:pt x="11" y="24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2" y="23"/>
                    <a:pt x="13" y="23"/>
                    <a:pt x="13" y="24"/>
                  </a:cubicBezTo>
                  <a:cubicBezTo>
                    <a:pt x="14" y="24"/>
                    <a:pt x="15" y="24"/>
                    <a:pt x="16" y="24"/>
                  </a:cubicBezTo>
                  <a:cubicBezTo>
                    <a:pt x="17" y="24"/>
                    <a:pt x="17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3"/>
                    <a:pt x="19" y="22"/>
                    <a:pt x="20" y="22"/>
                  </a:cubicBezTo>
                  <a:cubicBezTo>
                    <a:pt x="21" y="21"/>
                    <a:pt x="23" y="22"/>
                    <a:pt x="24" y="22"/>
                  </a:cubicBezTo>
                  <a:cubicBezTo>
                    <a:pt x="25" y="23"/>
                    <a:pt x="25" y="23"/>
                    <a:pt x="27" y="22"/>
                  </a:cubicBezTo>
                  <a:cubicBezTo>
                    <a:pt x="27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7" y="20"/>
                  </a:cubicBezTo>
                  <a:cubicBezTo>
                    <a:pt x="27" y="20"/>
                    <a:pt x="26" y="19"/>
                    <a:pt x="27" y="19"/>
                  </a:cubicBezTo>
                  <a:cubicBezTo>
                    <a:pt x="27" y="18"/>
                    <a:pt x="26" y="18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7" y="17"/>
                    <a:pt x="27" y="16"/>
                    <a:pt x="27" y="16"/>
                  </a:cubicBezTo>
                  <a:cubicBezTo>
                    <a:pt x="27" y="16"/>
                    <a:pt x="26" y="16"/>
                    <a:pt x="27" y="15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6" y="13"/>
                    <a:pt x="26" y="13"/>
                    <a:pt x="25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2"/>
                    <a:pt x="26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8" y="10"/>
                    <a:pt x="28" y="9"/>
                    <a:pt x="28" y="9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30" y="6"/>
                    <a:pt x="29" y="6"/>
                    <a:pt x="28" y="6"/>
                  </a:cubicBezTo>
                  <a:close/>
                  <a:moveTo>
                    <a:pt x="32" y="23"/>
                  </a:moveTo>
                  <a:cubicBezTo>
                    <a:pt x="32" y="23"/>
                    <a:pt x="32" y="23"/>
                    <a:pt x="31" y="24"/>
                  </a:cubicBezTo>
                  <a:cubicBezTo>
                    <a:pt x="30" y="24"/>
                    <a:pt x="31" y="27"/>
                    <a:pt x="32" y="27"/>
                  </a:cubicBezTo>
                  <a:cubicBezTo>
                    <a:pt x="32" y="27"/>
                    <a:pt x="32" y="23"/>
                    <a:pt x="3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42" name="Freeform 269"/>
            <p:cNvSpPr>
              <a:spLocks/>
            </p:cNvSpPr>
            <p:nvPr/>
          </p:nvSpPr>
          <p:spPr bwMode="auto">
            <a:xfrm>
              <a:off x="2241" y="2133"/>
              <a:ext cx="20" cy="13"/>
            </a:xfrm>
            <a:custGeom>
              <a:avLst/>
              <a:gdLst>
                <a:gd name="T0" fmla="*/ 5 w 5"/>
                <a:gd name="T1" fmla="*/ 1 h 3"/>
                <a:gd name="T2" fmla="*/ 3 w 5"/>
                <a:gd name="T3" fmla="*/ 0 h 3"/>
                <a:gd name="T4" fmla="*/ 2 w 5"/>
                <a:gd name="T5" fmla="*/ 0 h 3"/>
                <a:gd name="T6" fmla="*/ 2 w 5"/>
                <a:gd name="T7" fmla="*/ 0 h 3"/>
                <a:gd name="T8" fmla="*/ 0 w 5"/>
                <a:gd name="T9" fmla="*/ 1 h 3"/>
                <a:gd name="T10" fmla="*/ 4 w 5"/>
                <a:gd name="T11" fmla="*/ 3 h 3"/>
                <a:gd name="T12" fmla="*/ 5 w 5"/>
                <a:gd name="T13" fmla="*/ 2 h 3"/>
                <a:gd name="T14" fmla="*/ 5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cubicBezTo>
                    <a:pt x="5" y="0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1" y="2"/>
                    <a:pt x="4" y="3"/>
                    <a:pt x="4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43" name="Freeform 270"/>
            <p:cNvSpPr>
              <a:spLocks/>
            </p:cNvSpPr>
            <p:nvPr/>
          </p:nvSpPr>
          <p:spPr bwMode="auto">
            <a:xfrm>
              <a:off x="2249" y="2116"/>
              <a:ext cx="54" cy="30"/>
            </a:xfrm>
            <a:custGeom>
              <a:avLst/>
              <a:gdLst>
                <a:gd name="T0" fmla="*/ 6 w 13"/>
                <a:gd name="T1" fmla="*/ 6 h 7"/>
                <a:gd name="T2" fmla="*/ 6 w 13"/>
                <a:gd name="T3" fmla="*/ 5 h 7"/>
                <a:gd name="T4" fmla="*/ 9 w 13"/>
                <a:gd name="T5" fmla="*/ 4 h 7"/>
                <a:gd name="T6" fmla="*/ 11 w 13"/>
                <a:gd name="T7" fmla="*/ 3 h 7"/>
                <a:gd name="T8" fmla="*/ 13 w 13"/>
                <a:gd name="T9" fmla="*/ 2 h 7"/>
                <a:gd name="T10" fmla="*/ 11 w 13"/>
                <a:gd name="T11" fmla="*/ 1 h 7"/>
                <a:gd name="T12" fmla="*/ 6 w 13"/>
                <a:gd name="T13" fmla="*/ 1 h 7"/>
                <a:gd name="T14" fmla="*/ 2 w 13"/>
                <a:gd name="T15" fmla="*/ 1 h 7"/>
                <a:gd name="T16" fmla="*/ 2 w 13"/>
                <a:gd name="T17" fmla="*/ 1 h 7"/>
                <a:gd name="T18" fmla="*/ 1 w 13"/>
                <a:gd name="T19" fmla="*/ 2 h 7"/>
                <a:gd name="T20" fmla="*/ 0 w 13"/>
                <a:gd name="T21" fmla="*/ 4 h 7"/>
                <a:gd name="T22" fmla="*/ 1 w 13"/>
                <a:gd name="T23" fmla="*/ 4 h 7"/>
                <a:gd name="T24" fmla="*/ 3 w 13"/>
                <a:gd name="T25" fmla="*/ 5 h 7"/>
                <a:gd name="T26" fmla="*/ 3 w 13"/>
                <a:gd name="T27" fmla="*/ 6 h 7"/>
                <a:gd name="T28" fmla="*/ 4 w 13"/>
                <a:gd name="T29" fmla="*/ 6 h 7"/>
                <a:gd name="T30" fmla="*/ 4 w 13"/>
                <a:gd name="T31" fmla="*/ 7 h 7"/>
                <a:gd name="T32" fmla="*/ 5 w 13"/>
                <a:gd name="T33" fmla="*/ 7 h 7"/>
                <a:gd name="T34" fmla="*/ 6 w 13"/>
                <a:gd name="T3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7">
                  <a:moveTo>
                    <a:pt x="6" y="6"/>
                  </a:moveTo>
                  <a:cubicBezTo>
                    <a:pt x="6" y="6"/>
                    <a:pt x="5" y="5"/>
                    <a:pt x="6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9" y="3"/>
                    <a:pt x="10" y="3"/>
                    <a:pt x="11" y="3"/>
                  </a:cubicBezTo>
                  <a:cubicBezTo>
                    <a:pt x="11" y="3"/>
                    <a:pt x="12" y="2"/>
                    <a:pt x="13" y="2"/>
                  </a:cubicBezTo>
                  <a:cubicBezTo>
                    <a:pt x="13" y="1"/>
                    <a:pt x="12" y="2"/>
                    <a:pt x="11" y="1"/>
                  </a:cubicBezTo>
                  <a:cubicBezTo>
                    <a:pt x="10" y="0"/>
                    <a:pt x="7" y="0"/>
                    <a:pt x="6" y="1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5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44" name="Freeform 271"/>
            <p:cNvSpPr>
              <a:spLocks/>
            </p:cNvSpPr>
            <p:nvPr/>
          </p:nvSpPr>
          <p:spPr bwMode="auto">
            <a:xfrm>
              <a:off x="1991" y="1954"/>
              <a:ext cx="283" cy="171"/>
            </a:xfrm>
            <a:custGeom>
              <a:avLst/>
              <a:gdLst>
                <a:gd name="T0" fmla="*/ 59 w 68"/>
                <a:gd name="T1" fmla="*/ 39 h 41"/>
                <a:gd name="T2" fmla="*/ 58 w 68"/>
                <a:gd name="T3" fmla="*/ 35 h 41"/>
                <a:gd name="T4" fmla="*/ 64 w 68"/>
                <a:gd name="T5" fmla="*/ 34 h 41"/>
                <a:gd name="T6" fmla="*/ 66 w 68"/>
                <a:gd name="T7" fmla="*/ 31 h 41"/>
                <a:gd name="T8" fmla="*/ 68 w 68"/>
                <a:gd name="T9" fmla="*/ 27 h 41"/>
                <a:gd name="T10" fmla="*/ 62 w 68"/>
                <a:gd name="T11" fmla="*/ 27 h 41"/>
                <a:gd name="T12" fmla="*/ 59 w 68"/>
                <a:gd name="T13" fmla="*/ 31 h 41"/>
                <a:gd name="T14" fmla="*/ 56 w 68"/>
                <a:gd name="T15" fmla="*/ 33 h 41"/>
                <a:gd name="T16" fmla="*/ 48 w 68"/>
                <a:gd name="T17" fmla="*/ 33 h 41"/>
                <a:gd name="T18" fmla="*/ 44 w 68"/>
                <a:gd name="T19" fmla="*/ 28 h 41"/>
                <a:gd name="T20" fmla="*/ 44 w 68"/>
                <a:gd name="T21" fmla="*/ 17 h 41"/>
                <a:gd name="T22" fmla="*/ 43 w 68"/>
                <a:gd name="T23" fmla="*/ 16 h 41"/>
                <a:gd name="T24" fmla="*/ 40 w 68"/>
                <a:gd name="T25" fmla="*/ 13 h 41"/>
                <a:gd name="T26" fmla="*/ 37 w 68"/>
                <a:gd name="T27" fmla="*/ 9 h 41"/>
                <a:gd name="T28" fmla="*/ 31 w 68"/>
                <a:gd name="T29" fmla="*/ 9 h 41"/>
                <a:gd name="T30" fmla="*/ 28 w 68"/>
                <a:gd name="T31" fmla="*/ 6 h 41"/>
                <a:gd name="T32" fmla="*/ 24 w 68"/>
                <a:gd name="T33" fmla="*/ 2 h 41"/>
                <a:gd name="T34" fmla="*/ 20 w 68"/>
                <a:gd name="T35" fmla="*/ 3 h 41"/>
                <a:gd name="T36" fmla="*/ 8 w 68"/>
                <a:gd name="T37" fmla="*/ 1 h 41"/>
                <a:gd name="T38" fmla="*/ 0 w 68"/>
                <a:gd name="T39" fmla="*/ 0 h 41"/>
                <a:gd name="T40" fmla="*/ 3 w 68"/>
                <a:gd name="T41" fmla="*/ 6 h 41"/>
                <a:gd name="T42" fmla="*/ 7 w 68"/>
                <a:gd name="T43" fmla="*/ 12 h 41"/>
                <a:gd name="T44" fmla="*/ 8 w 68"/>
                <a:gd name="T45" fmla="*/ 14 h 41"/>
                <a:gd name="T46" fmla="*/ 11 w 68"/>
                <a:gd name="T47" fmla="*/ 18 h 41"/>
                <a:gd name="T48" fmla="*/ 16 w 68"/>
                <a:gd name="T49" fmla="*/ 23 h 41"/>
                <a:gd name="T50" fmla="*/ 17 w 68"/>
                <a:gd name="T51" fmla="*/ 21 h 41"/>
                <a:gd name="T52" fmla="*/ 14 w 68"/>
                <a:gd name="T53" fmla="*/ 18 h 41"/>
                <a:gd name="T54" fmla="*/ 10 w 68"/>
                <a:gd name="T55" fmla="*/ 11 h 41"/>
                <a:gd name="T56" fmla="*/ 9 w 68"/>
                <a:gd name="T57" fmla="*/ 8 h 41"/>
                <a:gd name="T58" fmla="*/ 6 w 68"/>
                <a:gd name="T59" fmla="*/ 5 h 41"/>
                <a:gd name="T60" fmla="*/ 6 w 68"/>
                <a:gd name="T61" fmla="*/ 2 h 41"/>
                <a:gd name="T62" fmla="*/ 8 w 68"/>
                <a:gd name="T63" fmla="*/ 3 h 41"/>
                <a:gd name="T64" fmla="*/ 10 w 68"/>
                <a:gd name="T65" fmla="*/ 6 h 41"/>
                <a:gd name="T66" fmla="*/ 11 w 68"/>
                <a:gd name="T67" fmla="*/ 9 h 41"/>
                <a:gd name="T68" fmla="*/ 15 w 68"/>
                <a:gd name="T69" fmla="*/ 11 h 41"/>
                <a:gd name="T70" fmla="*/ 17 w 68"/>
                <a:gd name="T71" fmla="*/ 14 h 41"/>
                <a:gd name="T72" fmla="*/ 19 w 68"/>
                <a:gd name="T73" fmla="*/ 17 h 41"/>
                <a:gd name="T74" fmla="*/ 26 w 68"/>
                <a:gd name="T75" fmla="*/ 24 h 41"/>
                <a:gd name="T76" fmla="*/ 27 w 68"/>
                <a:gd name="T77" fmla="*/ 28 h 41"/>
                <a:gd name="T78" fmla="*/ 28 w 68"/>
                <a:gd name="T79" fmla="*/ 32 h 41"/>
                <a:gd name="T80" fmla="*/ 34 w 68"/>
                <a:gd name="T81" fmla="*/ 35 h 41"/>
                <a:gd name="T82" fmla="*/ 44 w 68"/>
                <a:gd name="T83" fmla="*/ 39 h 41"/>
                <a:gd name="T84" fmla="*/ 52 w 68"/>
                <a:gd name="T85" fmla="*/ 40 h 41"/>
                <a:gd name="T86" fmla="*/ 56 w 68"/>
                <a:gd name="T87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" h="41">
                  <a:moveTo>
                    <a:pt x="56" y="39"/>
                  </a:moveTo>
                  <a:cubicBezTo>
                    <a:pt x="57" y="39"/>
                    <a:pt x="59" y="39"/>
                    <a:pt x="59" y="39"/>
                  </a:cubicBezTo>
                  <a:cubicBezTo>
                    <a:pt x="60" y="38"/>
                    <a:pt x="58" y="37"/>
                    <a:pt x="58" y="37"/>
                  </a:cubicBezTo>
                  <a:cubicBezTo>
                    <a:pt x="58" y="36"/>
                    <a:pt x="58" y="35"/>
                    <a:pt x="58" y="35"/>
                  </a:cubicBezTo>
                  <a:cubicBezTo>
                    <a:pt x="59" y="35"/>
                    <a:pt x="62" y="35"/>
                    <a:pt x="62" y="35"/>
                  </a:cubicBezTo>
                  <a:cubicBezTo>
                    <a:pt x="63" y="35"/>
                    <a:pt x="63" y="34"/>
                    <a:pt x="64" y="34"/>
                  </a:cubicBezTo>
                  <a:cubicBezTo>
                    <a:pt x="64" y="34"/>
                    <a:pt x="65" y="34"/>
                    <a:pt x="65" y="34"/>
                  </a:cubicBezTo>
                  <a:cubicBezTo>
                    <a:pt x="66" y="34"/>
                    <a:pt x="66" y="32"/>
                    <a:pt x="66" y="31"/>
                  </a:cubicBezTo>
                  <a:cubicBezTo>
                    <a:pt x="66" y="30"/>
                    <a:pt x="66" y="29"/>
                    <a:pt x="66" y="29"/>
                  </a:cubicBezTo>
                  <a:cubicBezTo>
                    <a:pt x="67" y="28"/>
                    <a:pt x="68" y="28"/>
                    <a:pt x="68" y="27"/>
                  </a:cubicBezTo>
                  <a:cubicBezTo>
                    <a:pt x="67" y="26"/>
                    <a:pt x="66" y="27"/>
                    <a:pt x="66" y="26"/>
                  </a:cubicBezTo>
                  <a:cubicBezTo>
                    <a:pt x="65" y="26"/>
                    <a:pt x="64" y="26"/>
                    <a:pt x="62" y="27"/>
                  </a:cubicBezTo>
                  <a:cubicBezTo>
                    <a:pt x="60" y="27"/>
                    <a:pt x="59" y="28"/>
                    <a:pt x="59" y="29"/>
                  </a:cubicBezTo>
                  <a:cubicBezTo>
                    <a:pt x="59" y="31"/>
                    <a:pt x="59" y="30"/>
                    <a:pt x="59" y="31"/>
                  </a:cubicBezTo>
                  <a:cubicBezTo>
                    <a:pt x="59" y="32"/>
                    <a:pt x="57" y="32"/>
                    <a:pt x="57" y="33"/>
                  </a:cubicBezTo>
                  <a:cubicBezTo>
                    <a:pt x="57" y="34"/>
                    <a:pt x="56" y="33"/>
                    <a:pt x="56" y="33"/>
                  </a:cubicBezTo>
                  <a:cubicBezTo>
                    <a:pt x="55" y="33"/>
                    <a:pt x="51" y="34"/>
                    <a:pt x="50" y="34"/>
                  </a:cubicBezTo>
                  <a:cubicBezTo>
                    <a:pt x="50" y="34"/>
                    <a:pt x="49" y="33"/>
                    <a:pt x="48" y="33"/>
                  </a:cubicBezTo>
                  <a:cubicBezTo>
                    <a:pt x="47" y="33"/>
                    <a:pt x="47" y="32"/>
                    <a:pt x="47" y="31"/>
                  </a:cubicBezTo>
                  <a:cubicBezTo>
                    <a:pt x="46" y="30"/>
                    <a:pt x="45" y="29"/>
                    <a:pt x="44" y="28"/>
                  </a:cubicBezTo>
                  <a:cubicBezTo>
                    <a:pt x="44" y="27"/>
                    <a:pt x="43" y="25"/>
                    <a:pt x="43" y="23"/>
                  </a:cubicBezTo>
                  <a:cubicBezTo>
                    <a:pt x="43" y="22"/>
                    <a:pt x="43" y="20"/>
                    <a:pt x="44" y="17"/>
                  </a:cubicBezTo>
                  <a:cubicBezTo>
                    <a:pt x="44" y="17"/>
                    <a:pt x="44" y="17"/>
                    <a:pt x="44" y="16"/>
                  </a:cubicBezTo>
                  <a:cubicBezTo>
                    <a:pt x="44" y="16"/>
                    <a:pt x="44" y="16"/>
                    <a:pt x="43" y="16"/>
                  </a:cubicBezTo>
                  <a:cubicBezTo>
                    <a:pt x="43" y="16"/>
                    <a:pt x="41" y="15"/>
                    <a:pt x="40" y="15"/>
                  </a:cubicBezTo>
                  <a:cubicBezTo>
                    <a:pt x="40" y="15"/>
                    <a:pt x="40" y="14"/>
                    <a:pt x="40" y="13"/>
                  </a:cubicBezTo>
                  <a:cubicBezTo>
                    <a:pt x="39" y="13"/>
                    <a:pt x="40" y="12"/>
                    <a:pt x="39" y="12"/>
                  </a:cubicBezTo>
                  <a:cubicBezTo>
                    <a:pt x="39" y="11"/>
                    <a:pt x="37" y="10"/>
                    <a:pt x="37" y="9"/>
                  </a:cubicBezTo>
                  <a:cubicBezTo>
                    <a:pt x="37" y="7"/>
                    <a:pt x="34" y="7"/>
                    <a:pt x="33" y="7"/>
                  </a:cubicBezTo>
                  <a:cubicBezTo>
                    <a:pt x="32" y="6"/>
                    <a:pt x="32" y="8"/>
                    <a:pt x="31" y="9"/>
                  </a:cubicBezTo>
                  <a:cubicBezTo>
                    <a:pt x="31" y="9"/>
                    <a:pt x="29" y="8"/>
                    <a:pt x="29" y="7"/>
                  </a:cubicBezTo>
                  <a:cubicBezTo>
                    <a:pt x="28" y="7"/>
                    <a:pt x="28" y="6"/>
                    <a:pt x="28" y="6"/>
                  </a:cubicBezTo>
                  <a:cubicBezTo>
                    <a:pt x="28" y="5"/>
                    <a:pt x="27" y="4"/>
                    <a:pt x="27" y="4"/>
                  </a:cubicBezTo>
                  <a:cubicBezTo>
                    <a:pt x="26" y="4"/>
                    <a:pt x="24" y="2"/>
                    <a:pt x="24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9" y="1"/>
                    <a:pt x="8" y="1"/>
                  </a:cubicBezTo>
                  <a:cubicBezTo>
                    <a:pt x="7" y="1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3"/>
                    <a:pt x="3" y="6"/>
                    <a:pt x="3" y="6"/>
                  </a:cubicBezTo>
                  <a:cubicBezTo>
                    <a:pt x="4" y="7"/>
                    <a:pt x="5" y="8"/>
                    <a:pt x="6" y="9"/>
                  </a:cubicBezTo>
                  <a:cubicBezTo>
                    <a:pt x="7" y="9"/>
                    <a:pt x="7" y="11"/>
                    <a:pt x="7" y="12"/>
                  </a:cubicBezTo>
                  <a:cubicBezTo>
                    <a:pt x="7" y="12"/>
                    <a:pt x="6" y="11"/>
                    <a:pt x="5" y="12"/>
                  </a:cubicBezTo>
                  <a:cubicBezTo>
                    <a:pt x="5" y="12"/>
                    <a:pt x="7" y="14"/>
                    <a:pt x="8" y="14"/>
                  </a:cubicBezTo>
                  <a:cubicBezTo>
                    <a:pt x="9" y="14"/>
                    <a:pt x="9" y="14"/>
                    <a:pt x="11" y="15"/>
                  </a:cubicBezTo>
                  <a:cubicBezTo>
                    <a:pt x="12" y="16"/>
                    <a:pt x="12" y="18"/>
                    <a:pt x="11" y="18"/>
                  </a:cubicBezTo>
                  <a:cubicBezTo>
                    <a:pt x="11" y="18"/>
                    <a:pt x="12" y="19"/>
                    <a:pt x="14" y="20"/>
                  </a:cubicBezTo>
                  <a:cubicBezTo>
                    <a:pt x="15" y="21"/>
                    <a:pt x="16" y="23"/>
                    <a:pt x="16" y="23"/>
                  </a:cubicBezTo>
                  <a:cubicBezTo>
                    <a:pt x="16" y="24"/>
                    <a:pt x="17" y="23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0"/>
                    <a:pt x="15" y="20"/>
                    <a:pt x="15" y="20"/>
                  </a:cubicBezTo>
                  <a:cubicBezTo>
                    <a:pt x="14" y="20"/>
                    <a:pt x="15" y="18"/>
                    <a:pt x="14" y="18"/>
                  </a:cubicBezTo>
                  <a:cubicBezTo>
                    <a:pt x="14" y="17"/>
                    <a:pt x="13" y="16"/>
                    <a:pt x="13" y="15"/>
                  </a:cubicBezTo>
                  <a:cubicBezTo>
                    <a:pt x="13" y="14"/>
                    <a:pt x="11" y="13"/>
                    <a:pt x="10" y="11"/>
                  </a:cubicBezTo>
                  <a:cubicBezTo>
                    <a:pt x="10" y="10"/>
                    <a:pt x="9" y="9"/>
                    <a:pt x="9" y="9"/>
                  </a:cubicBezTo>
                  <a:cubicBezTo>
                    <a:pt x="8" y="9"/>
                    <a:pt x="9" y="8"/>
                    <a:pt x="9" y="8"/>
                  </a:cubicBezTo>
                  <a:cubicBezTo>
                    <a:pt x="9" y="7"/>
                    <a:pt x="8" y="7"/>
                    <a:pt x="7" y="7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6" y="5"/>
                    <a:pt x="6" y="3"/>
                    <a:pt x="5" y="2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10" y="3"/>
                    <a:pt x="9" y="4"/>
                    <a:pt x="10" y="6"/>
                  </a:cubicBezTo>
                  <a:cubicBezTo>
                    <a:pt x="11" y="8"/>
                    <a:pt x="10" y="7"/>
                    <a:pt x="10" y="8"/>
                  </a:cubicBezTo>
                  <a:cubicBezTo>
                    <a:pt x="10" y="10"/>
                    <a:pt x="11" y="9"/>
                    <a:pt x="11" y="9"/>
                  </a:cubicBezTo>
                  <a:cubicBezTo>
                    <a:pt x="12" y="9"/>
                    <a:pt x="12" y="9"/>
                    <a:pt x="13" y="10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7" y="13"/>
                    <a:pt x="17" y="14"/>
                    <a:pt x="17" y="14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7" y="16"/>
                    <a:pt x="18" y="17"/>
                    <a:pt x="19" y="17"/>
                  </a:cubicBezTo>
                  <a:cubicBezTo>
                    <a:pt x="20" y="18"/>
                    <a:pt x="20" y="18"/>
                    <a:pt x="21" y="19"/>
                  </a:cubicBezTo>
                  <a:cubicBezTo>
                    <a:pt x="22" y="20"/>
                    <a:pt x="25" y="23"/>
                    <a:pt x="26" y="24"/>
                  </a:cubicBezTo>
                  <a:cubicBezTo>
                    <a:pt x="26" y="25"/>
                    <a:pt x="26" y="26"/>
                    <a:pt x="27" y="27"/>
                  </a:cubicBezTo>
                  <a:cubicBezTo>
                    <a:pt x="27" y="27"/>
                    <a:pt x="26" y="28"/>
                    <a:pt x="27" y="28"/>
                  </a:cubicBezTo>
                  <a:cubicBezTo>
                    <a:pt x="27" y="29"/>
                    <a:pt x="26" y="28"/>
                    <a:pt x="26" y="29"/>
                  </a:cubicBezTo>
                  <a:cubicBezTo>
                    <a:pt x="26" y="29"/>
                    <a:pt x="27" y="32"/>
                    <a:pt x="28" y="32"/>
                  </a:cubicBezTo>
                  <a:cubicBezTo>
                    <a:pt x="29" y="32"/>
                    <a:pt x="30" y="33"/>
                    <a:pt x="31" y="34"/>
                  </a:cubicBezTo>
                  <a:cubicBezTo>
                    <a:pt x="32" y="35"/>
                    <a:pt x="33" y="34"/>
                    <a:pt x="34" y="35"/>
                  </a:cubicBezTo>
                  <a:cubicBezTo>
                    <a:pt x="36" y="35"/>
                    <a:pt x="37" y="37"/>
                    <a:pt x="39" y="37"/>
                  </a:cubicBezTo>
                  <a:cubicBezTo>
                    <a:pt x="41" y="38"/>
                    <a:pt x="43" y="38"/>
                    <a:pt x="44" y="39"/>
                  </a:cubicBezTo>
                  <a:cubicBezTo>
                    <a:pt x="45" y="40"/>
                    <a:pt x="46" y="40"/>
                    <a:pt x="48" y="39"/>
                  </a:cubicBezTo>
                  <a:cubicBezTo>
                    <a:pt x="50" y="38"/>
                    <a:pt x="51" y="39"/>
                    <a:pt x="52" y="40"/>
                  </a:cubicBezTo>
                  <a:cubicBezTo>
                    <a:pt x="53" y="40"/>
                    <a:pt x="54" y="41"/>
                    <a:pt x="55" y="41"/>
                  </a:cubicBezTo>
                  <a:cubicBezTo>
                    <a:pt x="55" y="40"/>
                    <a:pt x="56" y="39"/>
                    <a:pt x="5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45" name="Freeform 272"/>
            <p:cNvSpPr>
              <a:spLocks/>
            </p:cNvSpPr>
            <p:nvPr/>
          </p:nvSpPr>
          <p:spPr bwMode="auto">
            <a:xfrm>
              <a:off x="2220" y="2100"/>
              <a:ext cx="37" cy="37"/>
            </a:xfrm>
            <a:custGeom>
              <a:avLst/>
              <a:gdLst>
                <a:gd name="T0" fmla="*/ 8 w 9"/>
                <a:gd name="T1" fmla="*/ 6 h 9"/>
                <a:gd name="T2" fmla="*/ 9 w 9"/>
                <a:gd name="T3" fmla="*/ 5 h 9"/>
                <a:gd name="T4" fmla="*/ 8 w 9"/>
                <a:gd name="T5" fmla="*/ 4 h 9"/>
                <a:gd name="T6" fmla="*/ 7 w 9"/>
                <a:gd name="T7" fmla="*/ 4 h 9"/>
                <a:gd name="T8" fmla="*/ 7 w 9"/>
                <a:gd name="T9" fmla="*/ 0 h 9"/>
                <a:gd name="T10" fmla="*/ 3 w 9"/>
                <a:gd name="T11" fmla="*/ 0 h 9"/>
                <a:gd name="T12" fmla="*/ 3 w 9"/>
                <a:gd name="T13" fmla="*/ 2 h 9"/>
                <a:gd name="T14" fmla="*/ 4 w 9"/>
                <a:gd name="T15" fmla="*/ 4 h 9"/>
                <a:gd name="T16" fmla="*/ 1 w 9"/>
                <a:gd name="T17" fmla="*/ 4 h 9"/>
                <a:gd name="T18" fmla="*/ 0 w 9"/>
                <a:gd name="T19" fmla="*/ 6 h 9"/>
                <a:gd name="T20" fmla="*/ 2 w 9"/>
                <a:gd name="T21" fmla="*/ 9 h 9"/>
                <a:gd name="T22" fmla="*/ 5 w 9"/>
                <a:gd name="T23" fmla="*/ 9 h 9"/>
                <a:gd name="T24" fmla="*/ 5 w 9"/>
                <a:gd name="T25" fmla="*/ 9 h 9"/>
                <a:gd name="T26" fmla="*/ 7 w 9"/>
                <a:gd name="T27" fmla="*/ 8 h 9"/>
                <a:gd name="T28" fmla="*/ 8 w 9"/>
                <a:gd name="T2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9">
                  <a:moveTo>
                    <a:pt x="8" y="6"/>
                  </a:moveTo>
                  <a:cubicBezTo>
                    <a:pt x="8" y="6"/>
                    <a:pt x="9" y="5"/>
                    <a:pt x="9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2"/>
                    <a:pt x="5" y="3"/>
                    <a:pt x="4" y="4"/>
                  </a:cubicBezTo>
                  <a:cubicBezTo>
                    <a:pt x="4" y="4"/>
                    <a:pt x="2" y="4"/>
                    <a:pt x="1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7"/>
                    <a:pt x="2" y="8"/>
                    <a:pt x="2" y="9"/>
                  </a:cubicBezTo>
                  <a:cubicBezTo>
                    <a:pt x="3" y="9"/>
                    <a:pt x="4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7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46" name="Freeform 273"/>
            <p:cNvSpPr>
              <a:spLocks/>
            </p:cNvSpPr>
            <p:nvPr/>
          </p:nvSpPr>
          <p:spPr bwMode="auto">
            <a:xfrm>
              <a:off x="2249" y="2096"/>
              <a:ext cx="12" cy="20"/>
            </a:xfrm>
            <a:custGeom>
              <a:avLst/>
              <a:gdLst>
                <a:gd name="T0" fmla="*/ 0 w 3"/>
                <a:gd name="T1" fmla="*/ 1 h 5"/>
                <a:gd name="T2" fmla="*/ 0 w 3"/>
                <a:gd name="T3" fmla="*/ 1 h 5"/>
                <a:gd name="T4" fmla="*/ 0 w 3"/>
                <a:gd name="T5" fmla="*/ 5 h 5"/>
                <a:gd name="T6" fmla="*/ 1 w 3"/>
                <a:gd name="T7" fmla="*/ 5 h 5"/>
                <a:gd name="T8" fmla="*/ 2 w 3"/>
                <a:gd name="T9" fmla="*/ 4 h 5"/>
                <a:gd name="T10" fmla="*/ 2 w 3"/>
                <a:gd name="T11" fmla="*/ 0 h 5"/>
                <a:gd name="T12" fmla="*/ 3 w 3"/>
                <a:gd name="T13" fmla="*/ 0 h 5"/>
                <a:gd name="T14" fmla="*/ 2 w 3"/>
                <a:gd name="T15" fmla="*/ 0 h 5"/>
                <a:gd name="T16" fmla="*/ 0 w 3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3" y="3"/>
                    <a:pt x="1" y="1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47" name="Freeform 274"/>
            <p:cNvSpPr>
              <a:spLocks/>
            </p:cNvSpPr>
            <p:nvPr/>
          </p:nvSpPr>
          <p:spPr bwMode="auto">
            <a:xfrm>
              <a:off x="2386" y="2075"/>
              <a:ext cx="25" cy="25"/>
            </a:xfrm>
            <a:custGeom>
              <a:avLst/>
              <a:gdLst>
                <a:gd name="T0" fmla="*/ 3 w 6"/>
                <a:gd name="T1" fmla="*/ 1 h 6"/>
                <a:gd name="T2" fmla="*/ 4 w 6"/>
                <a:gd name="T3" fmla="*/ 4 h 6"/>
                <a:gd name="T4" fmla="*/ 0 w 6"/>
                <a:gd name="T5" fmla="*/ 5 h 6"/>
                <a:gd name="T6" fmla="*/ 3 w 6"/>
                <a:gd name="T7" fmla="*/ 5 h 6"/>
                <a:gd name="T8" fmla="*/ 6 w 6"/>
                <a:gd name="T9" fmla="*/ 6 h 6"/>
                <a:gd name="T10" fmla="*/ 6 w 6"/>
                <a:gd name="T11" fmla="*/ 1 h 6"/>
                <a:gd name="T12" fmla="*/ 3 w 6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3" y="1"/>
                  </a:moveTo>
                  <a:cubicBezTo>
                    <a:pt x="2" y="2"/>
                    <a:pt x="4" y="3"/>
                    <a:pt x="4" y="4"/>
                  </a:cubicBezTo>
                  <a:cubicBezTo>
                    <a:pt x="4" y="5"/>
                    <a:pt x="0" y="4"/>
                    <a:pt x="0" y="5"/>
                  </a:cubicBezTo>
                  <a:cubicBezTo>
                    <a:pt x="0" y="5"/>
                    <a:pt x="1" y="6"/>
                    <a:pt x="3" y="5"/>
                  </a:cubicBezTo>
                  <a:cubicBezTo>
                    <a:pt x="4" y="5"/>
                    <a:pt x="5" y="5"/>
                    <a:pt x="6" y="6"/>
                  </a:cubicBezTo>
                  <a:cubicBezTo>
                    <a:pt x="6" y="4"/>
                    <a:pt x="6" y="3"/>
                    <a:pt x="6" y="1"/>
                  </a:cubicBezTo>
                  <a:cubicBezTo>
                    <a:pt x="5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48" name="Freeform 275"/>
            <p:cNvSpPr>
              <a:spLocks/>
            </p:cNvSpPr>
            <p:nvPr/>
          </p:nvSpPr>
          <p:spPr bwMode="auto">
            <a:xfrm>
              <a:off x="2411" y="2079"/>
              <a:ext cx="29" cy="21"/>
            </a:xfrm>
            <a:custGeom>
              <a:avLst/>
              <a:gdLst>
                <a:gd name="T0" fmla="*/ 3 w 7"/>
                <a:gd name="T1" fmla="*/ 4 h 5"/>
                <a:gd name="T2" fmla="*/ 7 w 7"/>
                <a:gd name="T3" fmla="*/ 3 h 5"/>
                <a:gd name="T4" fmla="*/ 1 w 7"/>
                <a:gd name="T5" fmla="*/ 1 h 5"/>
                <a:gd name="T6" fmla="*/ 0 w 7"/>
                <a:gd name="T7" fmla="*/ 0 h 5"/>
                <a:gd name="T8" fmla="*/ 0 w 7"/>
                <a:gd name="T9" fmla="*/ 5 h 5"/>
                <a:gd name="T10" fmla="*/ 0 w 7"/>
                <a:gd name="T11" fmla="*/ 5 h 5"/>
                <a:gd name="T12" fmla="*/ 3 w 7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3" y="4"/>
                  </a:moveTo>
                  <a:cubicBezTo>
                    <a:pt x="4" y="3"/>
                    <a:pt x="7" y="4"/>
                    <a:pt x="7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49" name="Freeform 276"/>
            <p:cNvSpPr>
              <a:spLocks/>
            </p:cNvSpPr>
            <p:nvPr/>
          </p:nvSpPr>
          <p:spPr bwMode="auto">
            <a:xfrm>
              <a:off x="2265" y="2125"/>
              <a:ext cx="38" cy="41"/>
            </a:xfrm>
            <a:custGeom>
              <a:avLst/>
              <a:gdLst>
                <a:gd name="T0" fmla="*/ 5 w 9"/>
                <a:gd name="T1" fmla="*/ 10 h 10"/>
                <a:gd name="T2" fmla="*/ 7 w 9"/>
                <a:gd name="T3" fmla="*/ 10 h 10"/>
                <a:gd name="T4" fmla="*/ 8 w 9"/>
                <a:gd name="T5" fmla="*/ 10 h 10"/>
                <a:gd name="T6" fmla="*/ 8 w 9"/>
                <a:gd name="T7" fmla="*/ 10 h 10"/>
                <a:gd name="T8" fmla="*/ 9 w 9"/>
                <a:gd name="T9" fmla="*/ 7 h 10"/>
                <a:gd name="T10" fmla="*/ 9 w 9"/>
                <a:gd name="T11" fmla="*/ 3 h 10"/>
                <a:gd name="T12" fmla="*/ 9 w 9"/>
                <a:gd name="T13" fmla="*/ 1 h 10"/>
                <a:gd name="T14" fmla="*/ 9 w 9"/>
                <a:gd name="T15" fmla="*/ 0 h 10"/>
                <a:gd name="T16" fmla="*/ 7 w 9"/>
                <a:gd name="T17" fmla="*/ 1 h 10"/>
                <a:gd name="T18" fmla="*/ 5 w 9"/>
                <a:gd name="T19" fmla="*/ 2 h 10"/>
                <a:gd name="T20" fmla="*/ 2 w 9"/>
                <a:gd name="T21" fmla="*/ 3 h 10"/>
                <a:gd name="T22" fmla="*/ 2 w 9"/>
                <a:gd name="T23" fmla="*/ 4 h 10"/>
                <a:gd name="T24" fmla="*/ 1 w 9"/>
                <a:gd name="T25" fmla="*/ 5 h 10"/>
                <a:gd name="T26" fmla="*/ 0 w 9"/>
                <a:gd name="T27" fmla="*/ 5 h 10"/>
                <a:gd name="T28" fmla="*/ 0 w 9"/>
                <a:gd name="T29" fmla="*/ 6 h 10"/>
                <a:gd name="T30" fmla="*/ 3 w 9"/>
                <a:gd name="T31" fmla="*/ 9 h 10"/>
                <a:gd name="T32" fmla="*/ 4 w 9"/>
                <a:gd name="T33" fmla="*/ 9 h 10"/>
                <a:gd name="T34" fmla="*/ 5 w 9"/>
                <a:gd name="T3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10">
                  <a:moveTo>
                    <a:pt x="5" y="10"/>
                  </a:moveTo>
                  <a:cubicBezTo>
                    <a:pt x="6" y="10"/>
                    <a:pt x="7" y="10"/>
                    <a:pt x="7" y="10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8" y="8"/>
                    <a:pt x="9" y="7"/>
                  </a:cubicBezTo>
                  <a:cubicBezTo>
                    <a:pt x="9" y="6"/>
                    <a:pt x="8" y="3"/>
                    <a:pt x="9" y="3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4" y="3"/>
                    <a:pt x="4" y="3"/>
                    <a:pt x="2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2" y="8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50" name="Freeform 277"/>
            <p:cNvSpPr>
              <a:spLocks/>
            </p:cNvSpPr>
            <p:nvPr/>
          </p:nvSpPr>
          <p:spPr bwMode="auto">
            <a:xfrm>
              <a:off x="2390" y="2216"/>
              <a:ext cx="366" cy="379"/>
            </a:xfrm>
            <a:custGeom>
              <a:avLst/>
              <a:gdLst>
                <a:gd name="T0" fmla="*/ 49 w 88"/>
                <a:gd name="T1" fmla="*/ 84 h 91"/>
                <a:gd name="T2" fmla="*/ 51 w 88"/>
                <a:gd name="T3" fmla="*/ 84 h 91"/>
                <a:gd name="T4" fmla="*/ 56 w 88"/>
                <a:gd name="T5" fmla="*/ 75 h 91"/>
                <a:gd name="T6" fmla="*/ 60 w 88"/>
                <a:gd name="T7" fmla="*/ 68 h 91"/>
                <a:gd name="T8" fmla="*/ 66 w 88"/>
                <a:gd name="T9" fmla="*/ 64 h 91"/>
                <a:gd name="T10" fmla="*/ 73 w 88"/>
                <a:gd name="T11" fmla="*/ 62 h 91"/>
                <a:gd name="T12" fmla="*/ 75 w 88"/>
                <a:gd name="T13" fmla="*/ 57 h 91"/>
                <a:gd name="T14" fmla="*/ 78 w 88"/>
                <a:gd name="T15" fmla="*/ 52 h 91"/>
                <a:gd name="T16" fmla="*/ 78 w 88"/>
                <a:gd name="T17" fmla="*/ 42 h 91"/>
                <a:gd name="T18" fmla="*/ 80 w 88"/>
                <a:gd name="T19" fmla="*/ 41 h 91"/>
                <a:gd name="T20" fmla="*/ 87 w 88"/>
                <a:gd name="T21" fmla="*/ 31 h 91"/>
                <a:gd name="T22" fmla="*/ 79 w 88"/>
                <a:gd name="T23" fmla="*/ 21 h 91"/>
                <a:gd name="T24" fmla="*/ 66 w 88"/>
                <a:gd name="T25" fmla="*/ 19 h 91"/>
                <a:gd name="T26" fmla="*/ 58 w 88"/>
                <a:gd name="T27" fmla="*/ 15 h 91"/>
                <a:gd name="T28" fmla="*/ 57 w 88"/>
                <a:gd name="T29" fmla="*/ 13 h 91"/>
                <a:gd name="T30" fmla="*/ 52 w 88"/>
                <a:gd name="T31" fmla="*/ 12 h 91"/>
                <a:gd name="T32" fmla="*/ 50 w 88"/>
                <a:gd name="T33" fmla="*/ 3 h 91"/>
                <a:gd name="T34" fmla="*/ 43 w 88"/>
                <a:gd name="T35" fmla="*/ 7 h 91"/>
                <a:gd name="T36" fmla="*/ 37 w 88"/>
                <a:gd name="T37" fmla="*/ 8 h 91"/>
                <a:gd name="T38" fmla="*/ 32 w 88"/>
                <a:gd name="T39" fmla="*/ 8 h 91"/>
                <a:gd name="T40" fmla="*/ 31 w 88"/>
                <a:gd name="T41" fmla="*/ 1 h 91"/>
                <a:gd name="T42" fmla="*/ 25 w 88"/>
                <a:gd name="T43" fmla="*/ 4 h 91"/>
                <a:gd name="T44" fmla="*/ 21 w 88"/>
                <a:gd name="T45" fmla="*/ 3 h 91"/>
                <a:gd name="T46" fmla="*/ 23 w 88"/>
                <a:gd name="T47" fmla="*/ 7 h 91"/>
                <a:gd name="T48" fmla="*/ 20 w 88"/>
                <a:gd name="T49" fmla="*/ 9 h 91"/>
                <a:gd name="T50" fmla="*/ 16 w 88"/>
                <a:gd name="T51" fmla="*/ 10 h 91"/>
                <a:gd name="T52" fmla="*/ 9 w 88"/>
                <a:gd name="T53" fmla="*/ 9 h 91"/>
                <a:gd name="T54" fmla="*/ 9 w 88"/>
                <a:gd name="T55" fmla="*/ 12 h 91"/>
                <a:gd name="T56" fmla="*/ 9 w 88"/>
                <a:gd name="T57" fmla="*/ 22 h 91"/>
                <a:gd name="T58" fmla="*/ 2 w 88"/>
                <a:gd name="T59" fmla="*/ 24 h 91"/>
                <a:gd name="T60" fmla="*/ 0 w 88"/>
                <a:gd name="T61" fmla="*/ 29 h 91"/>
                <a:gd name="T62" fmla="*/ 3 w 88"/>
                <a:gd name="T63" fmla="*/ 33 h 91"/>
                <a:gd name="T64" fmla="*/ 7 w 88"/>
                <a:gd name="T65" fmla="*/ 34 h 91"/>
                <a:gd name="T66" fmla="*/ 13 w 88"/>
                <a:gd name="T67" fmla="*/ 36 h 91"/>
                <a:gd name="T68" fmla="*/ 19 w 88"/>
                <a:gd name="T69" fmla="*/ 34 h 91"/>
                <a:gd name="T70" fmla="*/ 24 w 88"/>
                <a:gd name="T71" fmla="*/ 41 h 91"/>
                <a:gd name="T72" fmla="*/ 29 w 88"/>
                <a:gd name="T73" fmla="*/ 43 h 91"/>
                <a:gd name="T74" fmla="*/ 31 w 88"/>
                <a:gd name="T75" fmla="*/ 48 h 91"/>
                <a:gd name="T76" fmla="*/ 36 w 88"/>
                <a:gd name="T77" fmla="*/ 52 h 91"/>
                <a:gd name="T78" fmla="*/ 35 w 88"/>
                <a:gd name="T79" fmla="*/ 58 h 91"/>
                <a:gd name="T80" fmla="*/ 39 w 88"/>
                <a:gd name="T81" fmla="*/ 63 h 91"/>
                <a:gd name="T82" fmla="*/ 43 w 88"/>
                <a:gd name="T83" fmla="*/ 66 h 91"/>
                <a:gd name="T84" fmla="*/ 45 w 88"/>
                <a:gd name="T85" fmla="*/ 74 h 91"/>
                <a:gd name="T86" fmla="*/ 37 w 88"/>
                <a:gd name="T87" fmla="*/ 82 h 91"/>
                <a:gd name="T88" fmla="*/ 40 w 88"/>
                <a:gd name="T89" fmla="*/ 84 h 91"/>
                <a:gd name="T90" fmla="*/ 45 w 88"/>
                <a:gd name="T91" fmla="*/ 8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" h="91">
                  <a:moveTo>
                    <a:pt x="47" y="89"/>
                  </a:moveTo>
                  <a:cubicBezTo>
                    <a:pt x="48" y="89"/>
                    <a:pt x="48" y="88"/>
                    <a:pt x="48" y="87"/>
                  </a:cubicBezTo>
                  <a:cubicBezTo>
                    <a:pt x="49" y="86"/>
                    <a:pt x="48" y="85"/>
                    <a:pt x="49" y="84"/>
                  </a:cubicBezTo>
                  <a:cubicBezTo>
                    <a:pt x="51" y="83"/>
                    <a:pt x="49" y="82"/>
                    <a:pt x="51" y="82"/>
                  </a:cubicBezTo>
                  <a:cubicBezTo>
                    <a:pt x="52" y="81"/>
                    <a:pt x="52" y="82"/>
                    <a:pt x="51" y="84"/>
                  </a:cubicBezTo>
                  <a:cubicBezTo>
                    <a:pt x="50" y="85"/>
                    <a:pt x="49" y="86"/>
                    <a:pt x="51" y="84"/>
                  </a:cubicBezTo>
                  <a:cubicBezTo>
                    <a:pt x="52" y="83"/>
                    <a:pt x="53" y="82"/>
                    <a:pt x="54" y="80"/>
                  </a:cubicBezTo>
                  <a:cubicBezTo>
                    <a:pt x="54" y="78"/>
                    <a:pt x="55" y="78"/>
                    <a:pt x="56" y="78"/>
                  </a:cubicBezTo>
                  <a:cubicBezTo>
                    <a:pt x="57" y="78"/>
                    <a:pt x="57" y="76"/>
                    <a:pt x="56" y="75"/>
                  </a:cubicBezTo>
                  <a:cubicBezTo>
                    <a:pt x="56" y="73"/>
                    <a:pt x="56" y="72"/>
                    <a:pt x="57" y="71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8" y="70"/>
                    <a:pt x="59" y="69"/>
                    <a:pt x="60" y="68"/>
                  </a:cubicBezTo>
                  <a:cubicBezTo>
                    <a:pt x="61" y="67"/>
                    <a:pt x="62" y="66"/>
                    <a:pt x="63" y="66"/>
                  </a:cubicBezTo>
                  <a:cubicBezTo>
                    <a:pt x="64" y="66"/>
                    <a:pt x="63" y="66"/>
                    <a:pt x="64" y="66"/>
                  </a:cubicBezTo>
                  <a:cubicBezTo>
                    <a:pt x="65" y="65"/>
                    <a:pt x="65" y="65"/>
                    <a:pt x="66" y="64"/>
                  </a:cubicBezTo>
                  <a:cubicBezTo>
                    <a:pt x="66" y="64"/>
                    <a:pt x="68" y="64"/>
                    <a:pt x="70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2" y="62"/>
                    <a:pt x="73" y="62"/>
                  </a:cubicBezTo>
                  <a:cubicBezTo>
                    <a:pt x="73" y="62"/>
                    <a:pt x="74" y="62"/>
                    <a:pt x="74" y="61"/>
                  </a:cubicBezTo>
                  <a:cubicBezTo>
                    <a:pt x="74" y="60"/>
                    <a:pt x="74" y="60"/>
                    <a:pt x="75" y="59"/>
                  </a:cubicBezTo>
                  <a:cubicBezTo>
                    <a:pt x="75" y="59"/>
                    <a:pt x="75" y="58"/>
                    <a:pt x="75" y="57"/>
                  </a:cubicBezTo>
                  <a:cubicBezTo>
                    <a:pt x="76" y="57"/>
                    <a:pt x="76" y="57"/>
                    <a:pt x="76" y="56"/>
                  </a:cubicBezTo>
                  <a:cubicBezTo>
                    <a:pt x="76" y="55"/>
                    <a:pt x="77" y="54"/>
                    <a:pt x="77" y="53"/>
                  </a:cubicBezTo>
                  <a:cubicBezTo>
                    <a:pt x="77" y="53"/>
                    <a:pt x="77" y="53"/>
                    <a:pt x="78" y="52"/>
                  </a:cubicBezTo>
                  <a:cubicBezTo>
                    <a:pt x="78" y="52"/>
                    <a:pt x="77" y="51"/>
                    <a:pt x="78" y="49"/>
                  </a:cubicBezTo>
                  <a:cubicBezTo>
                    <a:pt x="79" y="48"/>
                    <a:pt x="78" y="46"/>
                    <a:pt x="78" y="45"/>
                  </a:cubicBezTo>
                  <a:cubicBezTo>
                    <a:pt x="78" y="44"/>
                    <a:pt x="78" y="42"/>
                    <a:pt x="78" y="42"/>
                  </a:cubicBezTo>
                  <a:cubicBezTo>
                    <a:pt x="79" y="41"/>
                    <a:pt x="79" y="41"/>
                    <a:pt x="78" y="41"/>
                  </a:cubicBezTo>
                  <a:cubicBezTo>
                    <a:pt x="78" y="41"/>
                    <a:pt x="78" y="40"/>
                    <a:pt x="79" y="40"/>
                  </a:cubicBezTo>
                  <a:cubicBezTo>
                    <a:pt x="79" y="40"/>
                    <a:pt x="79" y="41"/>
                    <a:pt x="80" y="41"/>
                  </a:cubicBezTo>
                  <a:cubicBezTo>
                    <a:pt x="81" y="40"/>
                    <a:pt x="81" y="39"/>
                    <a:pt x="82" y="37"/>
                  </a:cubicBezTo>
                  <a:cubicBezTo>
                    <a:pt x="82" y="36"/>
                    <a:pt x="83" y="36"/>
                    <a:pt x="84" y="36"/>
                  </a:cubicBezTo>
                  <a:cubicBezTo>
                    <a:pt x="85" y="35"/>
                    <a:pt x="86" y="34"/>
                    <a:pt x="87" y="31"/>
                  </a:cubicBezTo>
                  <a:cubicBezTo>
                    <a:pt x="88" y="29"/>
                    <a:pt x="87" y="27"/>
                    <a:pt x="87" y="25"/>
                  </a:cubicBezTo>
                  <a:cubicBezTo>
                    <a:pt x="86" y="23"/>
                    <a:pt x="86" y="24"/>
                    <a:pt x="85" y="24"/>
                  </a:cubicBezTo>
                  <a:cubicBezTo>
                    <a:pt x="84" y="24"/>
                    <a:pt x="82" y="23"/>
                    <a:pt x="79" y="21"/>
                  </a:cubicBezTo>
                  <a:cubicBezTo>
                    <a:pt x="77" y="18"/>
                    <a:pt x="75" y="18"/>
                    <a:pt x="73" y="19"/>
                  </a:cubicBezTo>
                  <a:cubicBezTo>
                    <a:pt x="71" y="19"/>
                    <a:pt x="70" y="18"/>
                    <a:pt x="69" y="18"/>
                  </a:cubicBezTo>
                  <a:cubicBezTo>
                    <a:pt x="68" y="17"/>
                    <a:pt x="66" y="19"/>
                    <a:pt x="66" y="19"/>
                  </a:cubicBezTo>
                  <a:cubicBezTo>
                    <a:pt x="65" y="19"/>
                    <a:pt x="66" y="18"/>
                    <a:pt x="66" y="17"/>
                  </a:cubicBezTo>
                  <a:cubicBezTo>
                    <a:pt x="66" y="16"/>
                    <a:pt x="63" y="15"/>
                    <a:pt x="61" y="14"/>
                  </a:cubicBezTo>
                  <a:cubicBezTo>
                    <a:pt x="59" y="13"/>
                    <a:pt x="58" y="13"/>
                    <a:pt x="58" y="15"/>
                  </a:cubicBezTo>
                  <a:cubicBezTo>
                    <a:pt x="58" y="16"/>
                    <a:pt x="57" y="14"/>
                    <a:pt x="56" y="16"/>
                  </a:cubicBezTo>
                  <a:cubicBezTo>
                    <a:pt x="55" y="17"/>
                    <a:pt x="54" y="17"/>
                    <a:pt x="55" y="16"/>
                  </a:cubicBezTo>
                  <a:cubicBezTo>
                    <a:pt x="56" y="16"/>
                    <a:pt x="57" y="14"/>
                    <a:pt x="57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1" y="13"/>
                    <a:pt x="52" y="15"/>
                    <a:pt x="51" y="14"/>
                  </a:cubicBezTo>
                  <a:cubicBezTo>
                    <a:pt x="50" y="13"/>
                    <a:pt x="51" y="12"/>
                    <a:pt x="52" y="12"/>
                  </a:cubicBezTo>
                  <a:cubicBezTo>
                    <a:pt x="52" y="12"/>
                    <a:pt x="53" y="11"/>
                    <a:pt x="54" y="9"/>
                  </a:cubicBezTo>
                  <a:cubicBezTo>
                    <a:pt x="54" y="8"/>
                    <a:pt x="53" y="8"/>
                    <a:pt x="52" y="7"/>
                  </a:cubicBezTo>
                  <a:cubicBezTo>
                    <a:pt x="51" y="6"/>
                    <a:pt x="51" y="3"/>
                    <a:pt x="50" y="3"/>
                  </a:cubicBezTo>
                  <a:cubicBezTo>
                    <a:pt x="49" y="4"/>
                    <a:pt x="48" y="5"/>
                    <a:pt x="48" y="6"/>
                  </a:cubicBezTo>
                  <a:cubicBezTo>
                    <a:pt x="47" y="8"/>
                    <a:pt x="47" y="7"/>
                    <a:pt x="46" y="7"/>
                  </a:cubicBezTo>
                  <a:cubicBezTo>
                    <a:pt x="44" y="8"/>
                    <a:pt x="44" y="7"/>
                    <a:pt x="43" y="7"/>
                  </a:cubicBezTo>
                  <a:cubicBezTo>
                    <a:pt x="43" y="6"/>
                    <a:pt x="42" y="7"/>
                    <a:pt x="41" y="7"/>
                  </a:cubicBezTo>
                  <a:cubicBezTo>
                    <a:pt x="40" y="7"/>
                    <a:pt x="41" y="8"/>
                    <a:pt x="40" y="8"/>
                  </a:cubicBezTo>
                  <a:cubicBezTo>
                    <a:pt x="39" y="8"/>
                    <a:pt x="38" y="7"/>
                    <a:pt x="37" y="8"/>
                  </a:cubicBezTo>
                  <a:cubicBezTo>
                    <a:pt x="37" y="9"/>
                    <a:pt x="36" y="8"/>
                    <a:pt x="36" y="8"/>
                  </a:cubicBezTo>
                  <a:cubicBezTo>
                    <a:pt x="36" y="9"/>
                    <a:pt x="35" y="9"/>
                    <a:pt x="35" y="9"/>
                  </a:cubicBezTo>
                  <a:cubicBezTo>
                    <a:pt x="34" y="9"/>
                    <a:pt x="33" y="10"/>
                    <a:pt x="32" y="8"/>
                  </a:cubicBezTo>
                  <a:cubicBezTo>
                    <a:pt x="31" y="7"/>
                    <a:pt x="31" y="5"/>
                    <a:pt x="32" y="4"/>
                  </a:cubicBezTo>
                  <a:cubicBezTo>
                    <a:pt x="32" y="4"/>
                    <a:pt x="32" y="3"/>
                    <a:pt x="32" y="2"/>
                  </a:cubicBezTo>
                  <a:cubicBezTo>
                    <a:pt x="31" y="2"/>
                    <a:pt x="32" y="1"/>
                    <a:pt x="31" y="1"/>
                  </a:cubicBezTo>
                  <a:cubicBezTo>
                    <a:pt x="30" y="0"/>
                    <a:pt x="30" y="2"/>
                    <a:pt x="29" y="2"/>
                  </a:cubicBezTo>
                  <a:cubicBezTo>
                    <a:pt x="29" y="2"/>
                    <a:pt x="27" y="3"/>
                    <a:pt x="27" y="3"/>
                  </a:cubicBezTo>
                  <a:cubicBezTo>
                    <a:pt x="26" y="3"/>
                    <a:pt x="25" y="3"/>
                    <a:pt x="25" y="4"/>
                  </a:cubicBezTo>
                  <a:cubicBezTo>
                    <a:pt x="25" y="5"/>
                    <a:pt x="24" y="4"/>
                    <a:pt x="24" y="4"/>
                  </a:cubicBezTo>
                  <a:cubicBezTo>
                    <a:pt x="24" y="3"/>
                    <a:pt x="23" y="3"/>
                    <a:pt x="22" y="3"/>
                  </a:cubicBezTo>
                  <a:cubicBezTo>
                    <a:pt x="22" y="3"/>
                    <a:pt x="20" y="3"/>
                    <a:pt x="21" y="3"/>
                  </a:cubicBezTo>
                  <a:cubicBezTo>
                    <a:pt x="22" y="4"/>
                    <a:pt x="22" y="4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2" y="8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20" y="10"/>
                    <a:pt x="19" y="11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6" y="9"/>
                    <a:pt x="15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9" y="8"/>
                    <a:pt x="9" y="9"/>
                  </a:cubicBezTo>
                  <a:cubicBezTo>
                    <a:pt x="9" y="9"/>
                    <a:pt x="9" y="10"/>
                    <a:pt x="10" y="10"/>
                  </a:cubicBezTo>
                  <a:cubicBezTo>
                    <a:pt x="10" y="10"/>
                    <a:pt x="11" y="10"/>
                    <a:pt x="10" y="11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9" y="13"/>
                    <a:pt x="10" y="14"/>
                    <a:pt x="10" y="15"/>
                  </a:cubicBezTo>
                  <a:cubicBezTo>
                    <a:pt x="10" y="16"/>
                    <a:pt x="10" y="18"/>
                    <a:pt x="10" y="19"/>
                  </a:cubicBezTo>
                  <a:cubicBezTo>
                    <a:pt x="10" y="19"/>
                    <a:pt x="9" y="21"/>
                    <a:pt x="9" y="22"/>
                  </a:cubicBezTo>
                  <a:cubicBezTo>
                    <a:pt x="8" y="22"/>
                    <a:pt x="8" y="21"/>
                    <a:pt x="7" y="22"/>
                  </a:cubicBezTo>
                  <a:cubicBezTo>
                    <a:pt x="6" y="22"/>
                    <a:pt x="5" y="22"/>
                    <a:pt x="4" y="23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5"/>
                    <a:pt x="1" y="25"/>
                    <a:pt x="2" y="26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0" y="28"/>
                    <a:pt x="1" y="28"/>
                    <a:pt x="0" y="29"/>
                  </a:cubicBezTo>
                  <a:cubicBezTo>
                    <a:pt x="0" y="29"/>
                    <a:pt x="0" y="30"/>
                    <a:pt x="1" y="31"/>
                  </a:cubicBezTo>
                  <a:cubicBezTo>
                    <a:pt x="1" y="31"/>
                    <a:pt x="2" y="32"/>
                    <a:pt x="2" y="32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4" y="33"/>
                    <a:pt x="3" y="35"/>
                    <a:pt x="4" y="35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7" y="34"/>
                    <a:pt x="7" y="33"/>
                    <a:pt x="7" y="34"/>
                  </a:cubicBezTo>
                  <a:cubicBezTo>
                    <a:pt x="7" y="35"/>
                    <a:pt x="7" y="37"/>
                    <a:pt x="8" y="37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3" y="36"/>
                    <a:pt x="14" y="36"/>
                    <a:pt x="15" y="36"/>
                  </a:cubicBezTo>
                  <a:cubicBezTo>
                    <a:pt x="15" y="35"/>
                    <a:pt x="16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19" y="35"/>
                    <a:pt x="19" y="38"/>
                    <a:pt x="20" y="39"/>
                  </a:cubicBezTo>
                  <a:cubicBezTo>
                    <a:pt x="21" y="40"/>
                    <a:pt x="22" y="40"/>
                    <a:pt x="23" y="40"/>
                  </a:cubicBezTo>
                  <a:cubicBezTo>
                    <a:pt x="24" y="40"/>
                    <a:pt x="23" y="41"/>
                    <a:pt x="24" y="41"/>
                  </a:cubicBezTo>
                  <a:cubicBezTo>
                    <a:pt x="25" y="41"/>
                    <a:pt x="24" y="41"/>
                    <a:pt x="25" y="41"/>
                  </a:cubicBezTo>
                  <a:cubicBezTo>
                    <a:pt x="26" y="41"/>
                    <a:pt x="27" y="42"/>
                    <a:pt x="27" y="42"/>
                  </a:cubicBezTo>
                  <a:cubicBezTo>
                    <a:pt x="27" y="43"/>
                    <a:pt x="29" y="42"/>
                    <a:pt x="29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30" y="45"/>
                    <a:pt x="31" y="46"/>
                    <a:pt x="31" y="46"/>
                  </a:cubicBezTo>
                  <a:cubicBezTo>
                    <a:pt x="30" y="46"/>
                    <a:pt x="31" y="47"/>
                    <a:pt x="31" y="48"/>
                  </a:cubicBezTo>
                  <a:cubicBezTo>
                    <a:pt x="31" y="49"/>
                    <a:pt x="32" y="49"/>
                    <a:pt x="33" y="49"/>
                  </a:cubicBezTo>
                  <a:cubicBezTo>
                    <a:pt x="35" y="49"/>
                    <a:pt x="35" y="49"/>
                    <a:pt x="35" y="50"/>
                  </a:cubicBezTo>
                  <a:cubicBezTo>
                    <a:pt x="35" y="51"/>
                    <a:pt x="36" y="51"/>
                    <a:pt x="36" y="52"/>
                  </a:cubicBezTo>
                  <a:cubicBezTo>
                    <a:pt x="37" y="53"/>
                    <a:pt x="36" y="54"/>
                    <a:pt x="36" y="55"/>
                  </a:cubicBezTo>
                  <a:cubicBezTo>
                    <a:pt x="36" y="56"/>
                    <a:pt x="36" y="56"/>
                    <a:pt x="35" y="57"/>
                  </a:cubicBezTo>
                  <a:cubicBezTo>
                    <a:pt x="36" y="57"/>
                    <a:pt x="36" y="58"/>
                    <a:pt x="35" y="58"/>
                  </a:cubicBezTo>
                  <a:cubicBezTo>
                    <a:pt x="35" y="58"/>
                    <a:pt x="36" y="59"/>
                    <a:pt x="36" y="61"/>
                  </a:cubicBezTo>
                  <a:cubicBezTo>
                    <a:pt x="36" y="62"/>
                    <a:pt x="35" y="62"/>
                    <a:pt x="37" y="62"/>
                  </a:cubicBezTo>
                  <a:cubicBezTo>
                    <a:pt x="39" y="62"/>
                    <a:pt x="38" y="63"/>
                    <a:pt x="39" y="63"/>
                  </a:cubicBezTo>
                  <a:cubicBezTo>
                    <a:pt x="39" y="62"/>
                    <a:pt x="40" y="64"/>
                    <a:pt x="40" y="64"/>
                  </a:cubicBezTo>
                  <a:cubicBezTo>
                    <a:pt x="41" y="65"/>
                    <a:pt x="41" y="67"/>
                    <a:pt x="42" y="67"/>
                  </a:cubicBezTo>
                  <a:cubicBezTo>
                    <a:pt x="42" y="67"/>
                    <a:pt x="43" y="66"/>
                    <a:pt x="43" y="66"/>
                  </a:cubicBezTo>
                  <a:cubicBezTo>
                    <a:pt x="44" y="67"/>
                    <a:pt x="43" y="69"/>
                    <a:pt x="43" y="70"/>
                  </a:cubicBezTo>
                  <a:cubicBezTo>
                    <a:pt x="44" y="70"/>
                    <a:pt x="44" y="70"/>
                    <a:pt x="45" y="70"/>
                  </a:cubicBezTo>
                  <a:cubicBezTo>
                    <a:pt x="45" y="71"/>
                    <a:pt x="45" y="73"/>
                    <a:pt x="45" y="74"/>
                  </a:cubicBezTo>
                  <a:cubicBezTo>
                    <a:pt x="45" y="74"/>
                    <a:pt x="43" y="75"/>
                    <a:pt x="42" y="75"/>
                  </a:cubicBezTo>
                  <a:cubicBezTo>
                    <a:pt x="41" y="76"/>
                    <a:pt x="39" y="78"/>
                    <a:pt x="39" y="79"/>
                  </a:cubicBezTo>
                  <a:cubicBezTo>
                    <a:pt x="38" y="80"/>
                    <a:pt x="37" y="81"/>
                    <a:pt x="37" y="8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8" y="81"/>
                    <a:pt x="38" y="81"/>
                    <a:pt x="39" y="82"/>
                  </a:cubicBezTo>
                  <a:cubicBezTo>
                    <a:pt x="40" y="83"/>
                    <a:pt x="40" y="84"/>
                    <a:pt x="40" y="84"/>
                  </a:cubicBezTo>
                  <a:cubicBezTo>
                    <a:pt x="40" y="84"/>
                    <a:pt x="41" y="83"/>
                    <a:pt x="41" y="84"/>
                  </a:cubicBezTo>
                  <a:cubicBezTo>
                    <a:pt x="42" y="84"/>
                    <a:pt x="43" y="85"/>
                    <a:pt x="44" y="85"/>
                  </a:cubicBezTo>
                  <a:cubicBezTo>
                    <a:pt x="44" y="86"/>
                    <a:pt x="45" y="86"/>
                    <a:pt x="45" y="87"/>
                  </a:cubicBezTo>
                  <a:cubicBezTo>
                    <a:pt x="45" y="88"/>
                    <a:pt x="45" y="89"/>
                    <a:pt x="46" y="91"/>
                  </a:cubicBezTo>
                  <a:cubicBezTo>
                    <a:pt x="46" y="90"/>
                    <a:pt x="46" y="90"/>
                    <a:pt x="4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51" name="Freeform 278"/>
            <p:cNvSpPr>
              <a:spLocks/>
            </p:cNvSpPr>
            <p:nvPr/>
          </p:nvSpPr>
          <p:spPr bwMode="auto">
            <a:xfrm>
              <a:off x="2531" y="2553"/>
              <a:ext cx="50" cy="54"/>
            </a:xfrm>
            <a:custGeom>
              <a:avLst/>
              <a:gdLst>
                <a:gd name="T0" fmla="*/ 11 w 12"/>
                <a:gd name="T1" fmla="*/ 6 h 13"/>
                <a:gd name="T2" fmla="*/ 10 w 12"/>
                <a:gd name="T3" fmla="*/ 4 h 13"/>
                <a:gd name="T4" fmla="*/ 7 w 12"/>
                <a:gd name="T5" fmla="*/ 3 h 13"/>
                <a:gd name="T6" fmla="*/ 6 w 12"/>
                <a:gd name="T7" fmla="*/ 3 h 13"/>
                <a:gd name="T8" fmla="*/ 5 w 12"/>
                <a:gd name="T9" fmla="*/ 1 h 13"/>
                <a:gd name="T10" fmla="*/ 3 w 12"/>
                <a:gd name="T11" fmla="*/ 1 h 13"/>
                <a:gd name="T12" fmla="*/ 3 w 12"/>
                <a:gd name="T13" fmla="*/ 1 h 13"/>
                <a:gd name="T14" fmla="*/ 2 w 12"/>
                <a:gd name="T15" fmla="*/ 2 h 13"/>
                <a:gd name="T16" fmla="*/ 1 w 12"/>
                <a:gd name="T17" fmla="*/ 6 h 13"/>
                <a:gd name="T18" fmla="*/ 1 w 12"/>
                <a:gd name="T19" fmla="*/ 9 h 13"/>
                <a:gd name="T20" fmla="*/ 1 w 12"/>
                <a:gd name="T21" fmla="*/ 10 h 13"/>
                <a:gd name="T22" fmla="*/ 1 w 12"/>
                <a:gd name="T23" fmla="*/ 11 h 13"/>
                <a:gd name="T24" fmla="*/ 2 w 12"/>
                <a:gd name="T25" fmla="*/ 11 h 13"/>
                <a:gd name="T26" fmla="*/ 5 w 12"/>
                <a:gd name="T27" fmla="*/ 12 h 13"/>
                <a:gd name="T28" fmla="*/ 6 w 12"/>
                <a:gd name="T29" fmla="*/ 12 h 13"/>
                <a:gd name="T30" fmla="*/ 10 w 12"/>
                <a:gd name="T31" fmla="*/ 12 h 13"/>
                <a:gd name="T32" fmla="*/ 12 w 12"/>
                <a:gd name="T33" fmla="*/ 10 h 13"/>
                <a:gd name="T34" fmla="*/ 11 w 12"/>
                <a:gd name="T3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3">
                  <a:moveTo>
                    <a:pt x="11" y="6"/>
                  </a:moveTo>
                  <a:cubicBezTo>
                    <a:pt x="11" y="5"/>
                    <a:pt x="10" y="5"/>
                    <a:pt x="10" y="4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1" y="4"/>
                    <a:pt x="1" y="6"/>
                  </a:cubicBezTo>
                  <a:cubicBezTo>
                    <a:pt x="1" y="8"/>
                    <a:pt x="1" y="7"/>
                    <a:pt x="1" y="9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3" y="11"/>
                    <a:pt x="4" y="12"/>
                    <a:pt x="5" y="12"/>
                  </a:cubicBezTo>
                  <a:cubicBezTo>
                    <a:pt x="6" y="13"/>
                    <a:pt x="5" y="12"/>
                    <a:pt x="6" y="12"/>
                  </a:cubicBezTo>
                  <a:cubicBezTo>
                    <a:pt x="7" y="12"/>
                    <a:pt x="9" y="12"/>
                    <a:pt x="10" y="12"/>
                  </a:cubicBezTo>
                  <a:cubicBezTo>
                    <a:pt x="11" y="11"/>
                    <a:pt x="11" y="10"/>
                    <a:pt x="12" y="10"/>
                  </a:cubicBezTo>
                  <a:cubicBezTo>
                    <a:pt x="11" y="8"/>
                    <a:pt x="11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52" name="Freeform 279"/>
            <p:cNvSpPr>
              <a:spLocks noEditPoints="1"/>
            </p:cNvSpPr>
            <p:nvPr/>
          </p:nvSpPr>
          <p:spPr bwMode="auto">
            <a:xfrm>
              <a:off x="2394" y="2457"/>
              <a:ext cx="187" cy="391"/>
            </a:xfrm>
            <a:custGeom>
              <a:avLst/>
              <a:gdLst>
                <a:gd name="T0" fmla="*/ 13 w 45"/>
                <a:gd name="T1" fmla="*/ 84 h 89"/>
                <a:gd name="T2" fmla="*/ 12 w 45"/>
                <a:gd name="T3" fmla="*/ 82 h 89"/>
                <a:gd name="T4" fmla="*/ 11 w 45"/>
                <a:gd name="T5" fmla="*/ 88 h 89"/>
                <a:gd name="T6" fmla="*/ 16 w 45"/>
                <a:gd name="T7" fmla="*/ 88 h 89"/>
                <a:gd name="T8" fmla="*/ 17 w 45"/>
                <a:gd name="T9" fmla="*/ 87 h 89"/>
                <a:gd name="T10" fmla="*/ 43 w 45"/>
                <a:gd name="T11" fmla="*/ 9 h 89"/>
                <a:gd name="T12" fmla="*/ 42 w 45"/>
                <a:gd name="T13" fmla="*/ 13 h 89"/>
                <a:gd name="T14" fmla="*/ 38 w 45"/>
                <a:gd name="T15" fmla="*/ 14 h 89"/>
                <a:gd name="T16" fmla="*/ 34 w 45"/>
                <a:gd name="T17" fmla="*/ 13 h 89"/>
                <a:gd name="T18" fmla="*/ 37 w 45"/>
                <a:gd name="T19" fmla="*/ 9 h 89"/>
                <a:gd name="T20" fmla="*/ 30 w 45"/>
                <a:gd name="T21" fmla="*/ 6 h 89"/>
                <a:gd name="T22" fmla="*/ 25 w 45"/>
                <a:gd name="T23" fmla="*/ 1 h 89"/>
                <a:gd name="T24" fmla="*/ 21 w 45"/>
                <a:gd name="T25" fmla="*/ 2 h 89"/>
                <a:gd name="T26" fmla="*/ 17 w 45"/>
                <a:gd name="T27" fmla="*/ 1 h 89"/>
                <a:gd name="T28" fmla="*/ 15 w 45"/>
                <a:gd name="T29" fmla="*/ 5 h 89"/>
                <a:gd name="T30" fmla="*/ 12 w 45"/>
                <a:gd name="T31" fmla="*/ 9 h 89"/>
                <a:gd name="T32" fmla="*/ 12 w 45"/>
                <a:gd name="T33" fmla="*/ 13 h 89"/>
                <a:gd name="T34" fmla="*/ 10 w 45"/>
                <a:gd name="T35" fmla="*/ 16 h 89"/>
                <a:gd name="T36" fmla="*/ 9 w 45"/>
                <a:gd name="T37" fmla="*/ 19 h 89"/>
                <a:gd name="T38" fmla="*/ 8 w 45"/>
                <a:gd name="T39" fmla="*/ 23 h 89"/>
                <a:gd name="T40" fmla="*/ 8 w 45"/>
                <a:gd name="T41" fmla="*/ 27 h 89"/>
                <a:gd name="T42" fmla="*/ 8 w 45"/>
                <a:gd name="T43" fmla="*/ 31 h 89"/>
                <a:gd name="T44" fmla="*/ 8 w 45"/>
                <a:gd name="T45" fmla="*/ 36 h 89"/>
                <a:gd name="T46" fmla="*/ 6 w 45"/>
                <a:gd name="T47" fmla="*/ 41 h 89"/>
                <a:gd name="T48" fmla="*/ 5 w 45"/>
                <a:gd name="T49" fmla="*/ 43 h 89"/>
                <a:gd name="T50" fmla="*/ 5 w 45"/>
                <a:gd name="T51" fmla="*/ 46 h 89"/>
                <a:gd name="T52" fmla="*/ 4 w 45"/>
                <a:gd name="T53" fmla="*/ 49 h 89"/>
                <a:gd name="T54" fmla="*/ 4 w 45"/>
                <a:gd name="T55" fmla="*/ 54 h 89"/>
                <a:gd name="T56" fmla="*/ 4 w 45"/>
                <a:gd name="T57" fmla="*/ 56 h 89"/>
                <a:gd name="T58" fmla="*/ 5 w 45"/>
                <a:gd name="T59" fmla="*/ 58 h 89"/>
                <a:gd name="T60" fmla="*/ 5 w 45"/>
                <a:gd name="T61" fmla="*/ 60 h 89"/>
                <a:gd name="T62" fmla="*/ 5 w 45"/>
                <a:gd name="T63" fmla="*/ 64 h 89"/>
                <a:gd name="T64" fmla="*/ 3 w 45"/>
                <a:gd name="T65" fmla="*/ 67 h 89"/>
                <a:gd name="T66" fmla="*/ 2 w 45"/>
                <a:gd name="T67" fmla="*/ 70 h 89"/>
                <a:gd name="T68" fmla="*/ 1 w 45"/>
                <a:gd name="T69" fmla="*/ 73 h 89"/>
                <a:gd name="T70" fmla="*/ 3 w 45"/>
                <a:gd name="T71" fmla="*/ 76 h 89"/>
                <a:gd name="T72" fmla="*/ 5 w 45"/>
                <a:gd name="T73" fmla="*/ 79 h 89"/>
                <a:gd name="T74" fmla="*/ 10 w 45"/>
                <a:gd name="T75" fmla="*/ 80 h 89"/>
                <a:gd name="T76" fmla="*/ 11 w 45"/>
                <a:gd name="T77" fmla="*/ 78 h 89"/>
                <a:gd name="T78" fmla="*/ 11 w 45"/>
                <a:gd name="T79" fmla="*/ 74 h 89"/>
                <a:gd name="T80" fmla="*/ 13 w 45"/>
                <a:gd name="T81" fmla="*/ 72 h 89"/>
                <a:gd name="T82" fmla="*/ 18 w 45"/>
                <a:gd name="T83" fmla="*/ 67 h 89"/>
                <a:gd name="T84" fmla="*/ 16 w 45"/>
                <a:gd name="T85" fmla="*/ 64 h 89"/>
                <a:gd name="T86" fmla="*/ 18 w 45"/>
                <a:gd name="T87" fmla="*/ 59 h 89"/>
                <a:gd name="T88" fmla="*/ 19 w 45"/>
                <a:gd name="T89" fmla="*/ 56 h 89"/>
                <a:gd name="T90" fmla="*/ 20 w 45"/>
                <a:gd name="T91" fmla="*/ 53 h 89"/>
                <a:gd name="T92" fmla="*/ 22 w 45"/>
                <a:gd name="T93" fmla="*/ 53 h 89"/>
                <a:gd name="T94" fmla="*/ 21 w 45"/>
                <a:gd name="T95" fmla="*/ 52 h 89"/>
                <a:gd name="T96" fmla="*/ 20 w 45"/>
                <a:gd name="T97" fmla="*/ 49 h 89"/>
                <a:gd name="T98" fmla="*/ 23 w 45"/>
                <a:gd name="T99" fmla="*/ 48 h 89"/>
                <a:gd name="T100" fmla="*/ 26 w 45"/>
                <a:gd name="T101" fmla="*/ 45 h 89"/>
                <a:gd name="T102" fmla="*/ 26 w 45"/>
                <a:gd name="T103" fmla="*/ 43 h 89"/>
                <a:gd name="T104" fmla="*/ 36 w 45"/>
                <a:gd name="T105" fmla="*/ 40 h 89"/>
                <a:gd name="T106" fmla="*/ 37 w 45"/>
                <a:gd name="T107" fmla="*/ 36 h 89"/>
                <a:gd name="T108" fmla="*/ 36 w 45"/>
                <a:gd name="T109" fmla="*/ 33 h 89"/>
                <a:gd name="T110" fmla="*/ 35 w 45"/>
                <a:gd name="T111" fmla="*/ 31 h 89"/>
                <a:gd name="T112" fmla="*/ 35 w 45"/>
                <a:gd name="T113" fmla="*/ 29 h 89"/>
                <a:gd name="T114" fmla="*/ 36 w 45"/>
                <a:gd name="T115" fmla="*/ 22 h 89"/>
                <a:gd name="T116" fmla="*/ 42 w 45"/>
                <a:gd name="T117" fmla="*/ 14 h 89"/>
                <a:gd name="T118" fmla="*/ 45 w 45"/>
                <a:gd name="T119" fmla="*/ 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" h="89">
                  <a:moveTo>
                    <a:pt x="17" y="87"/>
                  </a:moveTo>
                  <a:cubicBezTo>
                    <a:pt x="16" y="87"/>
                    <a:pt x="14" y="85"/>
                    <a:pt x="13" y="84"/>
                  </a:cubicBezTo>
                  <a:cubicBezTo>
                    <a:pt x="12" y="83"/>
                    <a:pt x="13" y="83"/>
                    <a:pt x="12" y="83"/>
                  </a:cubicBezTo>
                  <a:cubicBezTo>
                    <a:pt x="11" y="83"/>
                    <a:pt x="12" y="82"/>
                    <a:pt x="12" y="82"/>
                  </a:cubicBezTo>
                  <a:cubicBezTo>
                    <a:pt x="13" y="82"/>
                    <a:pt x="12" y="81"/>
                    <a:pt x="11" y="81"/>
                  </a:cubicBezTo>
                  <a:cubicBezTo>
                    <a:pt x="11" y="82"/>
                    <a:pt x="11" y="88"/>
                    <a:pt x="11" y="88"/>
                  </a:cubicBezTo>
                  <a:cubicBezTo>
                    <a:pt x="12" y="88"/>
                    <a:pt x="14" y="88"/>
                    <a:pt x="15" y="88"/>
                  </a:cubicBezTo>
                  <a:cubicBezTo>
                    <a:pt x="15" y="88"/>
                    <a:pt x="16" y="89"/>
                    <a:pt x="16" y="88"/>
                  </a:cubicBezTo>
                  <a:cubicBezTo>
                    <a:pt x="17" y="88"/>
                    <a:pt x="18" y="88"/>
                    <a:pt x="19" y="88"/>
                  </a:cubicBezTo>
                  <a:cubicBezTo>
                    <a:pt x="20" y="87"/>
                    <a:pt x="19" y="87"/>
                    <a:pt x="17" y="87"/>
                  </a:cubicBezTo>
                  <a:close/>
                  <a:moveTo>
                    <a:pt x="45" y="9"/>
                  </a:moveTo>
                  <a:cubicBezTo>
                    <a:pt x="44" y="9"/>
                    <a:pt x="44" y="9"/>
                    <a:pt x="43" y="9"/>
                  </a:cubicBezTo>
                  <a:cubicBezTo>
                    <a:pt x="43" y="9"/>
                    <a:pt x="43" y="10"/>
                    <a:pt x="43" y="10"/>
                  </a:cubicBezTo>
                  <a:cubicBezTo>
                    <a:pt x="43" y="11"/>
                    <a:pt x="43" y="13"/>
                    <a:pt x="42" y="13"/>
                  </a:cubicBezTo>
                  <a:cubicBezTo>
                    <a:pt x="41" y="13"/>
                    <a:pt x="41" y="14"/>
                    <a:pt x="40" y="14"/>
                  </a:cubicBezTo>
                  <a:cubicBezTo>
                    <a:pt x="40" y="14"/>
                    <a:pt x="39" y="15"/>
                    <a:pt x="38" y="14"/>
                  </a:cubicBezTo>
                  <a:cubicBezTo>
                    <a:pt x="38" y="14"/>
                    <a:pt x="37" y="14"/>
                    <a:pt x="36" y="14"/>
                  </a:cubicBezTo>
                  <a:cubicBezTo>
                    <a:pt x="36" y="14"/>
                    <a:pt x="34" y="14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5" y="11"/>
                    <a:pt x="37" y="9"/>
                    <a:pt x="37" y="9"/>
                  </a:cubicBezTo>
                  <a:cubicBezTo>
                    <a:pt x="36" y="9"/>
                    <a:pt x="33" y="8"/>
                    <a:pt x="33" y="7"/>
                  </a:cubicBezTo>
                  <a:cubicBezTo>
                    <a:pt x="32" y="6"/>
                    <a:pt x="31" y="6"/>
                    <a:pt x="30" y="6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5" y="2"/>
                    <a:pt x="25" y="1"/>
                  </a:cubicBezTo>
                  <a:cubicBezTo>
                    <a:pt x="24" y="1"/>
                    <a:pt x="23" y="1"/>
                    <a:pt x="22" y="1"/>
                  </a:cubicBezTo>
                  <a:cubicBezTo>
                    <a:pt x="22" y="1"/>
                    <a:pt x="22" y="3"/>
                    <a:pt x="21" y="2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8" y="1"/>
                    <a:pt x="18" y="0"/>
                    <a:pt x="17" y="1"/>
                  </a:cubicBezTo>
                  <a:cubicBezTo>
                    <a:pt x="16" y="2"/>
                    <a:pt x="16" y="2"/>
                    <a:pt x="15" y="3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4" y="6"/>
                    <a:pt x="12" y="7"/>
                    <a:pt x="12" y="7"/>
                  </a:cubicBezTo>
                  <a:cubicBezTo>
                    <a:pt x="12" y="8"/>
                    <a:pt x="12" y="9"/>
                    <a:pt x="12" y="9"/>
                  </a:cubicBezTo>
                  <a:cubicBezTo>
                    <a:pt x="11" y="9"/>
                    <a:pt x="13" y="11"/>
                    <a:pt x="12" y="11"/>
                  </a:cubicBezTo>
                  <a:cubicBezTo>
                    <a:pt x="11" y="12"/>
                    <a:pt x="13" y="12"/>
                    <a:pt x="12" y="13"/>
                  </a:cubicBezTo>
                  <a:cubicBezTo>
                    <a:pt x="12" y="13"/>
                    <a:pt x="11" y="13"/>
                    <a:pt x="11" y="14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10" y="16"/>
                    <a:pt x="9" y="17"/>
                    <a:pt x="9" y="18"/>
                  </a:cubicBezTo>
                  <a:cubicBezTo>
                    <a:pt x="9" y="18"/>
                    <a:pt x="8" y="18"/>
                    <a:pt x="9" y="19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8" y="21"/>
                    <a:pt x="8" y="23"/>
                    <a:pt x="8" y="23"/>
                  </a:cubicBezTo>
                  <a:cubicBezTo>
                    <a:pt x="7" y="23"/>
                    <a:pt x="7" y="24"/>
                    <a:pt x="8" y="25"/>
                  </a:cubicBezTo>
                  <a:cubicBezTo>
                    <a:pt x="8" y="26"/>
                    <a:pt x="8" y="27"/>
                    <a:pt x="8" y="27"/>
                  </a:cubicBezTo>
                  <a:cubicBezTo>
                    <a:pt x="8" y="28"/>
                    <a:pt x="9" y="29"/>
                    <a:pt x="9" y="29"/>
                  </a:cubicBezTo>
                  <a:cubicBezTo>
                    <a:pt x="9" y="30"/>
                    <a:pt x="9" y="31"/>
                    <a:pt x="8" y="31"/>
                  </a:cubicBezTo>
                  <a:cubicBezTo>
                    <a:pt x="8" y="32"/>
                    <a:pt x="8" y="33"/>
                    <a:pt x="8" y="33"/>
                  </a:cubicBezTo>
                  <a:cubicBezTo>
                    <a:pt x="7" y="33"/>
                    <a:pt x="8" y="35"/>
                    <a:pt x="8" y="36"/>
                  </a:cubicBezTo>
                  <a:cubicBezTo>
                    <a:pt x="7" y="36"/>
                    <a:pt x="6" y="36"/>
                    <a:pt x="6" y="38"/>
                  </a:cubicBezTo>
                  <a:cubicBezTo>
                    <a:pt x="6" y="39"/>
                    <a:pt x="6" y="40"/>
                    <a:pt x="6" y="41"/>
                  </a:cubicBezTo>
                  <a:cubicBezTo>
                    <a:pt x="6" y="41"/>
                    <a:pt x="7" y="41"/>
                    <a:pt x="7" y="42"/>
                  </a:cubicBezTo>
                  <a:cubicBezTo>
                    <a:pt x="6" y="43"/>
                    <a:pt x="5" y="42"/>
                    <a:pt x="5" y="43"/>
                  </a:cubicBezTo>
                  <a:cubicBezTo>
                    <a:pt x="5" y="43"/>
                    <a:pt x="6" y="44"/>
                    <a:pt x="5" y="44"/>
                  </a:cubicBezTo>
                  <a:cubicBezTo>
                    <a:pt x="5" y="45"/>
                    <a:pt x="5" y="45"/>
                    <a:pt x="5" y="46"/>
                  </a:cubicBezTo>
                  <a:cubicBezTo>
                    <a:pt x="5" y="47"/>
                    <a:pt x="4" y="47"/>
                    <a:pt x="4" y="47"/>
                  </a:cubicBezTo>
                  <a:cubicBezTo>
                    <a:pt x="4" y="48"/>
                    <a:pt x="4" y="48"/>
                    <a:pt x="4" y="49"/>
                  </a:cubicBezTo>
                  <a:cubicBezTo>
                    <a:pt x="4" y="49"/>
                    <a:pt x="5" y="51"/>
                    <a:pt x="4" y="51"/>
                  </a:cubicBezTo>
                  <a:cubicBezTo>
                    <a:pt x="4" y="51"/>
                    <a:pt x="4" y="53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5" y="56"/>
                    <a:pt x="4" y="56"/>
                  </a:cubicBezTo>
                  <a:cubicBezTo>
                    <a:pt x="4" y="57"/>
                    <a:pt x="4" y="58"/>
                    <a:pt x="5" y="57"/>
                  </a:cubicBezTo>
                  <a:cubicBezTo>
                    <a:pt x="6" y="57"/>
                    <a:pt x="6" y="58"/>
                    <a:pt x="5" y="58"/>
                  </a:cubicBezTo>
                  <a:cubicBezTo>
                    <a:pt x="5" y="58"/>
                    <a:pt x="4" y="58"/>
                    <a:pt x="5" y="59"/>
                  </a:cubicBezTo>
                  <a:cubicBezTo>
                    <a:pt x="5" y="59"/>
                    <a:pt x="6" y="60"/>
                    <a:pt x="5" y="60"/>
                  </a:cubicBezTo>
                  <a:cubicBezTo>
                    <a:pt x="4" y="61"/>
                    <a:pt x="5" y="61"/>
                    <a:pt x="5" y="62"/>
                  </a:cubicBezTo>
                  <a:cubicBezTo>
                    <a:pt x="4" y="63"/>
                    <a:pt x="5" y="63"/>
                    <a:pt x="5" y="64"/>
                  </a:cubicBezTo>
                  <a:cubicBezTo>
                    <a:pt x="4" y="64"/>
                    <a:pt x="5" y="65"/>
                    <a:pt x="4" y="65"/>
                  </a:cubicBezTo>
                  <a:cubicBezTo>
                    <a:pt x="3" y="65"/>
                    <a:pt x="4" y="66"/>
                    <a:pt x="3" y="67"/>
                  </a:cubicBezTo>
                  <a:cubicBezTo>
                    <a:pt x="2" y="67"/>
                    <a:pt x="4" y="68"/>
                    <a:pt x="3" y="68"/>
                  </a:cubicBezTo>
                  <a:cubicBezTo>
                    <a:pt x="2" y="69"/>
                    <a:pt x="3" y="70"/>
                    <a:pt x="2" y="70"/>
                  </a:cubicBezTo>
                  <a:cubicBezTo>
                    <a:pt x="1" y="70"/>
                    <a:pt x="1" y="71"/>
                    <a:pt x="1" y="71"/>
                  </a:cubicBezTo>
                  <a:cubicBezTo>
                    <a:pt x="1" y="72"/>
                    <a:pt x="0" y="73"/>
                    <a:pt x="1" y="73"/>
                  </a:cubicBezTo>
                  <a:cubicBezTo>
                    <a:pt x="2" y="74"/>
                    <a:pt x="1" y="75"/>
                    <a:pt x="1" y="75"/>
                  </a:cubicBezTo>
                  <a:cubicBezTo>
                    <a:pt x="2" y="75"/>
                    <a:pt x="4" y="75"/>
                    <a:pt x="3" y="76"/>
                  </a:cubicBezTo>
                  <a:cubicBezTo>
                    <a:pt x="3" y="76"/>
                    <a:pt x="3" y="78"/>
                    <a:pt x="4" y="78"/>
                  </a:cubicBezTo>
                  <a:cubicBezTo>
                    <a:pt x="4" y="78"/>
                    <a:pt x="4" y="79"/>
                    <a:pt x="5" y="79"/>
                  </a:cubicBezTo>
                  <a:cubicBezTo>
                    <a:pt x="5" y="79"/>
                    <a:pt x="8" y="79"/>
                    <a:pt x="9" y="79"/>
                  </a:cubicBezTo>
                  <a:cubicBezTo>
                    <a:pt x="9" y="79"/>
                    <a:pt x="9" y="79"/>
                    <a:pt x="10" y="80"/>
                  </a:cubicBezTo>
                  <a:cubicBezTo>
                    <a:pt x="10" y="79"/>
                    <a:pt x="12" y="80"/>
                    <a:pt x="12" y="80"/>
                  </a:cubicBezTo>
                  <a:cubicBezTo>
                    <a:pt x="12" y="80"/>
                    <a:pt x="11" y="78"/>
                    <a:pt x="11" y="78"/>
                  </a:cubicBezTo>
                  <a:cubicBezTo>
                    <a:pt x="11" y="77"/>
                    <a:pt x="10" y="77"/>
                    <a:pt x="10" y="76"/>
                  </a:cubicBezTo>
                  <a:cubicBezTo>
                    <a:pt x="10" y="76"/>
                    <a:pt x="10" y="75"/>
                    <a:pt x="11" y="74"/>
                  </a:cubicBezTo>
                  <a:cubicBezTo>
                    <a:pt x="12" y="74"/>
                    <a:pt x="12" y="73"/>
                    <a:pt x="12" y="73"/>
                  </a:cubicBezTo>
                  <a:cubicBezTo>
                    <a:pt x="12" y="73"/>
                    <a:pt x="13" y="73"/>
                    <a:pt x="13" y="72"/>
                  </a:cubicBezTo>
                  <a:cubicBezTo>
                    <a:pt x="13" y="71"/>
                    <a:pt x="14" y="70"/>
                    <a:pt x="15" y="69"/>
                  </a:cubicBezTo>
                  <a:cubicBezTo>
                    <a:pt x="16" y="68"/>
                    <a:pt x="18" y="67"/>
                    <a:pt x="18" y="67"/>
                  </a:cubicBezTo>
                  <a:cubicBezTo>
                    <a:pt x="17" y="67"/>
                    <a:pt x="18" y="65"/>
                    <a:pt x="18" y="65"/>
                  </a:cubicBezTo>
                  <a:cubicBezTo>
                    <a:pt x="18" y="64"/>
                    <a:pt x="16" y="65"/>
                    <a:pt x="16" y="64"/>
                  </a:cubicBezTo>
                  <a:cubicBezTo>
                    <a:pt x="15" y="64"/>
                    <a:pt x="13" y="63"/>
                    <a:pt x="14" y="61"/>
                  </a:cubicBezTo>
                  <a:cubicBezTo>
                    <a:pt x="15" y="59"/>
                    <a:pt x="17" y="59"/>
                    <a:pt x="18" y="59"/>
                  </a:cubicBezTo>
                  <a:cubicBezTo>
                    <a:pt x="18" y="59"/>
                    <a:pt x="18" y="58"/>
                    <a:pt x="18" y="58"/>
                  </a:cubicBezTo>
                  <a:cubicBezTo>
                    <a:pt x="19" y="57"/>
                    <a:pt x="19" y="57"/>
                    <a:pt x="19" y="56"/>
                  </a:cubicBezTo>
                  <a:cubicBezTo>
                    <a:pt x="19" y="55"/>
                    <a:pt x="19" y="54"/>
                    <a:pt x="20" y="54"/>
                  </a:cubicBezTo>
                  <a:cubicBezTo>
                    <a:pt x="21" y="54"/>
                    <a:pt x="21" y="53"/>
                    <a:pt x="20" y="53"/>
                  </a:cubicBezTo>
                  <a:cubicBezTo>
                    <a:pt x="20" y="53"/>
                    <a:pt x="20" y="52"/>
                    <a:pt x="21" y="52"/>
                  </a:cubicBezTo>
                  <a:cubicBezTo>
                    <a:pt x="21" y="52"/>
                    <a:pt x="21" y="53"/>
                    <a:pt x="22" y="53"/>
                  </a:cubicBezTo>
                  <a:cubicBezTo>
                    <a:pt x="22" y="53"/>
                    <a:pt x="23" y="52"/>
                    <a:pt x="23" y="51"/>
                  </a:cubicBezTo>
                  <a:cubicBezTo>
                    <a:pt x="22" y="51"/>
                    <a:pt x="22" y="52"/>
                    <a:pt x="21" y="52"/>
                  </a:cubicBezTo>
                  <a:cubicBezTo>
                    <a:pt x="21" y="52"/>
                    <a:pt x="20" y="51"/>
                    <a:pt x="20" y="51"/>
                  </a:cubicBezTo>
                  <a:cubicBezTo>
                    <a:pt x="19" y="51"/>
                    <a:pt x="20" y="50"/>
                    <a:pt x="20" y="49"/>
                  </a:cubicBezTo>
                  <a:cubicBezTo>
                    <a:pt x="19" y="49"/>
                    <a:pt x="19" y="48"/>
                    <a:pt x="19" y="47"/>
                  </a:cubicBezTo>
                  <a:cubicBezTo>
                    <a:pt x="20" y="47"/>
                    <a:pt x="22" y="48"/>
                    <a:pt x="23" y="48"/>
                  </a:cubicBezTo>
                  <a:cubicBezTo>
                    <a:pt x="24" y="48"/>
                    <a:pt x="26" y="48"/>
                    <a:pt x="26" y="47"/>
                  </a:cubicBezTo>
                  <a:cubicBezTo>
                    <a:pt x="26" y="47"/>
                    <a:pt x="25" y="46"/>
                    <a:pt x="26" y="45"/>
                  </a:cubicBezTo>
                  <a:cubicBezTo>
                    <a:pt x="27" y="44"/>
                    <a:pt x="26" y="44"/>
                    <a:pt x="26" y="43"/>
                  </a:cubicBezTo>
                  <a:cubicBezTo>
                    <a:pt x="25" y="43"/>
                    <a:pt x="26" y="42"/>
                    <a:pt x="26" y="43"/>
                  </a:cubicBezTo>
                  <a:cubicBezTo>
                    <a:pt x="27" y="43"/>
                    <a:pt x="30" y="43"/>
                    <a:pt x="32" y="42"/>
                  </a:cubicBezTo>
                  <a:cubicBezTo>
                    <a:pt x="35" y="42"/>
                    <a:pt x="36" y="41"/>
                    <a:pt x="36" y="40"/>
                  </a:cubicBezTo>
                  <a:cubicBezTo>
                    <a:pt x="36" y="39"/>
                    <a:pt x="38" y="38"/>
                    <a:pt x="38" y="37"/>
                  </a:cubicBezTo>
                  <a:cubicBezTo>
                    <a:pt x="39" y="37"/>
                    <a:pt x="38" y="36"/>
                    <a:pt x="37" y="36"/>
                  </a:cubicBezTo>
                  <a:cubicBezTo>
                    <a:pt x="36" y="36"/>
                    <a:pt x="36" y="34"/>
                    <a:pt x="37" y="34"/>
                  </a:cubicBezTo>
                  <a:cubicBezTo>
                    <a:pt x="38" y="33"/>
                    <a:pt x="37" y="33"/>
                    <a:pt x="36" y="33"/>
                  </a:cubicBezTo>
                  <a:cubicBezTo>
                    <a:pt x="35" y="32"/>
                    <a:pt x="33" y="32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4" y="30"/>
                    <a:pt x="35" y="29"/>
                  </a:cubicBezTo>
                  <a:cubicBezTo>
                    <a:pt x="35" y="27"/>
                    <a:pt x="35" y="28"/>
                    <a:pt x="35" y="26"/>
                  </a:cubicBezTo>
                  <a:cubicBezTo>
                    <a:pt x="35" y="24"/>
                    <a:pt x="36" y="23"/>
                    <a:pt x="36" y="22"/>
                  </a:cubicBezTo>
                  <a:cubicBezTo>
                    <a:pt x="36" y="21"/>
                    <a:pt x="38" y="20"/>
                    <a:pt x="39" y="18"/>
                  </a:cubicBezTo>
                  <a:cubicBezTo>
                    <a:pt x="39" y="17"/>
                    <a:pt x="41" y="15"/>
                    <a:pt x="42" y="14"/>
                  </a:cubicBezTo>
                  <a:cubicBezTo>
                    <a:pt x="43" y="14"/>
                    <a:pt x="45" y="13"/>
                    <a:pt x="45" y="13"/>
                  </a:cubicBezTo>
                  <a:cubicBezTo>
                    <a:pt x="45" y="12"/>
                    <a:pt x="45" y="10"/>
                    <a:pt x="45" y="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53" name="Freeform 280"/>
            <p:cNvSpPr>
              <a:spLocks/>
            </p:cNvSpPr>
            <p:nvPr/>
          </p:nvSpPr>
          <p:spPr bwMode="auto">
            <a:xfrm>
              <a:off x="2373" y="2428"/>
              <a:ext cx="79" cy="416"/>
            </a:xfrm>
            <a:custGeom>
              <a:avLst/>
              <a:gdLst>
                <a:gd name="T0" fmla="*/ 7 w 19"/>
                <a:gd name="T1" fmla="*/ 86 h 100"/>
                <a:gd name="T2" fmla="*/ 5 w 19"/>
                <a:gd name="T3" fmla="*/ 81 h 100"/>
                <a:gd name="T4" fmla="*/ 7 w 19"/>
                <a:gd name="T5" fmla="*/ 77 h 100"/>
                <a:gd name="T6" fmla="*/ 9 w 19"/>
                <a:gd name="T7" fmla="*/ 72 h 100"/>
                <a:gd name="T8" fmla="*/ 9 w 19"/>
                <a:gd name="T9" fmla="*/ 68 h 100"/>
                <a:gd name="T10" fmla="*/ 8 w 19"/>
                <a:gd name="T11" fmla="*/ 65 h 100"/>
                <a:gd name="T12" fmla="*/ 8 w 19"/>
                <a:gd name="T13" fmla="*/ 59 h 100"/>
                <a:gd name="T14" fmla="*/ 9 w 19"/>
                <a:gd name="T15" fmla="*/ 54 h 100"/>
                <a:gd name="T16" fmla="*/ 10 w 19"/>
                <a:gd name="T17" fmla="*/ 51 h 100"/>
                <a:gd name="T18" fmla="*/ 12 w 19"/>
                <a:gd name="T19" fmla="*/ 43 h 100"/>
                <a:gd name="T20" fmla="*/ 12 w 19"/>
                <a:gd name="T21" fmla="*/ 37 h 100"/>
                <a:gd name="T22" fmla="*/ 13 w 19"/>
                <a:gd name="T23" fmla="*/ 31 h 100"/>
                <a:gd name="T24" fmla="*/ 14 w 19"/>
                <a:gd name="T25" fmla="*/ 26 h 100"/>
                <a:gd name="T26" fmla="*/ 16 w 19"/>
                <a:gd name="T27" fmla="*/ 21 h 100"/>
                <a:gd name="T28" fmla="*/ 19 w 19"/>
                <a:gd name="T29" fmla="*/ 15 h 100"/>
                <a:gd name="T30" fmla="*/ 17 w 19"/>
                <a:gd name="T31" fmla="*/ 11 h 100"/>
                <a:gd name="T32" fmla="*/ 16 w 19"/>
                <a:gd name="T33" fmla="*/ 5 h 100"/>
                <a:gd name="T34" fmla="*/ 14 w 19"/>
                <a:gd name="T35" fmla="*/ 1 h 100"/>
                <a:gd name="T36" fmla="*/ 12 w 19"/>
                <a:gd name="T37" fmla="*/ 5 h 100"/>
                <a:gd name="T38" fmla="*/ 12 w 19"/>
                <a:gd name="T39" fmla="*/ 15 h 100"/>
                <a:gd name="T40" fmla="*/ 10 w 19"/>
                <a:gd name="T41" fmla="*/ 25 h 100"/>
                <a:gd name="T42" fmla="*/ 9 w 19"/>
                <a:gd name="T43" fmla="*/ 32 h 100"/>
                <a:gd name="T44" fmla="*/ 8 w 19"/>
                <a:gd name="T45" fmla="*/ 41 h 100"/>
                <a:gd name="T46" fmla="*/ 5 w 19"/>
                <a:gd name="T47" fmla="*/ 50 h 100"/>
                <a:gd name="T48" fmla="*/ 4 w 19"/>
                <a:gd name="T49" fmla="*/ 56 h 100"/>
                <a:gd name="T50" fmla="*/ 3 w 19"/>
                <a:gd name="T51" fmla="*/ 63 h 100"/>
                <a:gd name="T52" fmla="*/ 6 w 19"/>
                <a:gd name="T53" fmla="*/ 59 h 100"/>
                <a:gd name="T54" fmla="*/ 6 w 19"/>
                <a:gd name="T55" fmla="*/ 63 h 100"/>
                <a:gd name="T56" fmla="*/ 5 w 19"/>
                <a:gd name="T57" fmla="*/ 67 h 100"/>
                <a:gd name="T58" fmla="*/ 4 w 19"/>
                <a:gd name="T59" fmla="*/ 70 h 100"/>
                <a:gd name="T60" fmla="*/ 4 w 19"/>
                <a:gd name="T61" fmla="*/ 70 h 100"/>
                <a:gd name="T62" fmla="*/ 2 w 19"/>
                <a:gd name="T63" fmla="*/ 70 h 100"/>
                <a:gd name="T64" fmla="*/ 0 w 19"/>
                <a:gd name="T65" fmla="*/ 74 h 100"/>
                <a:gd name="T66" fmla="*/ 3 w 19"/>
                <a:gd name="T67" fmla="*/ 74 h 100"/>
                <a:gd name="T68" fmla="*/ 4 w 19"/>
                <a:gd name="T69" fmla="*/ 77 h 100"/>
                <a:gd name="T70" fmla="*/ 2 w 19"/>
                <a:gd name="T71" fmla="*/ 77 h 100"/>
                <a:gd name="T72" fmla="*/ 2 w 19"/>
                <a:gd name="T73" fmla="*/ 79 h 100"/>
                <a:gd name="T74" fmla="*/ 1 w 19"/>
                <a:gd name="T75" fmla="*/ 81 h 100"/>
                <a:gd name="T76" fmla="*/ 2 w 19"/>
                <a:gd name="T77" fmla="*/ 82 h 100"/>
                <a:gd name="T78" fmla="*/ 3 w 19"/>
                <a:gd name="T79" fmla="*/ 84 h 100"/>
                <a:gd name="T80" fmla="*/ 1 w 19"/>
                <a:gd name="T81" fmla="*/ 87 h 100"/>
                <a:gd name="T82" fmla="*/ 4 w 19"/>
                <a:gd name="T83" fmla="*/ 87 h 100"/>
                <a:gd name="T84" fmla="*/ 5 w 19"/>
                <a:gd name="T85" fmla="*/ 88 h 100"/>
                <a:gd name="T86" fmla="*/ 4 w 19"/>
                <a:gd name="T87" fmla="*/ 91 h 100"/>
                <a:gd name="T88" fmla="*/ 8 w 19"/>
                <a:gd name="T89" fmla="*/ 91 h 100"/>
                <a:gd name="T90" fmla="*/ 5 w 19"/>
                <a:gd name="T91" fmla="*/ 93 h 100"/>
                <a:gd name="T92" fmla="*/ 8 w 19"/>
                <a:gd name="T93" fmla="*/ 92 h 100"/>
                <a:gd name="T94" fmla="*/ 5 w 19"/>
                <a:gd name="T95" fmla="*/ 95 h 100"/>
                <a:gd name="T96" fmla="*/ 8 w 19"/>
                <a:gd name="T97" fmla="*/ 95 h 100"/>
                <a:gd name="T98" fmla="*/ 12 w 19"/>
                <a:gd name="T99" fmla="*/ 91 h 100"/>
                <a:gd name="T100" fmla="*/ 13 w 19"/>
                <a:gd name="T101" fmla="*/ 93 h 100"/>
                <a:gd name="T102" fmla="*/ 11 w 19"/>
                <a:gd name="T103" fmla="*/ 94 h 100"/>
                <a:gd name="T104" fmla="*/ 9 w 19"/>
                <a:gd name="T105" fmla="*/ 96 h 100"/>
                <a:gd name="T106" fmla="*/ 11 w 19"/>
                <a:gd name="T107" fmla="*/ 99 h 100"/>
                <a:gd name="T108" fmla="*/ 14 w 19"/>
                <a:gd name="T109" fmla="*/ 98 h 100"/>
                <a:gd name="T110" fmla="*/ 17 w 19"/>
                <a:gd name="T111" fmla="*/ 99 h 100"/>
                <a:gd name="T112" fmla="*/ 15 w 19"/>
                <a:gd name="T113" fmla="*/ 98 h 100"/>
                <a:gd name="T114" fmla="*/ 13 w 19"/>
                <a:gd name="T115" fmla="*/ 90 h 100"/>
                <a:gd name="T116" fmla="*/ 9 w 19"/>
                <a:gd name="T117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" h="100">
                  <a:moveTo>
                    <a:pt x="9" y="89"/>
                  </a:moveTo>
                  <a:cubicBezTo>
                    <a:pt x="8" y="89"/>
                    <a:pt x="8" y="88"/>
                    <a:pt x="8" y="88"/>
                  </a:cubicBezTo>
                  <a:cubicBezTo>
                    <a:pt x="7" y="88"/>
                    <a:pt x="7" y="86"/>
                    <a:pt x="7" y="86"/>
                  </a:cubicBezTo>
                  <a:cubicBezTo>
                    <a:pt x="8" y="85"/>
                    <a:pt x="6" y="85"/>
                    <a:pt x="5" y="85"/>
                  </a:cubicBezTo>
                  <a:cubicBezTo>
                    <a:pt x="5" y="85"/>
                    <a:pt x="6" y="84"/>
                    <a:pt x="5" y="83"/>
                  </a:cubicBezTo>
                  <a:cubicBezTo>
                    <a:pt x="4" y="83"/>
                    <a:pt x="5" y="82"/>
                    <a:pt x="5" y="81"/>
                  </a:cubicBezTo>
                  <a:cubicBezTo>
                    <a:pt x="5" y="81"/>
                    <a:pt x="5" y="80"/>
                    <a:pt x="6" y="80"/>
                  </a:cubicBezTo>
                  <a:cubicBezTo>
                    <a:pt x="7" y="80"/>
                    <a:pt x="6" y="79"/>
                    <a:pt x="7" y="78"/>
                  </a:cubicBezTo>
                  <a:cubicBezTo>
                    <a:pt x="8" y="78"/>
                    <a:pt x="6" y="77"/>
                    <a:pt x="7" y="77"/>
                  </a:cubicBezTo>
                  <a:cubicBezTo>
                    <a:pt x="8" y="76"/>
                    <a:pt x="7" y="75"/>
                    <a:pt x="8" y="75"/>
                  </a:cubicBezTo>
                  <a:cubicBezTo>
                    <a:pt x="9" y="75"/>
                    <a:pt x="8" y="74"/>
                    <a:pt x="9" y="74"/>
                  </a:cubicBezTo>
                  <a:cubicBezTo>
                    <a:pt x="9" y="73"/>
                    <a:pt x="8" y="73"/>
                    <a:pt x="9" y="72"/>
                  </a:cubicBezTo>
                  <a:cubicBezTo>
                    <a:pt x="9" y="71"/>
                    <a:pt x="8" y="71"/>
                    <a:pt x="9" y="70"/>
                  </a:cubicBezTo>
                  <a:cubicBezTo>
                    <a:pt x="10" y="70"/>
                    <a:pt x="9" y="69"/>
                    <a:pt x="9" y="69"/>
                  </a:cubicBezTo>
                  <a:cubicBezTo>
                    <a:pt x="8" y="68"/>
                    <a:pt x="9" y="68"/>
                    <a:pt x="9" y="68"/>
                  </a:cubicBezTo>
                  <a:cubicBezTo>
                    <a:pt x="10" y="68"/>
                    <a:pt x="10" y="67"/>
                    <a:pt x="9" y="67"/>
                  </a:cubicBezTo>
                  <a:cubicBezTo>
                    <a:pt x="8" y="68"/>
                    <a:pt x="8" y="67"/>
                    <a:pt x="8" y="66"/>
                  </a:cubicBezTo>
                  <a:cubicBezTo>
                    <a:pt x="9" y="66"/>
                    <a:pt x="8" y="65"/>
                    <a:pt x="8" y="65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3"/>
                    <a:pt x="8" y="61"/>
                    <a:pt x="8" y="61"/>
                  </a:cubicBezTo>
                  <a:cubicBezTo>
                    <a:pt x="9" y="61"/>
                    <a:pt x="8" y="59"/>
                    <a:pt x="8" y="59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7"/>
                    <a:pt x="9" y="56"/>
                  </a:cubicBezTo>
                  <a:cubicBezTo>
                    <a:pt x="9" y="55"/>
                    <a:pt x="9" y="55"/>
                    <a:pt x="9" y="54"/>
                  </a:cubicBezTo>
                  <a:cubicBezTo>
                    <a:pt x="10" y="54"/>
                    <a:pt x="9" y="53"/>
                    <a:pt x="9" y="53"/>
                  </a:cubicBezTo>
                  <a:cubicBezTo>
                    <a:pt x="9" y="52"/>
                    <a:pt x="10" y="53"/>
                    <a:pt x="11" y="52"/>
                  </a:cubicBezTo>
                  <a:cubicBezTo>
                    <a:pt x="11" y="51"/>
                    <a:pt x="10" y="51"/>
                    <a:pt x="10" y="51"/>
                  </a:cubicBezTo>
                  <a:cubicBezTo>
                    <a:pt x="10" y="50"/>
                    <a:pt x="10" y="49"/>
                    <a:pt x="10" y="48"/>
                  </a:cubicBezTo>
                  <a:cubicBezTo>
                    <a:pt x="10" y="46"/>
                    <a:pt x="11" y="46"/>
                    <a:pt x="12" y="46"/>
                  </a:cubicBezTo>
                  <a:cubicBezTo>
                    <a:pt x="12" y="45"/>
                    <a:pt x="11" y="43"/>
                    <a:pt x="12" y="43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3" y="41"/>
                    <a:pt x="13" y="40"/>
                    <a:pt x="13" y="39"/>
                  </a:cubicBezTo>
                  <a:cubicBezTo>
                    <a:pt x="13" y="39"/>
                    <a:pt x="12" y="38"/>
                    <a:pt x="12" y="37"/>
                  </a:cubicBezTo>
                  <a:cubicBezTo>
                    <a:pt x="12" y="37"/>
                    <a:pt x="12" y="36"/>
                    <a:pt x="12" y="35"/>
                  </a:cubicBezTo>
                  <a:cubicBezTo>
                    <a:pt x="11" y="34"/>
                    <a:pt x="11" y="33"/>
                    <a:pt x="12" y="33"/>
                  </a:cubicBezTo>
                  <a:cubicBezTo>
                    <a:pt x="12" y="33"/>
                    <a:pt x="12" y="31"/>
                    <a:pt x="13" y="31"/>
                  </a:cubicBezTo>
                  <a:cubicBezTo>
                    <a:pt x="13" y="31"/>
                    <a:pt x="13" y="30"/>
                    <a:pt x="13" y="29"/>
                  </a:cubicBezTo>
                  <a:cubicBezTo>
                    <a:pt x="12" y="28"/>
                    <a:pt x="13" y="28"/>
                    <a:pt x="13" y="28"/>
                  </a:cubicBezTo>
                  <a:cubicBezTo>
                    <a:pt x="13" y="27"/>
                    <a:pt x="14" y="26"/>
                    <a:pt x="14" y="26"/>
                  </a:cubicBezTo>
                  <a:cubicBezTo>
                    <a:pt x="15" y="25"/>
                    <a:pt x="15" y="24"/>
                    <a:pt x="15" y="24"/>
                  </a:cubicBezTo>
                  <a:cubicBezTo>
                    <a:pt x="15" y="23"/>
                    <a:pt x="16" y="23"/>
                    <a:pt x="16" y="23"/>
                  </a:cubicBezTo>
                  <a:cubicBezTo>
                    <a:pt x="17" y="22"/>
                    <a:pt x="15" y="22"/>
                    <a:pt x="16" y="21"/>
                  </a:cubicBezTo>
                  <a:cubicBezTo>
                    <a:pt x="17" y="21"/>
                    <a:pt x="15" y="19"/>
                    <a:pt x="16" y="19"/>
                  </a:cubicBezTo>
                  <a:cubicBezTo>
                    <a:pt x="16" y="19"/>
                    <a:pt x="16" y="18"/>
                    <a:pt x="16" y="17"/>
                  </a:cubicBezTo>
                  <a:cubicBezTo>
                    <a:pt x="16" y="17"/>
                    <a:pt x="18" y="16"/>
                    <a:pt x="19" y="15"/>
                  </a:cubicBezTo>
                  <a:cubicBezTo>
                    <a:pt x="19" y="15"/>
                    <a:pt x="19" y="14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8" y="11"/>
                    <a:pt x="17" y="11"/>
                  </a:cubicBezTo>
                  <a:cubicBezTo>
                    <a:pt x="16" y="10"/>
                    <a:pt x="17" y="9"/>
                    <a:pt x="16" y="9"/>
                  </a:cubicBezTo>
                  <a:cubicBezTo>
                    <a:pt x="16" y="8"/>
                    <a:pt x="15" y="7"/>
                    <a:pt x="15" y="7"/>
                  </a:cubicBezTo>
                  <a:cubicBezTo>
                    <a:pt x="16" y="6"/>
                    <a:pt x="15" y="6"/>
                    <a:pt x="16" y="5"/>
                  </a:cubicBezTo>
                  <a:cubicBezTo>
                    <a:pt x="16" y="5"/>
                    <a:pt x="16" y="5"/>
                    <a:pt x="15" y="4"/>
                  </a:cubicBezTo>
                  <a:cubicBezTo>
                    <a:pt x="14" y="3"/>
                    <a:pt x="15" y="2"/>
                    <a:pt x="14" y="2"/>
                  </a:cubicBezTo>
                  <a:cubicBezTo>
                    <a:pt x="14" y="1"/>
                    <a:pt x="14" y="0"/>
                    <a:pt x="14" y="1"/>
                  </a:cubicBezTo>
                  <a:cubicBezTo>
                    <a:pt x="13" y="1"/>
                    <a:pt x="13" y="2"/>
                    <a:pt x="13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4"/>
                    <a:pt x="12" y="5"/>
                  </a:cubicBezTo>
                  <a:cubicBezTo>
                    <a:pt x="12" y="6"/>
                    <a:pt x="13" y="9"/>
                    <a:pt x="12" y="11"/>
                  </a:cubicBezTo>
                  <a:cubicBezTo>
                    <a:pt x="12" y="12"/>
                    <a:pt x="12" y="13"/>
                    <a:pt x="11" y="14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1" y="16"/>
                    <a:pt x="11" y="16"/>
                    <a:pt x="11" y="18"/>
                  </a:cubicBezTo>
                  <a:cubicBezTo>
                    <a:pt x="11" y="20"/>
                    <a:pt x="11" y="22"/>
                    <a:pt x="10" y="23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8" y="28"/>
                    <a:pt x="10" y="29"/>
                    <a:pt x="10" y="30"/>
                  </a:cubicBezTo>
                  <a:cubicBezTo>
                    <a:pt x="10" y="31"/>
                    <a:pt x="9" y="31"/>
                    <a:pt x="9" y="32"/>
                  </a:cubicBezTo>
                  <a:cubicBezTo>
                    <a:pt x="9" y="34"/>
                    <a:pt x="9" y="37"/>
                    <a:pt x="9" y="37"/>
                  </a:cubicBezTo>
                  <a:cubicBezTo>
                    <a:pt x="9" y="38"/>
                    <a:pt x="8" y="38"/>
                    <a:pt x="8" y="39"/>
                  </a:cubicBezTo>
                  <a:cubicBezTo>
                    <a:pt x="9" y="40"/>
                    <a:pt x="8" y="40"/>
                    <a:pt x="8" y="41"/>
                  </a:cubicBezTo>
                  <a:cubicBezTo>
                    <a:pt x="7" y="43"/>
                    <a:pt x="6" y="45"/>
                    <a:pt x="6" y="46"/>
                  </a:cubicBezTo>
                  <a:cubicBezTo>
                    <a:pt x="5" y="47"/>
                    <a:pt x="5" y="48"/>
                    <a:pt x="5" y="48"/>
                  </a:cubicBezTo>
                  <a:cubicBezTo>
                    <a:pt x="4" y="48"/>
                    <a:pt x="4" y="49"/>
                    <a:pt x="5" y="50"/>
                  </a:cubicBezTo>
                  <a:cubicBezTo>
                    <a:pt x="5" y="51"/>
                    <a:pt x="4" y="51"/>
                    <a:pt x="5" y="52"/>
                  </a:cubicBezTo>
                  <a:cubicBezTo>
                    <a:pt x="5" y="53"/>
                    <a:pt x="5" y="54"/>
                    <a:pt x="5" y="55"/>
                  </a:cubicBezTo>
                  <a:cubicBezTo>
                    <a:pt x="5" y="56"/>
                    <a:pt x="4" y="56"/>
                    <a:pt x="4" y="56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1"/>
                    <a:pt x="3" y="63"/>
                  </a:cubicBezTo>
                  <a:cubicBezTo>
                    <a:pt x="3" y="64"/>
                    <a:pt x="3" y="64"/>
                    <a:pt x="4" y="64"/>
                  </a:cubicBezTo>
                  <a:cubicBezTo>
                    <a:pt x="5" y="64"/>
                    <a:pt x="4" y="60"/>
                    <a:pt x="5" y="60"/>
                  </a:cubicBezTo>
                  <a:cubicBezTo>
                    <a:pt x="6" y="60"/>
                    <a:pt x="5" y="60"/>
                    <a:pt x="6" y="59"/>
                  </a:cubicBezTo>
                  <a:cubicBezTo>
                    <a:pt x="6" y="59"/>
                    <a:pt x="6" y="60"/>
                    <a:pt x="6" y="60"/>
                  </a:cubicBezTo>
                  <a:cubicBezTo>
                    <a:pt x="7" y="60"/>
                    <a:pt x="7" y="61"/>
                    <a:pt x="6" y="61"/>
                  </a:cubicBezTo>
                  <a:cubicBezTo>
                    <a:pt x="6" y="62"/>
                    <a:pt x="7" y="63"/>
                    <a:pt x="6" y="63"/>
                  </a:cubicBezTo>
                  <a:cubicBezTo>
                    <a:pt x="6" y="64"/>
                    <a:pt x="5" y="64"/>
                    <a:pt x="6" y="65"/>
                  </a:cubicBezTo>
                  <a:cubicBezTo>
                    <a:pt x="6" y="66"/>
                    <a:pt x="5" y="66"/>
                    <a:pt x="5" y="66"/>
                  </a:cubicBezTo>
                  <a:cubicBezTo>
                    <a:pt x="5" y="67"/>
                    <a:pt x="6" y="67"/>
                    <a:pt x="5" y="67"/>
                  </a:cubicBezTo>
                  <a:cubicBezTo>
                    <a:pt x="5" y="68"/>
                    <a:pt x="6" y="68"/>
                    <a:pt x="5" y="68"/>
                  </a:cubicBezTo>
                  <a:cubicBezTo>
                    <a:pt x="5" y="68"/>
                    <a:pt x="5" y="69"/>
                    <a:pt x="5" y="70"/>
                  </a:cubicBezTo>
                  <a:cubicBezTo>
                    <a:pt x="6" y="70"/>
                    <a:pt x="5" y="70"/>
                    <a:pt x="4" y="70"/>
                  </a:cubicBezTo>
                  <a:cubicBezTo>
                    <a:pt x="4" y="71"/>
                    <a:pt x="5" y="71"/>
                    <a:pt x="5" y="72"/>
                  </a:cubicBezTo>
                  <a:cubicBezTo>
                    <a:pt x="4" y="72"/>
                    <a:pt x="3" y="71"/>
                    <a:pt x="3" y="71"/>
                  </a:cubicBezTo>
                  <a:cubicBezTo>
                    <a:pt x="3" y="71"/>
                    <a:pt x="4" y="70"/>
                    <a:pt x="4" y="70"/>
                  </a:cubicBezTo>
                  <a:cubicBezTo>
                    <a:pt x="5" y="69"/>
                    <a:pt x="4" y="68"/>
                    <a:pt x="3" y="68"/>
                  </a:cubicBezTo>
                  <a:cubicBezTo>
                    <a:pt x="2" y="68"/>
                    <a:pt x="4" y="69"/>
                    <a:pt x="4" y="70"/>
                  </a:cubicBezTo>
                  <a:cubicBezTo>
                    <a:pt x="4" y="71"/>
                    <a:pt x="2" y="70"/>
                    <a:pt x="2" y="70"/>
                  </a:cubicBezTo>
                  <a:cubicBezTo>
                    <a:pt x="3" y="71"/>
                    <a:pt x="2" y="71"/>
                    <a:pt x="1" y="71"/>
                  </a:cubicBezTo>
                  <a:cubicBezTo>
                    <a:pt x="1" y="72"/>
                    <a:pt x="2" y="72"/>
                    <a:pt x="1" y="72"/>
                  </a:cubicBezTo>
                  <a:cubicBezTo>
                    <a:pt x="1" y="73"/>
                    <a:pt x="0" y="73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3"/>
                    <a:pt x="1" y="73"/>
                    <a:pt x="2" y="74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3" y="75"/>
                    <a:pt x="3" y="75"/>
                  </a:cubicBezTo>
                  <a:cubicBezTo>
                    <a:pt x="3" y="75"/>
                    <a:pt x="2" y="76"/>
                    <a:pt x="2" y="76"/>
                  </a:cubicBezTo>
                  <a:cubicBezTo>
                    <a:pt x="2" y="77"/>
                    <a:pt x="4" y="76"/>
                    <a:pt x="4" y="77"/>
                  </a:cubicBezTo>
                  <a:cubicBezTo>
                    <a:pt x="5" y="77"/>
                    <a:pt x="5" y="78"/>
                    <a:pt x="4" y="78"/>
                  </a:cubicBezTo>
                  <a:cubicBezTo>
                    <a:pt x="4" y="77"/>
                    <a:pt x="3" y="77"/>
                    <a:pt x="3" y="77"/>
                  </a:cubicBezTo>
                  <a:cubicBezTo>
                    <a:pt x="3" y="78"/>
                    <a:pt x="2" y="78"/>
                    <a:pt x="2" y="77"/>
                  </a:cubicBezTo>
                  <a:cubicBezTo>
                    <a:pt x="1" y="77"/>
                    <a:pt x="0" y="78"/>
                    <a:pt x="0" y="79"/>
                  </a:cubicBezTo>
                  <a:cubicBezTo>
                    <a:pt x="1" y="79"/>
                    <a:pt x="1" y="80"/>
                    <a:pt x="1" y="80"/>
                  </a:cubicBezTo>
                  <a:cubicBezTo>
                    <a:pt x="1" y="79"/>
                    <a:pt x="2" y="79"/>
                    <a:pt x="2" y="79"/>
                  </a:cubicBezTo>
                  <a:cubicBezTo>
                    <a:pt x="2" y="78"/>
                    <a:pt x="3" y="78"/>
                    <a:pt x="3" y="79"/>
                  </a:cubicBezTo>
                  <a:cubicBezTo>
                    <a:pt x="3" y="80"/>
                    <a:pt x="2" y="79"/>
                    <a:pt x="2" y="80"/>
                  </a:cubicBezTo>
                  <a:cubicBezTo>
                    <a:pt x="2" y="80"/>
                    <a:pt x="1" y="81"/>
                    <a:pt x="1" y="81"/>
                  </a:cubicBezTo>
                  <a:cubicBezTo>
                    <a:pt x="0" y="82"/>
                    <a:pt x="1" y="82"/>
                    <a:pt x="1" y="82"/>
                  </a:cubicBezTo>
                  <a:cubicBezTo>
                    <a:pt x="2" y="82"/>
                    <a:pt x="1" y="83"/>
                    <a:pt x="2" y="83"/>
                  </a:cubicBezTo>
                  <a:cubicBezTo>
                    <a:pt x="2" y="83"/>
                    <a:pt x="3" y="82"/>
                    <a:pt x="2" y="82"/>
                  </a:cubicBezTo>
                  <a:cubicBezTo>
                    <a:pt x="2" y="81"/>
                    <a:pt x="3" y="80"/>
                    <a:pt x="3" y="81"/>
                  </a:cubicBezTo>
                  <a:cubicBezTo>
                    <a:pt x="4" y="81"/>
                    <a:pt x="3" y="82"/>
                    <a:pt x="3" y="82"/>
                  </a:cubicBezTo>
                  <a:cubicBezTo>
                    <a:pt x="3" y="83"/>
                    <a:pt x="3" y="84"/>
                    <a:pt x="3" y="84"/>
                  </a:cubicBezTo>
                  <a:cubicBezTo>
                    <a:pt x="3" y="85"/>
                    <a:pt x="2" y="84"/>
                    <a:pt x="2" y="85"/>
                  </a:cubicBezTo>
                  <a:cubicBezTo>
                    <a:pt x="2" y="86"/>
                    <a:pt x="1" y="85"/>
                    <a:pt x="1" y="86"/>
                  </a:cubicBezTo>
                  <a:cubicBezTo>
                    <a:pt x="2" y="86"/>
                    <a:pt x="1" y="86"/>
                    <a:pt x="1" y="87"/>
                  </a:cubicBezTo>
                  <a:cubicBezTo>
                    <a:pt x="2" y="87"/>
                    <a:pt x="2" y="86"/>
                    <a:pt x="2" y="87"/>
                  </a:cubicBezTo>
                  <a:cubicBezTo>
                    <a:pt x="3" y="87"/>
                    <a:pt x="3" y="87"/>
                    <a:pt x="4" y="87"/>
                  </a:cubicBezTo>
                  <a:cubicBezTo>
                    <a:pt x="4" y="86"/>
                    <a:pt x="5" y="87"/>
                    <a:pt x="4" y="87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8"/>
                    <a:pt x="4" y="88"/>
                    <a:pt x="4" y="89"/>
                  </a:cubicBezTo>
                  <a:cubicBezTo>
                    <a:pt x="5" y="89"/>
                    <a:pt x="5" y="89"/>
                    <a:pt x="5" y="88"/>
                  </a:cubicBezTo>
                  <a:cubicBezTo>
                    <a:pt x="5" y="88"/>
                    <a:pt x="6" y="88"/>
                    <a:pt x="7" y="89"/>
                  </a:cubicBezTo>
                  <a:cubicBezTo>
                    <a:pt x="7" y="89"/>
                    <a:pt x="5" y="90"/>
                    <a:pt x="5" y="90"/>
                  </a:cubicBezTo>
                  <a:cubicBezTo>
                    <a:pt x="4" y="89"/>
                    <a:pt x="3" y="90"/>
                    <a:pt x="4" y="91"/>
                  </a:cubicBezTo>
                  <a:cubicBezTo>
                    <a:pt x="4" y="91"/>
                    <a:pt x="5" y="91"/>
                    <a:pt x="6" y="90"/>
                  </a:cubicBezTo>
                  <a:cubicBezTo>
                    <a:pt x="6" y="90"/>
                    <a:pt x="9" y="90"/>
                    <a:pt x="9" y="91"/>
                  </a:cubicBezTo>
                  <a:cubicBezTo>
                    <a:pt x="9" y="91"/>
                    <a:pt x="8" y="91"/>
                    <a:pt x="8" y="91"/>
                  </a:cubicBezTo>
                  <a:cubicBezTo>
                    <a:pt x="7" y="91"/>
                    <a:pt x="6" y="92"/>
                    <a:pt x="6" y="91"/>
                  </a:cubicBezTo>
                  <a:cubicBezTo>
                    <a:pt x="6" y="91"/>
                    <a:pt x="5" y="91"/>
                    <a:pt x="5" y="92"/>
                  </a:cubicBezTo>
                  <a:cubicBezTo>
                    <a:pt x="5" y="93"/>
                    <a:pt x="4" y="93"/>
                    <a:pt x="5" y="93"/>
                  </a:cubicBezTo>
                  <a:cubicBezTo>
                    <a:pt x="6" y="93"/>
                    <a:pt x="6" y="92"/>
                    <a:pt x="7" y="92"/>
                  </a:cubicBezTo>
                  <a:cubicBezTo>
                    <a:pt x="8" y="92"/>
                    <a:pt x="9" y="91"/>
                    <a:pt x="9" y="92"/>
                  </a:cubicBezTo>
                  <a:cubicBezTo>
                    <a:pt x="10" y="92"/>
                    <a:pt x="8" y="93"/>
                    <a:pt x="8" y="92"/>
                  </a:cubicBezTo>
                  <a:cubicBezTo>
                    <a:pt x="7" y="92"/>
                    <a:pt x="7" y="93"/>
                    <a:pt x="7" y="94"/>
                  </a:cubicBezTo>
                  <a:cubicBezTo>
                    <a:pt x="7" y="94"/>
                    <a:pt x="5" y="93"/>
                    <a:pt x="4" y="93"/>
                  </a:cubicBezTo>
                  <a:cubicBezTo>
                    <a:pt x="4" y="93"/>
                    <a:pt x="4" y="94"/>
                    <a:pt x="5" y="95"/>
                  </a:cubicBezTo>
                  <a:cubicBezTo>
                    <a:pt x="5" y="95"/>
                    <a:pt x="6" y="95"/>
                    <a:pt x="7" y="95"/>
                  </a:cubicBezTo>
                  <a:cubicBezTo>
                    <a:pt x="7" y="96"/>
                    <a:pt x="7" y="96"/>
                    <a:pt x="8" y="96"/>
                  </a:cubicBezTo>
                  <a:cubicBezTo>
                    <a:pt x="9" y="95"/>
                    <a:pt x="8" y="95"/>
                    <a:pt x="8" y="95"/>
                  </a:cubicBezTo>
                  <a:cubicBezTo>
                    <a:pt x="7" y="95"/>
                    <a:pt x="7" y="94"/>
                    <a:pt x="8" y="94"/>
                  </a:cubicBezTo>
                  <a:cubicBezTo>
                    <a:pt x="9" y="95"/>
                    <a:pt x="10" y="94"/>
                    <a:pt x="10" y="93"/>
                  </a:cubicBezTo>
                  <a:cubicBezTo>
                    <a:pt x="10" y="92"/>
                    <a:pt x="11" y="91"/>
                    <a:pt x="12" y="91"/>
                  </a:cubicBezTo>
                  <a:cubicBezTo>
                    <a:pt x="13" y="90"/>
                    <a:pt x="13" y="91"/>
                    <a:pt x="12" y="92"/>
                  </a:cubicBezTo>
                  <a:cubicBezTo>
                    <a:pt x="11" y="92"/>
                    <a:pt x="11" y="92"/>
                    <a:pt x="11" y="93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4" y="94"/>
                    <a:pt x="12" y="94"/>
                    <a:pt x="12" y="94"/>
                  </a:cubicBezTo>
                  <a:cubicBezTo>
                    <a:pt x="12" y="95"/>
                    <a:pt x="13" y="95"/>
                    <a:pt x="12" y="96"/>
                  </a:cubicBezTo>
                  <a:cubicBezTo>
                    <a:pt x="12" y="96"/>
                    <a:pt x="12" y="94"/>
                    <a:pt x="11" y="94"/>
                  </a:cubicBezTo>
                  <a:cubicBezTo>
                    <a:pt x="11" y="94"/>
                    <a:pt x="10" y="94"/>
                    <a:pt x="11" y="95"/>
                  </a:cubicBezTo>
                  <a:cubicBezTo>
                    <a:pt x="11" y="96"/>
                    <a:pt x="10" y="95"/>
                    <a:pt x="10" y="95"/>
                  </a:cubicBezTo>
                  <a:cubicBezTo>
                    <a:pt x="9" y="94"/>
                    <a:pt x="9" y="95"/>
                    <a:pt x="9" y="96"/>
                  </a:cubicBezTo>
                  <a:cubicBezTo>
                    <a:pt x="10" y="96"/>
                    <a:pt x="8" y="96"/>
                    <a:pt x="8" y="97"/>
                  </a:cubicBezTo>
                  <a:cubicBezTo>
                    <a:pt x="8" y="98"/>
                    <a:pt x="9" y="97"/>
                    <a:pt x="10" y="97"/>
                  </a:cubicBezTo>
                  <a:cubicBezTo>
                    <a:pt x="11" y="97"/>
                    <a:pt x="10" y="98"/>
                    <a:pt x="11" y="99"/>
                  </a:cubicBezTo>
                  <a:cubicBezTo>
                    <a:pt x="12" y="99"/>
                    <a:pt x="11" y="97"/>
                    <a:pt x="12" y="97"/>
                  </a:cubicBezTo>
                  <a:cubicBezTo>
                    <a:pt x="12" y="97"/>
                    <a:pt x="12" y="99"/>
                    <a:pt x="13" y="99"/>
                  </a:cubicBezTo>
                  <a:cubicBezTo>
                    <a:pt x="15" y="100"/>
                    <a:pt x="13" y="99"/>
                    <a:pt x="14" y="98"/>
                  </a:cubicBezTo>
                  <a:cubicBezTo>
                    <a:pt x="15" y="98"/>
                    <a:pt x="16" y="100"/>
                    <a:pt x="16" y="100"/>
                  </a:cubicBezTo>
                  <a:cubicBezTo>
                    <a:pt x="17" y="100"/>
                    <a:pt x="17" y="99"/>
                    <a:pt x="16" y="99"/>
                  </a:cubicBezTo>
                  <a:cubicBezTo>
                    <a:pt x="16" y="98"/>
                    <a:pt x="17" y="98"/>
                    <a:pt x="17" y="99"/>
                  </a:cubicBezTo>
                  <a:cubicBezTo>
                    <a:pt x="18" y="99"/>
                    <a:pt x="19" y="99"/>
                    <a:pt x="19" y="98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8" y="98"/>
                    <a:pt x="16" y="98"/>
                    <a:pt x="15" y="98"/>
                  </a:cubicBezTo>
                  <a:cubicBezTo>
                    <a:pt x="15" y="98"/>
                    <a:pt x="15" y="92"/>
                    <a:pt x="15" y="9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91"/>
                    <a:pt x="13" y="91"/>
                    <a:pt x="13" y="90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2" y="89"/>
                    <a:pt x="9" y="89"/>
                    <a:pt x="9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54" name="Freeform 281"/>
            <p:cNvSpPr>
              <a:spLocks/>
            </p:cNvSpPr>
            <p:nvPr/>
          </p:nvSpPr>
          <p:spPr bwMode="auto">
            <a:xfrm>
              <a:off x="2494" y="2449"/>
              <a:ext cx="79" cy="83"/>
            </a:xfrm>
            <a:custGeom>
              <a:avLst/>
              <a:gdLst>
                <a:gd name="T0" fmla="*/ 18 w 19"/>
                <a:gd name="T1" fmla="*/ 10 h 20"/>
                <a:gd name="T2" fmla="*/ 17 w 19"/>
                <a:gd name="T3" fmla="*/ 11 h 20"/>
                <a:gd name="T4" fmla="*/ 15 w 19"/>
                <a:gd name="T5" fmla="*/ 8 h 20"/>
                <a:gd name="T6" fmla="*/ 14 w 19"/>
                <a:gd name="T7" fmla="*/ 7 h 20"/>
                <a:gd name="T8" fmla="*/ 12 w 19"/>
                <a:gd name="T9" fmla="*/ 6 h 20"/>
                <a:gd name="T10" fmla="*/ 11 w 19"/>
                <a:gd name="T11" fmla="*/ 5 h 20"/>
                <a:gd name="T12" fmla="*/ 10 w 19"/>
                <a:gd name="T13" fmla="*/ 2 h 20"/>
                <a:gd name="T14" fmla="*/ 10 w 19"/>
                <a:gd name="T15" fmla="*/ 1 h 20"/>
                <a:gd name="T16" fmla="*/ 10 w 19"/>
                <a:gd name="T17" fmla="*/ 1 h 20"/>
                <a:gd name="T18" fmla="*/ 8 w 19"/>
                <a:gd name="T19" fmla="*/ 0 h 20"/>
                <a:gd name="T20" fmla="*/ 5 w 19"/>
                <a:gd name="T21" fmla="*/ 0 h 20"/>
                <a:gd name="T22" fmla="*/ 3 w 19"/>
                <a:gd name="T23" fmla="*/ 1 h 20"/>
                <a:gd name="T24" fmla="*/ 1 w 19"/>
                <a:gd name="T25" fmla="*/ 3 h 20"/>
                <a:gd name="T26" fmla="*/ 0 w 19"/>
                <a:gd name="T27" fmla="*/ 6 h 20"/>
                <a:gd name="T28" fmla="*/ 0 w 19"/>
                <a:gd name="T29" fmla="*/ 6 h 20"/>
                <a:gd name="T30" fmla="*/ 3 w 19"/>
                <a:gd name="T31" fmla="*/ 9 h 20"/>
                <a:gd name="T32" fmla="*/ 5 w 19"/>
                <a:gd name="T33" fmla="*/ 11 h 20"/>
                <a:gd name="T34" fmla="*/ 8 w 19"/>
                <a:gd name="T35" fmla="*/ 12 h 20"/>
                <a:gd name="T36" fmla="*/ 12 w 19"/>
                <a:gd name="T37" fmla="*/ 14 h 20"/>
                <a:gd name="T38" fmla="*/ 10 w 19"/>
                <a:gd name="T39" fmla="*/ 17 h 20"/>
                <a:gd name="T40" fmla="*/ 9 w 19"/>
                <a:gd name="T41" fmla="*/ 18 h 20"/>
                <a:gd name="T42" fmla="*/ 11 w 19"/>
                <a:gd name="T43" fmla="*/ 19 h 20"/>
                <a:gd name="T44" fmla="*/ 13 w 19"/>
                <a:gd name="T45" fmla="*/ 19 h 20"/>
                <a:gd name="T46" fmla="*/ 15 w 19"/>
                <a:gd name="T47" fmla="*/ 19 h 20"/>
                <a:gd name="T48" fmla="*/ 17 w 19"/>
                <a:gd name="T49" fmla="*/ 18 h 20"/>
                <a:gd name="T50" fmla="*/ 18 w 19"/>
                <a:gd name="T51" fmla="*/ 15 h 20"/>
                <a:gd name="T52" fmla="*/ 18 w 19"/>
                <a:gd name="T5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20"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6" y="11"/>
                    <a:pt x="16" y="9"/>
                    <a:pt x="15" y="8"/>
                  </a:cubicBezTo>
                  <a:cubicBezTo>
                    <a:pt x="15" y="8"/>
                    <a:pt x="14" y="6"/>
                    <a:pt x="14" y="7"/>
                  </a:cubicBezTo>
                  <a:cubicBezTo>
                    <a:pt x="13" y="7"/>
                    <a:pt x="14" y="6"/>
                    <a:pt x="12" y="6"/>
                  </a:cubicBezTo>
                  <a:cubicBezTo>
                    <a:pt x="10" y="6"/>
                    <a:pt x="11" y="6"/>
                    <a:pt x="11" y="5"/>
                  </a:cubicBezTo>
                  <a:cubicBezTo>
                    <a:pt x="11" y="3"/>
                    <a:pt x="10" y="2"/>
                    <a:pt x="10" y="2"/>
                  </a:cubicBezTo>
                  <a:cubicBezTo>
                    <a:pt x="11" y="2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3" y="0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3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2" y="9"/>
                    <a:pt x="3" y="9"/>
                  </a:cubicBezTo>
                  <a:cubicBezTo>
                    <a:pt x="4" y="10"/>
                    <a:pt x="4" y="11"/>
                    <a:pt x="5" y="11"/>
                  </a:cubicBezTo>
                  <a:cubicBezTo>
                    <a:pt x="6" y="11"/>
                    <a:pt x="7" y="11"/>
                    <a:pt x="8" y="12"/>
                  </a:cubicBezTo>
                  <a:cubicBezTo>
                    <a:pt x="8" y="13"/>
                    <a:pt x="11" y="14"/>
                    <a:pt x="12" y="14"/>
                  </a:cubicBezTo>
                  <a:cubicBezTo>
                    <a:pt x="12" y="14"/>
                    <a:pt x="10" y="16"/>
                    <a:pt x="10" y="17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9" y="19"/>
                    <a:pt x="11" y="19"/>
                    <a:pt x="11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4" y="20"/>
                    <a:pt x="15" y="19"/>
                    <a:pt x="15" y="19"/>
                  </a:cubicBezTo>
                  <a:cubicBezTo>
                    <a:pt x="16" y="19"/>
                    <a:pt x="16" y="18"/>
                    <a:pt x="17" y="18"/>
                  </a:cubicBezTo>
                  <a:cubicBezTo>
                    <a:pt x="18" y="18"/>
                    <a:pt x="18" y="16"/>
                    <a:pt x="18" y="15"/>
                  </a:cubicBezTo>
                  <a:cubicBezTo>
                    <a:pt x="18" y="14"/>
                    <a:pt x="19" y="11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55" name="Freeform 282"/>
            <p:cNvSpPr>
              <a:spLocks/>
            </p:cNvSpPr>
            <p:nvPr/>
          </p:nvSpPr>
          <p:spPr bwMode="auto">
            <a:xfrm>
              <a:off x="2278" y="2162"/>
              <a:ext cx="33" cy="25"/>
            </a:xfrm>
            <a:custGeom>
              <a:avLst/>
              <a:gdLst>
                <a:gd name="T0" fmla="*/ 7 w 8"/>
                <a:gd name="T1" fmla="*/ 5 h 6"/>
                <a:gd name="T2" fmla="*/ 8 w 8"/>
                <a:gd name="T3" fmla="*/ 4 h 6"/>
                <a:gd name="T4" fmla="*/ 5 w 8"/>
                <a:gd name="T5" fmla="*/ 1 h 6"/>
                <a:gd name="T6" fmla="*/ 4 w 8"/>
                <a:gd name="T7" fmla="*/ 1 h 6"/>
                <a:gd name="T8" fmla="*/ 2 w 8"/>
                <a:gd name="T9" fmla="*/ 1 h 6"/>
                <a:gd name="T10" fmla="*/ 1 w 8"/>
                <a:gd name="T11" fmla="*/ 0 h 6"/>
                <a:gd name="T12" fmla="*/ 1 w 8"/>
                <a:gd name="T13" fmla="*/ 1 h 6"/>
                <a:gd name="T14" fmla="*/ 1 w 8"/>
                <a:gd name="T15" fmla="*/ 3 h 6"/>
                <a:gd name="T16" fmla="*/ 3 w 8"/>
                <a:gd name="T17" fmla="*/ 3 h 6"/>
                <a:gd name="T18" fmla="*/ 4 w 8"/>
                <a:gd name="T19" fmla="*/ 4 h 6"/>
                <a:gd name="T20" fmla="*/ 5 w 8"/>
                <a:gd name="T21" fmla="*/ 5 h 6"/>
                <a:gd name="T22" fmla="*/ 6 w 8"/>
                <a:gd name="T23" fmla="*/ 6 h 6"/>
                <a:gd name="T24" fmla="*/ 7 w 8"/>
                <a:gd name="T25" fmla="*/ 6 h 6"/>
                <a:gd name="T26" fmla="*/ 7 w 8"/>
                <a:gd name="T2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6">
                  <a:moveTo>
                    <a:pt x="7" y="5"/>
                  </a:moveTo>
                  <a:cubicBezTo>
                    <a:pt x="7" y="5"/>
                    <a:pt x="7" y="4"/>
                    <a:pt x="8" y="4"/>
                  </a:cubicBezTo>
                  <a:cubicBezTo>
                    <a:pt x="7" y="3"/>
                    <a:pt x="6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4"/>
                    <a:pt x="2" y="3"/>
                    <a:pt x="3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4"/>
                    <a:pt x="5" y="4"/>
                    <a:pt x="5" y="5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56" name="Freeform 283"/>
            <p:cNvSpPr>
              <a:spLocks/>
            </p:cNvSpPr>
            <p:nvPr/>
          </p:nvSpPr>
          <p:spPr bwMode="auto">
            <a:xfrm>
              <a:off x="2307" y="2175"/>
              <a:ext cx="54" cy="29"/>
            </a:xfrm>
            <a:custGeom>
              <a:avLst/>
              <a:gdLst>
                <a:gd name="T0" fmla="*/ 11 w 13"/>
                <a:gd name="T1" fmla="*/ 2 h 7"/>
                <a:gd name="T2" fmla="*/ 8 w 13"/>
                <a:gd name="T3" fmla="*/ 1 h 7"/>
                <a:gd name="T4" fmla="*/ 5 w 13"/>
                <a:gd name="T5" fmla="*/ 2 h 7"/>
                <a:gd name="T6" fmla="*/ 2 w 13"/>
                <a:gd name="T7" fmla="*/ 2 h 7"/>
                <a:gd name="T8" fmla="*/ 1 w 13"/>
                <a:gd name="T9" fmla="*/ 1 h 7"/>
                <a:gd name="T10" fmla="*/ 0 w 13"/>
                <a:gd name="T11" fmla="*/ 2 h 7"/>
                <a:gd name="T12" fmla="*/ 0 w 13"/>
                <a:gd name="T13" fmla="*/ 3 h 7"/>
                <a:gd name="T14" fmla="*/ 3 w 13"/>
                <a:gd name="T15" fmla="*/ 5 h 7"/>
                <a:gd name="T16" fmla="*/ 4 w 13"/>
                <a:gd name="T17" fmla="*/ 6 h 7"/>
                <a:gd name="T18" fmla="*/ 6 w 13"/>
                <a:gd name="T19" fmla="*/ 5 h 7"/>
                <a:gd name="T20" fmla="*/ 5 w 13"/>
                <a:gd name="T21" fmla="*/ 4 h 7"/>
                <a:gd name="T22" fmla="*/ 7 w 13"/>
                <a:gd name="T23" fmla="*/ 3 h 7"/>
                <a:gd name="T24" fmla="*/ 9 w 13"/>
                <a:gd name="T25" fmla="*/ 2 h 7"/>
                <a:gd name="T26" fmla="*/ 10 w 13"/>
                <a:gd name="T27" fmla="*/ 4 h 7"/>
                <a:gd name="T28" fmla="*/ 11 w 13"/>
                <a:gd name="T29" fmla="*/ 6 h 7"/>
                <a:gd name="T30" fmla="*/ 13 w 13"/>
                <a:gd name="T31" fmla="*/ 5 h 7"/>
                <a:gd name="T32" fmla="*/ 13 w 13"/>
                <a:gd name="T33" fmla="*/ 4 h 7"/>
                <a:gd name="T34" fmla="*/ 11 w 13"/>
                <a:gd name="T3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7">
                  <a:moveTo>
                    <a:pt x="11" y="2"/>
                  </a:moveTo>
                  <a:cubicBezTo>
                    <a:pt x="11" y="1"/>
                    <a:pt x="9" y="1"/>
                    <a:pt x="8" y="1"/>
                  </a:cubicBezTo>
                  <a:cubicBezTo>
                    <a:pt x="7" y="0"/>
                    <a:pt x="6" y="1"/>
                    <a:pt x="5" y="2"/>
                  </a:cubicBezTo>
                  <a:cubicBezTo>
                    <a:pt x="4" y="3"/>
                    <a:pt x="3" y="2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4"/>
                    <a:pt x="3" y="5"/>
                  </a:cubicBezTo>
                  <a:cubicBezTo>
                    <a:pt x="3" y="6"/>
                    <a:pt x="4" y="5"/>
                    <a:pt x="4" y="6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6" y="4"/>
                    <a:pt x="7" y="3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3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57" name="Freeform 284"/>
            <p:cNvSpPr>
              <a:spLocks/>
            </p:cNvSpPr>
            <p:nvPr/>
          </p:nvSpPr>
          <p:spPr bwMode="auto">
            <a:xfrm>
              <a:off x="2344" y="2150"/>
              <a:ext cx="108" cy="158"/>
            </a:xfrm>
            <a:custGeom>
              <a:avLst/>
              <a:gdLst>
                <a:gd name="T0" fmla="*/ 4 w 26"/>
                <a:gd name="T1" fmla="*/ 27 h 38"/>
                <a:gd name="T2" fmla="*/ 5 w 26"/>
                <a:gd name="T3" fmla="*/ 27 h 38"/>
                <a:gd name="T4" fmla="*/ 7 w 26"/>
                <a:gd name="T5" fmla="*/ 29 h 38"/>
                <a:gd name="T6" fmla="*/ 7 w 26"/>
                <a:gd name="T7" fmla="*/ 29 h 38"/>
                <a:gd name="T8" fmla="*/ 9 w 26"/>
                <a:gd name="T9" fmla="*/ 29 h 38"/>
                <a:gd name="T10" fmla="*/ 10 w 26"/>
                <a:gd name="T11" fmla="*/ 30 h 38"/>
                <a:gd name="T12" fmla="*/ 12 w 26"/>
                <a:gd name="T13" fmla="*/ 32 h 38"/>
                <a:gd name="T14" fmla="*/ 13 w 26"/>
                <a:gd name="T15" fmla="*/ 33 h 38"/>
                <a:gd name="T16" fmla="*/ 15 w 26"/>
                <a:gd name="T17" fmla="*/ 34 h 38"/>
                <a:gd name="T18" fmla="*/ 16 w 26"/>
                <a:gd name="T19" fmla="*/ 33 h 38"/>
                <a:gd name="T20" fmla="*/ 18 w 26"/>
                <a:gd name="T21" fmla="*/ 33 h 38"/>
                <a:gd name="T22" fmla="*/ 20 w 26"/>
                <a:gd name="T23" fmla="*/ 35 h 38"/>
                <a:gd name="T24" fmla="*/ 18 w 26"/>
                <a:gd name="T25" fmla="*/ 36 h 38"/>
                <a:gd name="T26" fmla="*/ 20 w 26"/>
                <a:gd name="T27" fmla="*/ 38 h 38"/>
                <a:gd name="T28" fmla="*/ 20 w 26"/>
                <a:gd name="T29" fmla="*/ 38 h 38"/>
                <a:gd name="T30" fmla="*/ 21 w 26"/>
                <a:gd name="T31" fmla="*/ 35 h 38"/>
                <a:gd name="T32" fmla="*/ 21 w 26"/>
                <a:gd name="T33" fmla="*/ 31 h 38"/>
                <a:gd name="T34" fmla="*/ 20 w 26"/>
                <a:gd name="T35" fmla="*/ 28 h 38"/>
                <a:gd name="T36" fmla="*/ 21 w 26"/>
                <a:gd name="T37" fmla="*/ 27 h 38"/>
                <a:gd name="T38" fmla="*/ 21 w 26"/>
                <a:gd name="T39" fmla="*/ 26 h 38"/>
                <a:gd name="T40" fmla="*/ 20 w 26"/>
                <a:gd name="T41" fmla="*/ 25 h 38"/>
                <a:gd name="T42" fmla="*/ 24 w 26"/>
                <a:gd name="T43" fmla="*/ 24 h 38"/>
                <a:gd name="T44" fmla="*/ 26 w 26"/>
                <a:gd name="T45" fmla="*/ 24 h 38"/>
                <a:gd name="T46" fmla="*/ 26 w 26"/>
                <a:gd name="T47" fmla="*/ 22 h 38"/>
                <a:gd name="T48" fmla="*/ 26 w 26"/>
                <a:gd name="T49" fmla="*/ 21 h 38"/>
                <a:gd name="T50" fmla="*/ 25 w 26"/>
                <a:gd name="T51" fmla="*/ 19 h 38"/>
                <a:gd name="T52" fmla="*/ 25 w 26"/>
                <a:gd name="T53" fmla="*/ 15 h 38"/>
                <a:gd name="T54" fmla="*/ 23 w 26"/>
                <a:gd name="T55" fmla="*/ 14 h 38"/>
                <a:gd name="T56" fmla="*/ 20 w 26"/>
                <a:gd name="T57" fmla="*/ 13 h 38"/>
                <a:gd name="T58" fmla="*/ 16 w 26"/>
                <a:gd name="T59" fmla="*/ 13 h 38"/>
                <a:gd name="T60" fmla="*/ 14 w 26"/>
                <a:gd name="T61" fmla="*/ 10 h 38"/>
                <a:gd name="T62" fmla="*/ 13 w 26"/>
                <a:gd name="T63" fmla="*/ 8 h 38"/>
                <a:gd name="T64" fmla="*/ 12 w 26"/>
                <a:gd name="T65" fmla="*/ 8 h 38"/>
                <a:gd name="T66" fmla="*/ 13 w 26"/>
                <a:gd name="T67" fmla="*/ 7 h 38"/>
                <a:gd name="T68" fmla="*/ 13 w 26"/>
                <a:gd name="T69" fmla="*/ 5 h 38"/>
                <a:gd name="T70" fmla="*/ 15 w 26"/>
                <a:gd name="T71" fmla="*/ 3 h 38"/>
                <a:gd name="T72" fmla="*/ 16 w 26"/>
                <a:gd name="T73" fmla="*/ 2 h 38"/>
                <a:gd name="T74" fmla="*/ 16 w 26"/>
                <a:gd name="T75" fmla="*/ 2 h 38"/>
                <a:gd name="T76" fmla="*/ 17 w 26"/>
                <a:gd name="T77" fmla="*/ 0 h 38"/>
                <a:gd name="T78" fmla="*/ 14 w 26"/>
                <a:gd name="T79" fmla="*/ 2 h 38"/>
                <a:gd name="T80" fmla="*/ 12 w 26"/>
                <a:gd name="T81" fmla="*/ 3 h 38"/>
                <a:gd name="T82" fmla="*/ 10 w 26"/>
                <a:gd name="T83" fmla="*/ 3 h 38"/>
                <a:gd name="T84" fmla="*/ 9 w 26"/>
                <a:gd name="T85" fmla="*/ 3 h 38"/>
                <a:gd name="T86" fmla="*/ 7 w 26"/>
                <a:gd name="T87" fmla="*/ 5 h 38"/>
                <a:gd name="T88" fmla="*/ 6 w 26"/>
                <a:gd name="T89" fmla="*/ 7 h 38"/>
                <a:gd name="T90" fmla="*/ 4 w 26"/>
                <a:gd name="T91" fmla="*/ 10 h 38"/>
                <a:gd name="T92" fmla="*/ 4 w 26"/>
                <a:gd name="T93" fmla="*/ 10 h 38"/>
                <a:gd name="T94" fmla="*/ 4 w 26"/>
                <a:gd name="T95" fmla="*/ 11 h 38"/>
                <a:gd name="T96" fmla="*/ 2 w 26"/>
                <a:gd name="T97" fmla="*/ 12 h 38"/>
                <a:gd name="T98" fmla="*/ 3 w 26"/>
                <a:gd name="T99" fmla="*/ 13 h 38"/>
                <a:gd name="T100" fmla="*/ 3 w 26"/>
                <a:gd name="T101" fmla="*/ 14 h 38"/>
                <a:gd name="T102" fmla="*/ 3 w 26"/>
                <a:gd name="T103" fmla="*/ 16 h 38"/>
                <a:gd name="T104" fmla="*/ 4 w 26"/>
                <a:gd name="T105" fmla="*/ 19 h 38"/>
                <a:gd name="T106" fmla="*/ 3 w 26"/>
                <a:gd name="T107" fmla="*/ 21 h 38"/>
                <a:gd name="T108" fmla="*/ 1 w 26"/>
                <a:gd name="T109" fmla="*/ 22 h 38"/>
                <a:gd name="T110" fmla="*/ 0 w 26"/>
                <a:gd name="T111" fmla="*/ 24 h 38"/>
                <a:gd name="T112" fmla="*/ 0 w 26"/>
                <a:gd name="T113" fmla="*/ 25 h 38"/>
                <a:gd name="T114" fmla="*/ 2 w 26"/>
                <a:gd name="T115" fmla="*/ 26 h 38"/>
                <a:gd name="T116" fmla="*/ 4 w 26"/>
                <a:gd name="T117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" h="38">
                  <a:moveTo>
                    <a:pt x="4" y="27"/>
                  </a:moveTo>
                  <a:cubicBezTo>
                    <a:pt x="4" y="28"/>
                    <a:pt x="5" y="28"/>
                    <a:pt x="5" y="27"/>
                  </a:cubicBezTo>
                  <a:cubicBezTo>
                    <a:pt x="6" y="27"/>
                    <a:pt x="6" y="28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29"/>
                    <a:pt x="9" y="28"/>
                    <a:pt x="9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1" y="31"/>
                    <a:pt x="12" y="31"/>
                    <a:pt x="12" y="32"/>
                  </a:cubicBezTo>
                  <a:cubicBezTo>
                    <a:pt x="12" y="32"/>
                    <a:pt x="13" y="33"/>
                    <a:pt x="13" y="33"/>
                  </a:cubicBezTo>
                  <a:cubicBezTo>
                    <a:pt x="13" y="34"/>
                    <a:pt x="15" y="34"/>
                    <a:pt x="15" y="34"/>
                  </a:cubicBezTo>
                  <a:cubicBezTo>
                    <a:pt x="15" y="33"/>
                    <a:pt x="16" y="33"/>
                    <a:pt x="16" y="33"/>
                  </a:cubicBezTo>
                  <a:cubicBezTo>
                    <a:pt x="17" y="34"/>
                    <a:pt x="18" y="33"/>
                    <a:pt x="18" y="33"/>
                  </a:cubicBezTo>
                  <a:cubicBezTo>
                    <a:pt x="18" y="33"/>
                    <a:pt x="20" y="34"/>
                    <a:pt x="20" y="35"/>
                  </a:cubicBezTo>
                  <a:cubicBezTo>
                    <a:pt x="19" y="35"/>
                    <a:pt x="18" y="36"/>
                    <a:pt x="18" y="36"/>
                  </a:cubicBezTo>
                  <a:cubicBezTo>
                    <a:pt x="19" y="37"/>
                    <a:pt x="19" y="37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7"/>
                    <a:pt x="21" y="35"/>
                    <a:pt x="21" y="35"/>
                  </a:cubicBezTo>
                  <a:cubicBezTo>
                    <a:pt x="21" y="34"/>
                    <a:pt x="21" y="32"/>
                    <a:pt x="21" y="31"/>
                  </a:cubicBezTo>
                  <a:cubicBezTo>
                    <a:pt x="21" y="30"/>
                    <a:pt x="20" y="29"/>
                    <a:pt x="20" y="28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4"/>
                    <a:pt x="23" y="24"/>
                    <a:pt x="24" y="24"/>
                  </a:cubicBezTo>
                  <a:cubicBezTo>
                    <a:pt x="24" y="24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5" y="22"/>
                    <a:pt x="25" y="21"/>
                    <a:pt x="26" y="21"/>
                  </a:cubicBezTo>
                  <a:cubicBezTo>
                    <a:pt x="26" y="20"/>
                    <a:pt x="25" y="20"/>
                    <a:pt x="25" y="19"/>
                  </a:cubicBezTo>
                  <a:cubicBezTo>
                    <a:pt x="24" y="18"/>
                    <a:pt x="25" y="16"/>
                    <a:pt x="25" y="15"/>
                  </a:cubicBezTo>
                  <a:cubicBezTo>
                    <a:pt x="26" y="14"/>
                    <a:pt x="24" y="14"/>
                    <a:pt x="23" y="14"/>
                  </a:cubicBezTo>
                  <a:cubicBezTo>
                    <a:pt x="22" y="14"/>
                    <a:pt x="20" y="14"/>
                    <a:pt x="20" y="13"/>
                  </a:cubicBezTo>
                  <a:cubicBezTo>
                    <a:pt x="19" y="12"/>
                    <a:pt x="18" y="13"/>
                    <a:pt x="16" y="13"/>
                  </a:cubicBezTo>
                  <a:cubicBezTo>
                    <a:pt x="14" y="13"/>
                    <a:pt x="14" y="11"/>
                    <a:pt x="14" y="10"/>
                  </a:cubicBezTo>
                  <a:cubicBezTo>
                    <a:pt x="15" y="9"/>
                    <a:pt x="13" y="9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7"/>
                    <a:pt x="13" y="7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4"/>
                    <a:pt x="14" y="3"/>
                    <a:pt x="15" y="3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8" y="1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2"/>
                    <a:pt x="13" y="2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9" y="3"/>
                    <a:pt x="7" y="4"/>
                    <a:pt x="7" y="5"/>
                  </a:cubicBezTo>
                  <a:cubicBezTo>
                    <a:pt x="7" y="6"/>
                    <a:pt x="8" y="7"/>
                    <a:pt x="6" y="7"/>
                  </a:cubicBezTo>
                  <a:cubicBezTo>
                    <a:pt x="5" y="8"/>
                    <a:pt x="5" y="9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3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3" y="15"/>
                    <a:pt x="4" y="15"/>
                    <a:pt x="3" y="16"/>
                  </a:cubicBezTo>
                  <a:cubicBezTo>
                    <a:pt x="3" y="16"/>
                    <a:pt x="3" y="19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2"/>
                    <a:pt x="2" y="22"/>
                    <a:pt x="1" y="22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" y="25"/>
                    <a:pt x="2" y="26"/>
                    <a:pt x="2" y="26"/>
                  </a:cubicBezTo>
                  <a:cubicBezTo>
                    <a:pt x="3" y="26"/>
                    <a:pt x="3" y="27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58" name="Freeform 285"/>
            <p:cNvSpPr>
              <a:spLocks/>
            </p:cNvSpPr>
            <p:nvPr/>
          </p:nvSpPr>
          <p:spPr bwMode="auto">
            <a:xfrm>
              <a:off x="2432" y="2358"/>
              <a:ext cx="112" cy="129"/>
            </a:xfrm>
            <a:custGeom>
              <a:avLst/>
              <a:gdLst>
                <a:gd name="T0" fmla="*/ 26 w 27"/>
                <a:gd name="T1" fmla="*/ 18 h 31"/>
                <a:gd name="T2" fmla="*/ 25 w 27"/>
                <a:gd name="T3" fmla="*/ 16 h 31"/>
                <a:gd name="T4" fmla="*/ 23 w 27"/>
                <a:gd name="T5" fmla="*/ 15 h 31"/>
                <a:gd name="T6" fmla="*/ 21 w 27"/>
                <a:gd name="T7" fmla="*/ 14 h 31"/>
                <a:gd name="T8" fmla="*/ 21 w 27"/>
                <a:gd name="T9" fmla="*/ 12 h 31"/>
                <a:gd name="T10" fmla="*/ 20 w 27"/>
                <a:gd name="T11" fmla="*/ 10 h 31"/>
                <a:gd name="T12" fmla="*/ 19 w 27"/>
                <a:gd name="T13" fmla="*/ 9 h 31"/>
                <a:gd name="T14" fmla="*/ 17 w 27"/>
                <a:gd name="T15" fmla="*/ 8 h 31"/>
                <a:gd name="T16" fmla="*/ 15 w 27"/>
                <a:gd name="T17" fmla="*/ 7 h 31"/>
                <a:gd name="T18" fmla="*/ 14 w 27"/>
                <a:gd name="T19" fmla="*/ 7 h 31"/>
                <a:gd name="T20" fmla="*/ 13 w 27"/>
                <a:gd name="T21" fmla="*/ 6 h 31"/>
                <a:gd name="T22" fmla="*/ 10 w 27"/>
                <a:gd name="T23" fmla="*/ 5 h 31"/>
                <a:gd name="T24" fmla="*/ 9 w 27"/>
                <a:gd name="T25" fmla="*/ 0 h 31"/>
                <a:gd name="T26" fmla="*/ 7 w 27"/>
                <a:gd name="T27" fmla="*/ 0 h 31"/>
                <a:gd name="T28" fmla="*/ 5 w 27"/>
                <a:gd name="T29" fmla="*/ 2 h 31"/>
                <a:gd name="T30" fmla="*/ 3 w 27"/>
                <a:gd name="T31" fmla="*/ 2 h 31"/>
                <a:gd name="T32" fmla="*/ 1 w 27"/>
                <a:gd name="T33" fmla="*/ 3 h 31"/>
                <a:gd name="T34" fmla="*/ 0 w 27"/>
                <a:gd name="T35" fmla="*/ 3 h 31"/>
                <a:gd name="T36" fmla="*/ 2 w 27"/>
                <a:gd name="T37" fmla="*/ 6 h 31"/>
                <a:gd name="T38" fmla="*/ 1 w 27"/>
                <a:gd name="T39" fmla="*/ 7 h 31"/>
                <a:gd name="T40" fmla="*/ 1 w 27"/>
                <a:gd name="T41" fmla="*/ 10 h 31"/>
                <a:gd name="T42" fmla="*/ 1 w 27"/>
                <a:gd name="T43" fmla="*/ 12 h 31"/>
                <a:gd name="T44" fmla="*/ 0 w 27"/>
                <a:gd name="T45" fmla="*/ 14 h 31"/>
                <a:gd name="T46" fmla="*/ 1 w 27"/>
                <a:gd name="T47" fmla="*/ 15 h 31"/>
                <a:gd name="T48" fmla="*/ 0 w 27"/>
                <a:gd name="T49" fmla="*/ 17 h 31"/>
                <a:gd name="T50" fmla="*/ 0 w 27"/>
                <a:gd name="T51" fmla="*/ 18 h 31"/>
                <a:gd name="T52" fmla="*/ 0 w 27"/>
                <a:gd name="T53" fmla="*/ 19 h 31"/>
                <a:gd name="T54" fmla="*/ 1 w 27"/>
                <a:gd name="T55" fmla="*/ 21 h 31"/>
                <a:gd name="T56" fmla="*/ 2 w 27"/>
                <a:gd name="T57" fmla="*/ 22 h 31"/>
                <a:gd name="T58" fmla="*/ 1 w 27"/>
                <a:gd name="T59" fmla="*/ 24 h 31"/>
                <a:gd name="T60" fmla="*/ 2 w 27"/>
                <a:gd name="T61" fmla="*/ 26 h 31"/>
                <a:gd name="T62" fmla="*/ 3 w 27"/>
                <a:gd name="T63" fmla="*/ 28 h 31"/>
                <a:gd name="T64" fmla="*/ 4 w 27"/>
                <a:gd name="T65" fmla="*/ 30 h 31"/>
                <a:gd name="T66" fmla="*/ 7 w 27"/>
                <a:gd name="T67" fmla="*/ 28 h 31"/>
                <a:gd name="T68" fmla="*/ 9 w 27"/>
                <a:gd name="T69" fmla="*/ 28 h 31"/>
                <a:gd name="T70" fmla="*/ 11 w 27"/>
                <a:gd name="T71" fmla="*/ 29 h 31"/>
                <a:gd name="T72" fmla="*/ 12 w 27"/>
                <a:gd name="T73" fmla="*/ 28 h 31"/>
                <a:gd name="T74" fmla="*/ 15 w 27"/>
                <a:gd name="T75" fmla="*/ 28 h 31"/>
                <a:gd name="T76" fmla="*/ 16 w 27"/>
                <a:gd name="T77" fmla="*/ 25 h 31"/>
                <a:gd name="T78" fmla="*/ 18 w 27"/>
                <a:gd name="T79" fmla="*/ 23 h 31"/>
                <a:gd name="T80" fmla="*/ 20 w 27"/>
                <a:gd name="T81" fmla="*/ 22 h 31"/>
                <a:gd name="T82" fmla="*/ 23 w 27"/>
                <a:gd name="T83" fmla="*/ 22 h 31"/>
                <a:gd name="T84" fmla="*/ 25 w 27"/>
                <a:gd name="T85" fmla="*/ 23 h 31"/>
                <a:gd name="T86" fmla="*/ 26 w 27"/>
                <a:gd name="T87" fmla="*/ 21 h 31"/>
                <a:gd name="T88" fmla="*/ 26 w 27"/>
                <a:gd name="T8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" h="31">
                  <a:moveTo>
                    <a:pt x="26" y="18"/>
                  </a:moveTo>
                  <a:cubicBezTo>
                    <a:pt x="26" y="17"/>
                    <a:pt x="25" y="17"/>
                    <a:pt x="25" y="16"/>
                  </a:cubicBezTo>
                  <a:cubicBezTo>
                    <a:pt x="25" y="15"/>
                    <a:pt x="25" y="15"/>
                    <a:pt x="23" y="15"/>
                  </a:cubicBezTo>
                  <a:cubicBezTo>
                    <a:pt x="22" y="15"/>
                    <a:pt x="21" y="15"/>
                    <a:pt x="21" y="14"/>
                  </a:cubicBezTo>
                  <a:cubicBezTo>
                    <a:pt x="21" y="13"/>
                    <a:pt x="20" y="12"/>
                    <a:pt x="21" y="12"/>
                  </a:cubicBezTo>
                  <a:cubicBezTo>
                    <a:pt x="21" y="12"/>
                    <a:pt x="20" y="11"/>
                    <a:pt x="20" y="10"/>
                  </a:cubicBezTo>
                  <a:cubicBezTo>
                    <a:pt x="20" y="10"/>
                    <a:pt x="20" y="9"/>
                    <a:pt x="19" y="9"/>
                  </a:cubicBezTo>
                  <a:cubicBezTo>
                    <a:pt x="19" y="8"/>
                    <a:pt x="17" y="9"/>
                    <a:pt x="17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5" y="7"/>
                    <a:pt x="14" y="7"/>
                  </a:cubicBezTo>
                  <a:cubicBezTo>
                    <a:pt x="13" y="7"/>
                    <a:pt x="14" y="6"/>
                    <a:pt x="13" y="6"/>
                  </a:cubicBezTo>
                  <a:cubicBezTo>
                    <a:pt x="12" y="6"/>
                    <a:pt x="11" y="6"/>
                    <a:pt x="10" y="5"/>
                  </a:cubicBezTo>
                  <a:cubicBezTo>
                    <a:pt x="9" y="4"/>
                    <a:pt x="9" y="1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1" y="7"/>
                    <a:pt x="1" y="10"/>
                    <a:pt x="1" y="10"/>
                  </a:cubicBezTo>
                  <a:cubicBezTo>
                    <a:pt x="1" y="11"/>
                    <a:pt x="0" y="12"/>
                    <a:pt x="1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1" y="19"/>
                    <a:pt x="0" y="20"/>
                    <a:pt x="1" y="2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2" y="23"/>
                    <a:pt x="1" y="24"/>
                  </a:cubicBezTo>
                  <a:cubicBezTo>
                    <a:pt x="1" y="24"/>
                    <a:pt x="2" y="25"/>
                    <a:pt x="2" y="26"/>
                  </a:cubicBezTo>
                  <a:cubicBezTo>
                    <a:pt x="3" y="26"/>
                    <a:pt x="2" y="27"/>
                    <a:pt x="3" y="28"/>
                  </a:cubicBezTo>
                  <a:cubicBezTo>
                    <a:pt x="4" y="28"/>
                    <a:pt x="3" y="30"/>
                    <a:pt x="4" y="30"/>
                  </a:cubicBezTo>
                  <a:cubicBezTo>
                    <a:pt x="4" y="31"/>
                    <a:pt x="6" y="29"/>
                    <a:pt x="7" y="28"/>
                  </a:cubicBezTo>
                  <a:cubicBezTo>
                    <a:pt x="8" y="27"/>
                    <a:pt x="8" y="28"/>
                    <a:pt x="9" y="28"/>
                  </a:cubicBezTo>
                  <a:cubicBezTo>
                    <a:pt x="10" y="28"/>
                    <a:pt x="11" y="28"/>
                    <a:pt x="11" y="29"/>
                  </a:cubicBezTo>
                  <a:cubicBezTo>
                    <a:pt x="12" y="30"/>
                    <a:pt x="12" y="28"/>
                    <a:pt x="12" y="28"/>
                  </a:cubicBezTo>
                  <a:cubicBezTo>
                    <a:pt x="13" y="28"/>
                    <a:pt x="15" y="28"/>
                    <a:pt x="15" y="28"/>
                  </a:cubicBezTo>
                  <a:cubicBezTo>
                    <a:pt x="16" y="28"/>
                    <a:pt x="16" y="25"/>
                    <a:pt x="16" y="25"/>
                  </a:cubicBezTo>
                  <a:cubicBezTo>
                    <a:pt x="16" y="24"/>
                    <a:pt x="17" y="23"/>
                    <a:pt x="18" y="23"/>
                  </a:cubicBezTo>
                  <a:cubicBezTo>
                    <a:pt x="18" y="22"/>
                    <a:pt x="20" y="22"/>
                    <a:pt x="20" y="22"/>
                  </a:cubicBezTo>
                  <a:cubicBezTo>
                    <a:pt x="21" y="22"/>
                    <a:pt x="22" y="22"/>
                    <a:pt x="23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6" y="20"/>
                    <a:pt x="27" y="19"/>
                    <a:pt x="2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59" name="Freeform 286"/>
            <p:cNvSpPr>
              <a:spLocks/>
            </p:cNvSpPr>
            <p:nvPr/>
          </p:nvSpPr>
          <p:spPr bwMode="auto">
            <a:xfrm>
              <a:off x="2319" y="2266"/>
              <a:ext cx="121" cy="175"/>
            </a:xfrm>
            <a:custGeom>
              <a:avLst/>
              <a:gdLst>
                <a:gd name="T0" fmla="*/ 27 w 29"/>
                <a:gd name="T1" fmla="*/ 40 h 42"/>
                <a:gd name="T2" fmla="*/ 27 w 29"/>
                <a:gd name="T3" fmla="*/ 40 h 42"/>
                <a:gd name="T4" fmla="*/ 27 w 29"/>
                <a:gd name="T5" fmla="*/ 39 h 42"/>
                <a:gd name="T6" fmla="*/ 28 w 29"/>
                <a:gd name="T7" fmla="*/ 37 h 42"/>
                <a:gd name="T8" fmla="*/ 27 w 29"/>
                <a:gd name="T9" fmla="*/ 36 h 42"/>
                <a:gd name="T10" fmla="*/ 28 w 29"/>
                <a:gd name="T11" fmla="*/ 34 h 42"/>
                <a:gd name="T12" fmla="*/ 28 w 29"/>
                <a:gd name="T13" fmla="*/ 32 h 42"/>
                <a:gd name="T14" fmla="*/ 28 w 29"/>
                <a:gd name="T15" fmla="*/ 29 h 42"/>
                <a:gd name="T16" fmla="*/ 29 w 29"/>
                <a:gd name="T17" fmla="*/ 28 h 42"/>
                <a:gd name="T18" fmla="*/ 27 w 29"/>
                <a:gd name="T19" fmla="*/ 25 h 42"/>
                <a:gd name="T20" fmla="*/ 25 w 29"/>
                <a:gd name="T21" fmla="*/ 25 h 42"/>
                <a:gd name="T22" fmla="*/ 24 w 29"/>
                <a:gd name="T23" fmla="*/ 22 h 42"/>
                <a:gd name="T24" fmla="*/ 23 w 29"/>
                <a:gd name="T25" fmla="*/ 22 h 42"/>
                <a:gd name="T26" fmla="*/ 21 w 29"/>
                <a:gd name="T27" fmla="*/ 23 h 42"/>
                <a:gd name="T28" fmla="*/ 20 w 29"/>
                <a:gd name="T29" fmla="*/ 21 h 42"/>
                <a:gd name="T30" fmla="*/ 19 w 29"/>
                <a:gd name="T31" fmla="*/ 20 h 42"/>
                <a:gd name="T32" fmla="*/ 18 w 29"/>
                <a:gd name="T33" fmla="*/ 19 h 42"/>
                <a:gd name="T34" fmla="*/ 17 w 29"/>
                <a:gd name="T35" fmla="*/ 17 h 42"/>
                <a:gd name="T36" fmla="*/ 18 w 29"/>
                <a:gd name="T37" fmla="*/ 15 h 42"/>
                <a:gd name="T38" fmla="*/ 19 w 29"/>
                <a:gd name="T39" fmla="*/ 14 h 42"/>
                <a:gd name="T40" fmla="*/ 19 w 29"/>
                <a:gd name="T41" fmla="*/ 12 h 42"/>
                <a:gd name="T42" fmla="*/ 21 w 29"/>
                <a:gd name="T43" fmla="*/ 11 h 42"/>
                <a:gd name="T44" fmla="*/ 24 w 29"/>
                <a:gd name="T45" fmla="*/ 10 h 42"/>
                <a:gd name="T46" fmla="*/ 26 w 29"/>
                <a:gd name="T47" fmla="*/ 10 h 42"/>
                <a:gd name="T48" fmla="*/ 24 w 29"/>
                <a:gd name="T49" fmla="*/ 8 h 42"/>
                <a:gd name="T50" fmla="*/ 26 w 29"/>
                <a:gd name="T51" fmla="*/ 7 h 42"/>
                <a:gd name="T52" fmla="*/ 24 w 29"/>
                <a:gd name="T53" fmla="*/ 5 h 42"/>
                <a:gd name="T54" fmla="*/ 22 w 29"/>
                <a:gd name="T55" fmla="*/ 5 h 42"/>
                <a:gd name="T56" fmla="*/ 21 w 29"/>
                <a:gd name="T57" fmla="*/ 6 h 42"/>
                <a:gd name="T58" fmla="*/ 19 w 29"/>
                <a:gd name="T59" fmla="*/ 5 h 42"/>
                <a:gd name="T60" fmla="*/ 18 w 29"/>
                <a:gd name="T61" fmla="*/ 4 h 42"/>
                <a:gd name="T62" fmla="*/ 16 w 29"/>
                <a:gd name="T63" fmla="*/ 2 h 42"/>
                <a:gd name="T64" fmla="*/ 15 w 29"/>
                <a:gd name="T65" fmla="*/ 1 h 42"/>
                <a:gd name="T66" fmla="*/ 13 w 29"/>
                <a:gd name="T67" fmla="*/ 1 h 42"/>
                <a:gd name="T68" fmla="*/ 14 w 29"/>
                <a:gd name="T69" fmla="*/ 2 h 42"/>
                <a:gd name="T70" fmla="*/ 12 w 29"/>
                <a:gd name="T71" fmla="*/ 5 h 42"/>
                <a:gd name="T72" fmla="*/ 8 w 29"/>
                <a:gd name="T73" fmla="*/ 7 h 42"/>
                <a:gd name="T74" fmla="*/ 6 w 29"/>
                <a:gd name="T75" fmla="*/ 10 h 42"/>
                <a:gd name="T76" fmla="*/ 5 w 29"/>
                <a:gd name="T77" fmla="*/ 10 h 42"/>
                <a:gd name="T78" fmla="*/ 3 w 29"/>
                <a:gd name="T79" fmla="*/ 10 h 42"/>
                <a:gd name="T80" fmla="*/ 3 w 29"/>
                <a:gd name="T81" fmla="*/ 9 h 42"/>
                <a:gd name="T82" fmla="*/ 2 w 29"/>
                <a:gd name="T83" fmla="*/ 8 h 42"/>
                <a:gd name="T84" fmla="*/ 1 w 29"/>
                <a:gd name="T85" fmla="*/ 10 h 42"/>
                <a:gd name="T86" fmla="*/ 1 w 29"/>
                <a:gd name="T87" fmla="*/ 13 h 42"/>
                <a:gd name="T88" fmla="*/ 1 w 29"/>
                <a:gd name="T89" fmla="*/ 13 h 42"/>
                <a:gd name="T90" fmla="*/ 3 w 29"/>
                <a:gd name="T91" fmla="*/ 15 h 42"/>
                <a:gd name="T92" fmla="*/ 5 w 29"/>
                <a:gd name="T93" fmla="*/ 18 h 42"/>
                <a:gd name="T94" fmla="*/ 7 w 29"/>
                <a:gd name="T95" fmla="*/ 22 h 42"/>
                <a:gd name="T96" fmla="*/ 10 w 29"/>
                <a:gd name="T97" fmla="*/ 28 h 42"/>
                <a:gd name="T98" fmla="*/ 12 w 29"/>
                <a:gd name="T99" fmla="*/ 31 h 42"/>
                <a:gd name="T100" fmla="*/ 12 w 29"/>
                <a:gd name="T101" fmla="*/ 33 h 42"/>
                <a:gd name="T102" fmla="*/ 16 w 29"/>
                <a:gd name="T103" fmla="*/ 35 h 42"/>
                <a:gd name="T104" fmla="*/ 22 w 29"/>
                <a:gd name="T105" fmla="*/ 39 h 42"/>
                <a:gd name="T106" fmla="*/ 25 w 29"/>
                <a:gd name="T107" fmla="*/ 41 h 42"/>
                <a:gd name="T108" fmla="*/ 25 w 29"/>
                <a:gd name="T109" fmla="*/ 42 h 42"/>
                <a:gd name="T110" fmla="*/ 26 w 29"/>
                <a:gd name="T111" fmla="*/ 41 h 42"/>
                <a:gd name="T112" fmla="*/ 27 w 29"/>
                <a:gd name="T113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" h="42">
                  <a:moveTo>
                    <a:pt x="27" y="40"/>
                  </a:moveTo>
                  <a:cubicBezTo>
                    <a:pt x="27" y="40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7"/>
                    <a:pt x="28" y="37"/>
                  </a:cubicBezTo>
                  <a:cubicBezTo>
                    <a:pt x="28" y="37"/>
                    <a:pt x="27" y="37"/>
                    <a:pt x="27" y="36"/>
                  </a:cubicBezTo>
                  <a:cubicBezTo>
                    <a:pt x="27" y="35"/>
                    <a:pt x="28" y="34"/>
                    <a:pt x="28" y="34"/>
                  </a:cubicBezTo>
                  <a:cubicBezTo>
                    <a:pt x="27" y="34"/>
                    <a:pt x="28" y="33"/>
                    <a:pt x="28" y="32"/>
                  </a:cubicBezTo>
                  <a:cubicBezTo>
                    <a:pt x="28" y="32"/>
                    <a:pt x="28" y="29"/>
                    <a:pt x="28" y="29"/>
                  </a:cubicBezTo>
                  <a:cubicBezTo>
                    <a:pt x="28" y="29"/>
                    <a:pt x="29" y="29"/>
                    <a:pt x="29" y="28"/>
                  </a:cubicBezTo>
                  <a:cubicBezTo>
                    <a:pt x="28" y="27"/>
                    <a:pt x="27" y="26"/>
                    <a:pt x="27" y="25"/>
                  </a:cubicBezTo>
                  <a:cubicBezTo>
                    <a:pt x="26" y="25"/>
                    <a:pt x="25" y="25"/>
                    <a:pt x="25" y="25"/>
                  </a:cubicBezTo>
                  <a:cubicBezTo>
                    <a:pt x="24" y="25"/>
                    <a:pt x="24" y="23"/>
                    <a:pt x="24" y="22"/>
                  </a:cubicBezTo>
                  <a:cubicBezTo>
                    <a:pt x="24" y="21"/>
                    <a:pt x="24" y="22"/>
                    <a:pt x="23" y="22"/>
                  </a:cubicBezTo>
                  <a:cubicBezTo>
                    <a:pt x="23" y="23"/>
                    <a:pt x="22" y="23"/>
                    <a:pt x="21" y="23"/>
                  </a:cubicBezTo>
                  <a:cubicBezTo>
                    <a:pt x="20" y="23"/>
                    <a:pt x="21" y="21"/>
                    <a:pt x="20" y="21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19" y="20"/>
                    <a:pt x="18" y="19"/>
                    <a:pt x="18" y="19"/>
                  </a:cubicBezTo>
                  <a:cubicBezTo>
                    <a:pt x="17" y="18"/>
                    <a:pt x="17" y="17"/>
                    <a:pt x="17" y="17"/>
                  </a:cubicBezTo>
                  <a:cubicBezTo>
                    <a:pt x="18" y="16"/>
                    <a:pt x="17" y="16"/>
                    <a:pt x="18" y="15"/>
                  </a:cubicBezTo>
                  <a:cubicBezTo>
                    <a:pt x="18" y="15"/>
                    <a:pt x="19" y="15"/>
                    <a:pt x="19" y="14"/>
                  </a:cubicBezTo>
                  <a:cubicBezTo>
                    <a:pt x="18" y="13"/>
                    <a:pt x="19" y="13"/>
                    <a:pt x="19" y="12"/>
                  </a:cubicBezTo>
                  <a:cubicBezTo>
                    <a:pt x="19" y="11"/>
                    <a:pt x="20" y="11"/>
                    <a:pt x="21" y="11"/>
                  </a:cubicBezTo>
                  <a:cubicBezTo>
                    <a:pt x="22" y="10"/>
                    <a:pt x="23" y="10"/>
                    <a:pt x="24" y="10"/>
                  </a:cubicBezTo>
                  <a:cubicBezTo>
                    <a:pt x="25" y="9"/>
                    <a:pt x="25" y="10"/>
                    <a:pt x="26" y="10"/>
                  </a:cubicBezTo>
                  <a:cubicBezTo>
                    <a:pt x="25" y="9"/>
                    <a:pt x="25" y="9"/>
                    <a:pt x="24" y="8"/>
                  </a:cubicBezTo>
                  <a:cubicBezTo>
                    <a:pt x="24" y="8"/>
                    <a:pt x="25" y="7"/>
                    <a:pt x="26" y="7"/>
                  </a:cubicBezTo>
                  <a:cubicBezTo>
                    <a:pt x="26" y="6"/>
                    <a:pt x="24" y="5"/>
                    <a:pt x="24" y="5"/>
                  </a:cubicBezTo>
                  <a:cubicBezTo>
                    <a:pt x="24" y="5"/>
                    <a:pt x="23" y="6"/>
                    <a:pt x="22" y="5"/>
                  </a:cubicBezTo>
                  <a:cubicBezTo>
                    <a:pt x="22" y="5"/>
                    <a:pt x="21" y="5"/>
                    <a:pt x="21" y="6"/>
                  </a:cubicBezTo>
                  <a:cubicBezTo>
                    <a:pt x="21" y="6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3"/>
                    <a:pt x="17" y="3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0"/>
                    <a:pt x="14" y="1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4" y="3"/>
                    <a:pt x="12" y="5"/>
                  </a:cubicBezTo>
                  <a:cubicBezTo>
                    <a:pt x="11" y="6"/>
                    <a:pt x="9" y="7"/>
                    <a:pt x="8" y="7"/>
                  </a:cubicBezTo>
                  <a:cubicBezTo>
                    <a:pt x="7" y="7"/>
                    <a:pt x="7" y="9"/>
                    <a:pt x="6" y="10"/>
                  </a:cubicBezTo>
                  <a:cubicBezTo>
                    <a:pt x="6" y="12"/>
                    <a:pt x="5" y="11"/>
                    <a:pt x="5" y="10"/>
                  </a:cubicBezTo>
                  <a:cubicBezTo>
                    <a:pt x="4" y="10"/>
                    <a:pt x="4" y="11"/>
                    <a:pt x="3" y="10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1"/>
                    <a:pt x="1" y="12"/>
                    <a:pt x="1" y="13"/>
                  </a:cubicBezTo>
                  <a:cubicBezTo>
                    <a:pt x="2" y="13"/>
                    <a:pt x="1" y="13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6"/>
                    <a:pt x="5" y="17"/>
                    <a:pt x="5" y="18"/>
                  </a:cubicBezTo>
                  <a:cubicBezTo>
                    <a:pt x="6" y="19"/>
                    <a:pt x="6" y="20"/>
                    <a:pt x="7" y="22"/>
                  </a:cubicBezTo>
                  <a:cubicBezTo>
                    <a:pt x="8" y="24"/>
                    <a:pt x="9" y="27"/>
                    <a:pt x="10" y="28"/>
                  </a:cubicBezTo>
                  <a:cubicBezTo>
                    <a:pt x="11" y="30"/>
                    <a:pt x="12" y="31"/>
                    <a:pt x="12" y="31"/>
                  </a:cubicBezTo>
                  <a:cubicBezTo>
                    <a:pt x="11" y="31"/>
                    <a:pt x="12" y="32"/>
                    <a:pt x="12" y="33"/>
                  </a:cubicBezTo>
                  <a:cubicBezTo>
                    <a:pt x="13" y="34"/>
                    <a:pt x="14" y="34"/>
                    <a:pt x="16" y="35"/>
                  </a:cubicBezTo>
                  <a:cubicBezTo>
                    <a:pt x="18" y="37"/>
                    <a:pt x="22" y="38"/>
                    <a:pt x="22" y="39"/>
                  </a:cubicBezTo>
                  <a:cubicBezTo>
                    <a:pt x="23" y="40"/>
                    <a:pt x="25" y="41"/>
                    <a:pt x="25" y="41"/>
                  </a:cubicBezTo>
                  <a:cubicBezTo>
                    <a:pt x="25" y="41"/>
                    <a:pt x="25" y="42"/>
                    <a:pt x="25" y="42"/>
                  </a:cubicBezTo>
                  <a:cubicBezTo>
                    <a:pt x="25" y="42"/>
                    <a:pt x="25" y="42"/>
                    <a:pt x="26" y="41"/>
                  </a:cubicBezTo>
                  <a:cubicBezTo>
                    <a:pt x="26" y="41"/>
                    <a:pt x="26" y="4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60" name="Freeform 287"/>
            <p:cNvSpPr>
              <a:spLocks/>
            </p:cNvSpPr>
            <p:nvPr/>
          </p:nvSpPr>
          <p:spPr bwMode="auto">
            <a:xfrm>
              <a:off x="2394" y="2154"/>
              <a:ext cx="129" cy="108"/>
            </a:xfrm>
            <a:custGeom>
              <a:avLst/>
              <a:gdLst>
                <a:gd name="T0" fmla="*/ 3 w 31"/>
                <a:gd name="T1" fmla="*/ 2 h 26"/>
                <a:gd name="T2" fmla="*/ 1 w 31"/>
                <a:gd name="T3" fmla="*/ 4 h 26"/>
                <a:gd name="T4" fmla="*/ 1 w 31"/>
                <a:gd name="T5" fmla="*/ 6 h 26"/>
                <a:gd name="T6" fmla="*/ 0 w 31"/>
                <a:gd name="T7" fmla="*/ 7 h 26"/>
                <a:gd name="T8" fmla="*/ 1 w 31"/>
                <a:gd name="T9" fmla="*/ 7 h 26"/>
                <a:gd name="T10" fmla="*/ 2 w 31"/>
                <a:gd name="T11" fmla="*/ 9 h 26"/>
                <a:gd name="T12" fmla="*/ 4 w 31"/>
                <a:gd name="T13" fmla="*/ 12 h 26"/>
                <a:gd name="T14" fmla="*/ 8 w 31"/>
                <a:gd name="T15" fmla="*/ 12 h 26"/>
                <a:gd name="T16" fmla="*/ 11 w 31"/>
                <a:gd name="T17" fmla="*/ 13 h 26"/>
                <a:gd name="T18" fmla="*/ 13 w 31"/>
                <a:gd name="T19" fmla="*/ 14 h 26"/>
                <a:gd name="T20" fmla="*/ 13 w 31"/>
                <a:gd name="T21" fmla="*/ 18 h 26"/>
                <a:gd name="T22" fmla="*/ 14 w 31"/>
                <a:gd name="T23" fmla="*/ 20 h 26"/>
                <a:gd name="T24" fmla="*/ 14 w 31"/>
                <a:gd name="T25" fmla="*/ 21 h 26"/>
                <a:gd name="T26" fmla="*/ 14 w 31"/>
                <a:gd name="T27" fmla="*/ 23 h 26"/>
                <a:gd name="T28" fmla="*/ 14 w 31"/>
                <a:gd name="T29" fmla="*/ 23 h 26"/>
                <a:gd name="T30" fmla="*/ 15 w 31"/>
                <a:gd name="T31" fmla="*/ 25 h 26"/>
                <a:gd name="T32" fmla="*/ 17 w 31"/>
                <a:gd name="T33" fmla="*/ 25 h 26"/>
                <a:gd name="T34" fmla="*/ 18 w 31"/>
                <a:gd name="T35" fmla="*/ 25 h 26"/>
                <a:gd name="T36" fmla="*/ 19 w 31"/>
                <a:gd name="T37" fmla="*/ 24 h 26"/>
                <a:gd name="T38" fmla="*/ 21 w 31"/>
                <a:gd name="T39" fmla="*/ 24 h 26"/>
                <a:gd name="T40" fmla="*/ 22 w 31"/>
                <a:gd name="T41" fmla="*/ 23 h 26"/>
                <a:gd name="T42" fmla="*/ 22 w 31"/>
                <a:gd name="T43" fmla="*/ 22 h 26"/>
                <a:gd name="T44" fmla="*/ 21 w 31"/>
                <a:gd name="T45" fmla="*/ 21 h 26"/>
                <a:gd name="T46" fmla="*/ 21 w 31"/>
                <a:gd name="T47" fmla="*/ 20 h 26"/>
                <a:gd name="T48" fmla="*/ 20 w 31"/>
                <a:gd name="T49" fmla="*/ 18 h 26"/>
                <a:gd name="T50" fmla="*/ 21 w 31"/>
                <a:gd name="T51" fmla="*/ 18 h 26"/>
                <a:gd name="T52" fmla="*/ 23 w 31"/>
                <a:gd name="T53" fmla="*/ 19 h 26"/>
                <a:gd name="T54" fmla="*/ 24 w 31"/>
                <a:gd name="T55" fmla="*/ 19 h 26"/>
                <a:gd name="T56" fmla="*/ 26 w 31"/>
                <a:gd name="T57" fmla="*/ 18 h 26"/>
                <a:gd name="T58" fmla="*/ 28 w 31"/>
                <a:gd name="T59" fmla="*/ 17 h 26"/>
                <a:gd name="T60" fmla="*/ 29 w 31"/>
                <a:gd name="T61" fmla="*/ 16 h 26"/>
                <a:gd name="T62" fmla="*/ 27 w 31"/>
                <a:gd name="T63" fmla="*/ 14 h 26"/>
                <a:gd name="T64" fmla="*/ 28 w 31"/>
                <a:gd name="T65" fmla="*/ 13 h 26"/>
                <a:gd name="T66" fmla="*/ 29 w 31"/>
                <a:gd name="T67" fmla="*/ 12 h 26"/>
                <a:gd name="T68" fmla="*/ 29 w 31"/>
                <a:gd name="T69" fmla="*/ 11 h 26"/>
                <a:gd name="T70" fmla="*/ 30 w 31"/>
                <a:gd name="T71" fmla="*/ 9 h 26"/>
                <a:gd name="T72" fmla="*/ 31 w 31"/>
                <a:gd name="T73" fmla="*/ 8 h 26"/>
                <a:gd name="T74" fmla="*/ 27 w 31"/>
                <a:gd name="T75" fmla="*/ 8 h 26"/>
                <a:gd name="T76" fmla="*/ 28 w 31"/>
                <a:gd name="T77" fmla="*/ 6 h 26"/>
                <a:gd name="T78" fmla="*/ 25 w 31"/>
                <a:gd name="T79" fmla="*/ 5 h 26"/>
                <a:gd name="T80" fmla="*/ 25 w 31"/>
                <a:gd name="T81" fmla="*/ 4 h 26"/>
                <a:gd name="T82" fmla="*/ 23 w 31"/>
                <a:gd name="T83" fmla="*/ 3 h 26"/>
                <a:gd name="T84" fmla="*/ 19 w 31"/>
                <a:gd name="T85" fmla="*/ 5 h 26"/>
                <a:gd name="T86" fmla="*/ 15 w 31"/>
                <a:gd name="T87" fmla="*/ 3 h 26"/>
                <a:gd name="T88" fmla="*/ 12 w 31"/>
                <a:gd name="T89" fmla="*/ 3 h 26"/>
                <a:gd name="T90" fmla="*/ 10 w 31"/>
                <a:gd name="T91" fmla="*/ 1 h 26"/>
                <a:gd name="T92" fmla="*/ 8 w 31"/>
                <a:gd name="T93" fmla="*/ 0 h 26"/>
                <a:gd name="T94" fmla="*/ 8 w 31"/>
                <a:gd name="T95" fmla="*/ 1 h 26"/>
                <a:gd name="T96" fmla="*/ 5 w 31"/>
                <a:gd name="T97" fmla="*/ 3 h 26"/>
                <a:gd name="T98" fmla="*/ 5 w 31"/>
                <a:gd name="T99" fmla="*/ 6 h 26"/>
                <a:gd name="T100" fmla="*/ 3 w 31"/>
                <a:gd name="T101" fmla="*/ 6 h 26"/>
                <a:gd name="T102" fmla="*/ 4 w 31"/>
                <a:gd name="T103" fmla="*/ 3 h 26"/>
                <a:gd name="T104" fmla="*/ 4 w 31"/>
                <a:gd name="T105" fmla="*/ 1 h 26"/>
                <a:gd name="T106" fmla="*/ 3 w 31"/>
                <a:gd name="T10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26">
                  <a:moveTo>
                    <a:pt x="3" y="2"/>
                  </a:moveTo>
                  <a:cubicBezTo>
                    <a:pt x="2" y="2"/>
                    <a:pt x="1" y="3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3" y="8"/>
                    <a:pt x="2" y="9"/>
                  </a:cubicBezTo>
                  <a:cubicBezTo>
                    <a:pt x="2" y="10"/>
                    <a:pt x="2" y="12"/>
                    <a:pt x="4" y="12"/>
                  </a:cubicBezTo>
                  <a:cubicBezTo>
                    <a:pt x="6" y="12"/>
                    <a:pt x="7" y="11"/>
                    <a:pt x="8" y="12"/>
                  </a:cubicBezTo>
                  <a:cubicBezTo>
                    <a:pt x="8" y="13"/>
                    <a:pt x="10" y="13"/>
                    <a:pt x="11" y="13"/>
                  </a:cubicBezTo>
                  <a:cubicBezTo>
                    <a:pt x="12" y="13"/>
                    <a:pt x="14" y="13"/>
                    <a:pt x="13" y="14"/>
                  </a:cubicBezTo>
                  <a:cubicBezTo>
                    <a:pt x="13" y="15"/>
                    <a:pt x="12" y="17"/>
                    <a:pt x="13" y="18"/>
                  </a:cubicBezTo>
                  <a:cubicBezTo>
                    <a:pt x="13" y="19"/>
                    <a:pt x="14" y="19"/>
                    <a:pt x="14" y="20"/>
                  </a:cubicBezTo>
                  <a:cubicBezTo>
                    <a:pt x="13" y="20"/>
                    <a:pt x="13" y="21"/>
                    <a:pt x="14" y="21"/>
                  </a:cubicBezTo>
                  <a:cubicBezTo>
                    <a:pt x="14" y="22"/>
                    <a:pt x="14" y="22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4"/>
                    <a:pt x="15" y="25"/>
                    <a:pt x="15" y="25"/>
                  </a:cubicBezTo>
                  <a:cubicBezTo>
                    <a:pt x="16" y="25"/>
                    <a:pt x="16" y="26"/>
                    <a:pt x="17" y="25"/>
                  </a:cubicBezTo>
                  <a:cubicBezTo>
                    <a:pt x="17" y="25"/>
                    <a:pt x="17" y="25"/>
                    <a:pt x="18" y="25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20" y="24"/>
                    <a:pt x="21" y="24"/>
                    <a:pt x="21" y="24"/>
                  </a:cubicBezTo>
                  <a:cubicBezTo>
                    <a:pt x="21" y="23"/>
                    <a:pt x="21" y="23"/>
                    <a:pt x="22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2" y="22"/>
                    <a:pt x="21" y="22"/>
                    <a:pt x="21" y="21"/>
                  </a:cubicBezTo>
                  <a:cubicBezTo>
                    <a:pt x="21" y="21"/>
                    <a:pt x="21" y="21"/>
                    <a:pt x="21" y="20"/>
                  </a:cubicBezTo>
                  <a:cubicBezTo>
                    <a:pt x="21" y="19"/>
                    <a:pt x="21" y="19"/>
                    <a:pt x="20" y="18"/>
                  </a:cubicBezTo>
                  <a:cubicBezTo>
                    <a:pt x="19" y="18"/>
                    <a:pt x="21" y="18"/>
                    <a:pt x="21" y="18"/>
                  </a:cubicBezTo>
                  <a:cubicBezTo>
                    <a:pt x="22" y="18"/>
                    <a:pt x="23" y="18"/>
                    <a:pt x="23" y="19"/>
                  </a:cubicBezTo>
                  <a:cubicBezTo>
                    <a:pt x="23" y="19"/>
                    <a:pt x="24" y="20"/>
                    <a:pt x="24" y="19"/>
                  </a:cubicBezTo>
                  <a:cubicBezTo>
                    <a:pt x="24" y="18"/>
                    <a:pt x="25" y="18"/>
                    <a:pt x="26" y="18"/>
                  </a:cubicBezTo>
                  <a:cubicBezTo>
                    <a:pt x="26" y="18"/>
                    <a:pt x="28" y="17"/>
                    <a:pt x="28" y="17"/>
                  </a:cubicBezTo>
                  <a:cubicBezTo>
                    <a:pt x="29" y="17"/>
                    <a:pt x="29" y="16"/>
                    <a:pt x="29" y="16"/>
                  </a:cubicBezTo>
                  <a:cubicBezTo>
                    <a:pt x="28" y="15"/>
                    <a:pt x="28" y="15"/>
                    <a:pt x="27" y="14"/>
                  </a:cubicBezTo>
                  <a:cubicBezTo>
                    <a:pt x="27" y="14"/>
                    <a:pt x="28" y="14"/>
                    <a:pt x="28" y="13"/>
                  </a:cubicBezTo>
                  <a:cubicBezTo>
                    <a:pt x="28" y="13"/>
                    <a:pt x="28" y="12"/>
                    <a:pt x="29" y="12"/>
                  </a:cubicBezTo>
                  <a:cubicBezTo>
                    <a:pt x="30" y="12"/>
                    <a:pt x="30" y="11"/>
                    <a:pt x="29" y="11"/>
                  </a:cubicBezTo>
                  <a:cubicBezTo>
                    <a:pt x="28" y="11"/>
                    <a:pt x="29" y="10"/>
                    <a:pt x="30" y="9"/>
                  </a:cubicBezTo>
                  <a:cubicBezTo>
                    <a:pt x="30" y="9"/>
                    <a:pt x="30" y="9"/>
                    <a:pt x="31" y="8"/>
                  </a:cubicBezTo>
                  <a:cubicBezTo>
                    <a:pt x="30" y="8"/>
                    <a:pt x="28" y="8"/>
                    <a:pt x="27" y="8"/>
                  </a:cubicBezTo>
                  <a:cubicBezTo>
                    <a:pt x="27" y="8"/>
                    <a:pt x="28" y="7"/>
                    <a:pt x="28" y="6"/>
                  </a:cubicBezTo>
                  <a:cubicBezTo>
                    <a:pt x="28" y="5"/>
                    <a:pt x="26" y="5"/>
                    <a:pt x="25" y="5"/>
                  </a:cubicBezTo>
                  <a:cubicBezTo>
                    <a:pt x="24" y="5"/>
                    <a:pt x="24" y="4"/>
                    <a:pt x="25" y="4"/>
                  </a:cubicBezTo>
                  <a:cubicBezTo>
                    <a:pt x="26" y="4"/>
                    <a:pt x="25" y="3"/>
                    <a:pt x="23" y="3"/>
                  </a:cubicBezTo>
                  <a:cubicBezTo>
                    <a:pt x="22" y="3"/>
                    <a:pt x="20" y="4"/>
                    <a:pt x="19" y="5"/>
                  </a:cubicBezTo>
                  <a:cubicBezTo>
                    <a:pt x="18" y="5"/>
                    <a:pt x="16" y="3"/>
                    <a:pt x="15" y="3"/>
                  </a:cubicBezTo>
                  <a:cubicBezTo>
                    <a:pt x="14" y="4"/>
                    <a:pt x="12" y="4"/>
                    <a:pt x="12" y="3"/>
                  </a:cubicBezTo>
                  <a:cubicBezTo>
                    <a:pt x="12" y="2"/>
                    <a:pt x="11" y="1"/>
                    <a:pt x="10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7" y="2"/>
                    <a:pt x="5" y="2"/>
                    <a:pt x="5" y="3"/>
                  </a:cubicBezTo>
                  <a:cubicBezTo>
                    <a:pt x="4" y="4"/>
                    <a:pt x="6" y="6"/>
                    <a:pt x="5" y="6"/>
                  </a:cubicBezTo>
                  <a:cubicBezTo>
                    <a:pt x="5" y="7"/>
                    <a:pt x="3" y="7"/>
                    <a:pt x="3" y="6"/>
                  </a:cubicBezTo>
                  <a:cubicBezTo>
                    <a:pt x="3" y="5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3" y="1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61" name="Freeform 288"/>
            <p:cNvSpPr>
              <a:spLocks/>
            </p:cNvSpPr>
            <p:nvPr/>
          </p:nvSpPr>
          <p:spPr bwMode="auto">
            <a:xfrm>
              <a:off x="2535" y="2208"/>
              <a:ext cx="42" cy="42"/>
            </a:xfrm>
            <a:custGeom>
              <a:avLst/>
              <a:gdLst>
                <a:gd name="T0" fmla="*/ 3 w 10"/>
                <a:gd name="T1" fmla="*/ 2 h 10"/>
                <a:gd name="T2" fmla="*/ 2 w 10"/>
                <a:gd name="T3" fmla="*/ 3 h 10"/>
                <a:gd name="T4" fmla="*/ 1 w 10"/>
                <a:gd name="T5" fmla="*/ 5 h 10"/>
                <a:gd name="T6" fmla="*/ 3 w 10"/>
                <a:gd name="T7" fmla="*/ 7 h 10"/>
                <a:gd name="T8" fmla="*/ 4 w 10"/>
                <a:gd name="T9" fmla="*/ 10 h 10"/>
                <a:gd name="T10" fmla="*/ 5 w 10"/>
                <a:gd name="T11" fmla="*/ 10 h 10"/>
                <a:gd name="T12" fmla="*/ 6 w 10"/>
                <a:gd name="T13" fmla="*/ 9 h 10"/>
                <a:gd name="T14" fmla="*/ 8 w 10"/>
                <a:gd name="T15" fmla="*/ 9 h 10"/>
                <a:gd name="T16" fmla="*/ 9 w 10"/>
                <a:gd name="T17" fmla="*/ 9 h 10"/>
                <a:gd name="T18" fmla="*/ 9 w 10"/>
                <a:gd name="T19" fmla="*/ 8 h 10"/>
                <a:gd name="T20" fmla="*/ 9 w 10"/>
                <a:gd name="T21" fmla="*/ 5 h 10"/>
                <a:gd name="T22" fmla="*/ 9 w 10"/>
                <a:gd name="T23" fmla="*/ 2 h 10"/>
                <a:gd name="T24" fmla="*/ 10 w 10"/>
                <a:gd name="T25" fmla="*/ 1 h 10"/>
                <a:gd name="T26" fmla="*/ 8 w 10"/>
                <a:gd name="T27" fmla="*/ 1 h 10"/>
                <a:gd name="T28" fmla="*/ 5 w 10"/>
                <a:gd name="T29" fmla="*/ 1 h 10"/>
                <a:gd name="T30" fmla="*/ 3 w 10"/>
                <a:gd name="T31" fmla="*/ 1 h 10"/>
                <a:gd name="T32" fmla="*/ 3 w 10"/>
                <a:gd name="T33" fmla="*/ 1 h 10"/>
                <a:gd name="T34" fmla="*/ 3 w 10"/>
                <a:gd name="T3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1" y="3"/>
                    <a:pt x="1" y="5"/>
                    <a:pt x="1" y="5"/>
                  </a:cubicBezTo>
                  <a:cubicBezTo>
                    <a:pt x="0" y="6"/>
                    <a:pt x="2" y="7"/>
                    <a:pt x="3" y="7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10"/>
                    <a:pt x="5" y="9"/>
                    <a:pt x="6" y="9"/>
                  </a:cubicBezTo>
                  <a:cubicBezTo>
                    <a:pt x="7" y="9"/>
                    <a:pt x="8" y="8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9"/>
                    <a:pt x="9" y="8"/>
                    <a:pt x="9" y="8"/>
                  </a:cubicBezTo>
                  <a:cubicBezTo>
                    <a:pt x="9" y="8"/>
                    <a:pt x="9" y="6"/>
                    <a:pt x="9" y="5"/>
                  </a:cubicBezTo>
                  <a:cubicBezTo>
                    <a:pt x="9" y="4"/>
                    <a:pt x="9" y="3"/>
                    <a:pt x="9" y="2"/>
                  </a:cubicBezTo>
                  <a:cubicBezTo>
                    <a:pt x="9" y="2"/>
                    <a:pt x="10" y="2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62" name="Freeform 289"/>
            <p:cNvSpPr>
              <a:spLocks/>
            </p:cNvSpPr>
            <p:nvPr/>
          </p:nvSpPr>
          <p:spPr bwMode="auto">
            <a:xfrm>
              <a:off x="2506" y="2187"/>
              <a:ext cx="46" cy="71"/>
            </a:xfrm>
            <a:custGeom>
              <a:avLst/>
              <a:gdLst>
                <a:gd name="T0" fmla="*/ 3 w 11"/>
                <a:gd name="T1" fmla="*/ 1 h 17"/>
                <a:gd name="T2" fmla="*/ 2 w 11"/>
                <a:gd name="T3" fmla="*/ 3 h 17"/>
                <a:gd name="T4" fmla="*/ 2 w 11"/>
                <a:gd name="T5" fmla="*/ 4 h 17"/>
                <a:gd name="T6" fmla="*/ 1 w 11"/>
                <a:gd name="T7" fmla="*/ 5 h 17"/>
                <a:gd name="T8" fmla="*/ 0 w 11"/>
                <a:gd name="T9" fmla="*/ 6 h 17"/>
                <a:gd name="T10" fmla="*/ 2 w 11"/>
                <a:gd name="T11" fmla="*/ 8 h 17"/>
                <a:gd name="T12" fmla="*/ 3 w 11"/>
                <a:gd name="T13" fmla="*/ 8 h 17"/>
                <a:gd name="T14" fmla="*/ 4 w 11"/>
                <a:gd name="T15" fmla="*/ 9 h 17"/>
                <a:gd name="T16" fmla="*/ 4 w 11"/>
                <a:gd name="T17" fmla="*/ 11 h 17"/>
                <a:gd name="T18" fmla="*/ 4 w 11"/>
                <a:gd name="T19" fmla="*/ 15 h 17"/>
                <a:gd name="T20" fmla="*/ 7 w 11"/>
                <a:gd name="T21" fmla="*/ 16 h 17"/>
                <a:gd name="T22" fmla="*/ 8 w 11"/>
                <a:gd name="T23" fmla="*/ 15 h 17"/>
                <a:gd name="T24" fmla="*/ 9 w 11"/>
                <a:gd name="T25" fmla="*/ 15 h 17"/>
                <a:gd name="T26" fmla="*/ 11 w 11"/>
                <a:gd name="T27" fmla="*/ 15 h 17"/>
                <a:gd name="T28" fmla="*/ 10 w 11"/>
                <a:gd name="T29" fmla="*/ 12 h 17"/>
                <a:gd name="T30" fmla="*/ 8 w 11"/>
                <a:gd name="T31" fmla="*/ 10 h 17"/>
                <a:gd name="T32" fmla="*/ 9 w 11"/>
                <a:gd name="T33" fmla="*/ 8 h 17"/>
                <a:gd name="T34" fmla="*/ 10 w 11"/>
                <a:gd name="T35" fmla="*/ 7 h 17"/>
                <a:gd name="T36" fmla="*/ 10 w 11"/>
                <a:gd name="T37" fmla="*/ 6 h 17"/>
                <a:gd name="T38" fmla="*/ 8 w 11"/>
                <a:gd name="T39" fmla="*/ 4 h 17"/>
                <a:gd name="T40" fmla="*/ 7 w 11"/>
                <a:gd name="T41" fmla="*/ 3 h 17"/>
                <a:gd name="T42" fmla="*/ 4 w 11"/>
                <a:gd name="T43" fmla="*/ 1 h 17"/>
                <a:gd name="T44" fmla="*/ 4 w 11"/>
                <a:gd name="T45" fmla="*/ 0 h 17"/>
                <a:gd name="T46" fmla="*/ 3 w 11"/>
                <a:gd name="T4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17">
                  <a:moveTo>
                    <a:pt x="3" y="1"/>
                  </a:moveTo>
                  <a:cubicBezTo>
                    <a:pt x="2" y="2"/>
                    <a:pt x="1" y="3"/>
                    <a:pt x="2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1" y="7"/>
                    <a:pt x="1" y="7"/>
                    <a:pt x="2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4" y="8"/>
                    <a:pt x="3" y="9"/>
                    <a:pt x="4" y="9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3" y="12"/>
                    <a:pt x="3" y="14"/>
                    <a:pt x="4" y="15"/>
                  </a:cubicBezTo>
                  <a:cubicBezTo>
                    <a:pt x="5" y="17"/>
                    <a:pt x="6" y="16"/>
                    <a:pt x="7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8" y="15"/>
                    <a:pt x="9" y="16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0" y="14"/>
                    <a:pt x="10" y="13"/>
                    <a:pt x="10" y="12"/>
                  </a:cubicBezTo>
                  <a:cubicBezTo>
                    <a:pt x="9" y="12"/>
                    <a:pt x="7" y="11"/>
                    <a:pt x="8" y="10"/>
                  </a:cubicBezTo>
                  <a:cubicBezTo>
                    <a:pt x="8" y="10"/>
                    <a:pt x="8" y="8"/>
                    <a:pt x="9" y="8"/>
                  </a:cubicBezTo>
                  <a:cubicBezTo>
                    <a:pt x="9" y="8"/>
                    <a:pt x="10" y="8"/>
                    <a:pt x="10" y="7"/>
                  </a:cubicBezTo>
                  <a:cubicBezTo>
                    <a:pt x="9" y="7"/>
                    <a:pt x="10" y="6"/>
                    <a:pt x="10" y="6"/>
                  </a:cubicBezTo>
                  <a:cubicBezTo>
                    <a:pt x="9" y="6"/>
                    <a:pt x="8" y="4"/>
                    <a:pt x="8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63" name="Freeform 290"/>
            <p:cNvSpPr>
              <a:spLocks/>
            </p:cNvSpPr>
            <p:nvPr/>
          </p:nvSpPr>
          <p:spPr bwMode="auto">
            <a:xfrm>
              <a:off x="2573" y="2212"/>
              <a:ext cx="25" cy="38"/>
            </a:xfrm>
            <a:custGeom>
              <a:avLst/>
              <a:gdLst>
                <a:gd name="T0" fmla="*/ 0 w 6"/>
                <a:gd name="T1" fmla="*/ 4 h 9"/>
                <a:gd name="T2" fmla="*/ 0 w 6"/>
                <a:gd name="T3" fmla="*/ 7 h 9"/>
                <a:gd name="T4" fmla="*/ 0 w 6"/>
                <a:gd name="T5" fmla="*/ 8 h 9"/>
                <a:gd name="T6" fmla="*/ 2 w 6"/>
                <a:gd name="T7" fmla="*/ 8 h 9"/>
                <a:gd name="T8" fmla="*/ 4 w 6"/>
                <a:gd name="T9" fmla="*/ 7 h 9"/>
                <a:gd name="T10" fmla="*/ 6 w 6"/>
                <a:gd name="T11" fmla="*/ 4 h 9"/>
                <a:gd name="T12" fmla="*/ 6 w 6"/>
                <a:gd name="T13" fmla="*/ 4 h 9"/>
                <a:gd name="T14" fmla="*/ 3 w 6"/>
                <a:gd name="T15" fmla="*/ 1 h 9"/>
                <a:gd name="T16" fmla="*/ 1 w 6"/>
                <a:gd name="T17" fmla="*/ 0 h 9"/>
                <a:gd name="T18" fmla="*/ 0 w 6"/>
                <a:gd name="T19" fmla="*/ 1 h 9"/>
                <a:gd name="T20" fmla="*/ 0 w 6"/>
                <a:gd name="T2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9">
                  <a:moveTo>
                    <a:pt x="0" y="4"/>
                  </a:moveTo>
                  <a:cubicBezTo>
                    <a:pt x="0" y="5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9"/>
                    <a:pt x="2" y="8"/>
                  </a:cubicBezTo>
                  <a:cubicBezTo>
                    <a:pt x="3" y="8"/>
                    <a:pt x="3" y="9"/>
                    <a:pt x="4" y="7"/>
                  </a:cubicBezTo>
                  <a:cubicBezTo>
                    <a:pt x="4" y="6"/>
                    <a:pt x="5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64" name="Freeform 291"/>
            <p:cNvSpPr>
              <a:spLocks/>
            </p:cNvSpPr>
            <p:nvPr/>
          </p:nvSpPr>
          <p:spPr bwMode="auto">
            <a:xfrm>
              <a:off x="2290" y="2046"/>
              <a:ext cx="100" cy="33"/>
            </a:xfrm>
            <a:custGeom>
              <a:avLst/>
              <a:gdLst>
                <a:gd name="T0" fmla="*/ 19 w 24"/>
                <a:gd name="T1" fmla="*/ 5 h 8"/>
                <a:gd name="T2" fmla="*/ 8 w 24"/>
                <a:gd name="T3" fmla="*/ 1 h 8"/>
                <a:gd name="T4" fmla="*/ 0 w 24"/>
                <a:gd name="T5" fmla="*/ 4 h 8"/>
                <a:gd name="T6" fmla="*/ 4 w 24"/>
                <a:gd name="T7" fmla="*/ 2 h 8"/>
                <a:gd name="T8" fmla="*/ 6 w 24"/>
                <a:gd name="T9" fmla="*/ 3 h 8"/>
                <a:gd name="T10" fmla="*/ 10 w 24"/>
                <a:gd name="T11" fmla="*/ 4 h 8"/>
                <a:gd name="T12" fmla="*/ 15 w 24"/>
                <a:gd name="T13" fmla="*/ 6 h 8"/>
                <a:gd name="T14" fmla="*/ 16 w 24"/>
                <a:gd name="T15" fmla="*/ 8 h 8"/>
                <a:gd name="T16" fmla="*/ 23 w 24"/>
                <a:gd name="T17" fmla="*/ 8 h 8"/>
                <a:gd name="T18" fmla="*/ 19 w 24"/>
                <a:gd name="T1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">
                  <a:moveTo>
                    <a:pt x="19" y="5"/>
                  </a:moveTo>
                  <a:cubicBezTo>
                    <a:pt x="18" y="5"/>
                    <a:pt x="13" y="2"/>
                    <a:pt x="8" y="1"/>
                  </a:cubicBezTo>
                  <a:cubicBezTo>
                    <a:pt x="4" y="0"/>
                    <a:pt x="0" y="3"/>
                    <a:pt x="0" y="4"/>
                  </a:cubicBezTo>
                  <a:cubicBezTo>
                    <a:pt x="1" y="4"/>
                    <a:pt x="3" y="3"/>
                    <a:pt x="4" y="2"/>
                  </a:cubicBezTo>
                  <a:cubicBezTo>
                    <a:pt x="5" y="1"/>
                    <a:pt x="6" y="2"/>
                    <a:pt x="6" y="3"/>
                  </a:cubicBezTo>
                  <a:cubicBezTo>
                    <a:pt x="7" y="3"/>
                    <a:pt x="8" y="3"/>
                    <a:pt x="10" y="4"/>
                  </a:cubicBezTo>
                  <a:cubicBezTo>
                    <a:pt x="12" y="4"/>
                    <a:pt x="13" y="5"/>
                    <a:pt x="15" y="6"/>
                  </a:cubicBezTo>
                  <a:cubicBezTo>
                    <a:pt x="17" y="6"/>
                    <a:pt x="15" y="7"/>
                    <a:pt x="16" y="8"/>
                  </a:cubicBezTo>
                  <a:cubicBezTo>
                    <a:pt x="17" y="8"/>
                    <a:pt x="23" y="8"/>
                    <a:pt x="23" y="8"/>
                  </a:cubicBezTo>
                  <a:cubicBezTo>
                    <a:pt x="24" y="7"/>
                    <a:pt x="20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65" name="Freeform 292"/>
            <p:cNvSpPr>
              <a:spLocks/>
            </p:cNvSpPr>
            <p:nvPr/>
          </p:nvSpPr>
          <p:spPr bwMode="auto">
            <a:xfrm>
              <a:off x="2349" y="2091"/>
              <a:ext cx="20" cy="13"/>
            </a:xfrm>
            <a:custGeom>
              <a:avLst/>
              <a:gdLst>
                <a:gd name="T0" fmla="*/ 0 w 5"/>
                <a:gd name="T1" fmla="*/ 1 h 3"/>
                <a:gd name="T2" fmla="*/ 5 w 5"/>
                <a:gd name="T3" fmla="*/ 2 h 3"/>
                <a:gd name="T4" fmla="*/ 0 w 5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0" y="1"/>
                  </a:moveTo>
                  <a:cubicBezTo>
                    <a:pt x="0" y="2"/>
                    <a:pt x="4" y="3"/>
                    <a:pt x="5" y="2"/>
                  </a:cubicBezTo>
                  <a:cubicBezTo>
                    <a:pt x="5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66" name="Freeform 293"/>
            <p:cNvSpPr>
              <a:spLocks/>
            </p:cNvSpPr>
            <p:nvPr/>
          </p:nvSpPr>
          <p:spPr bwMode="auto">
            <a:xfrm>
              <a:off x="2448" y="2091"/>
              <a:ext cx="21" cy="9"/>
            </a:xfrm>
            <a:custGeom>
              <a:avLst/>
              <a:gdLst>
                <a:gd name="T0" fmla="*/ 1 w 5"/>
                <a:gd name="T1" fmla="*/ 1 h 2"/>
                <a:gd name="T2" fmla="*/ 5 w 5"/>
                <a:gd name="T3" fmla="*/ 1 h 2"/>
                <a:gd name="T4" fmla="*/ 1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1" y="1"/>
                  </a:moveTo>
                  <a:cubicBezTo>
                    <a:pt x="2" y="2"/>
                    <a:pt x="5" y="2"/>
                    <a:pt x="5" y="1"/>
                  </a:cubicBezTo>
                  <a:cubicBezTo>
                    <a:pt x="5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67" name="Freeform 294"/>
            <p:cNvSpPr>
              <a:spLocks/>
            </p:cNvSpPr>
            <p:nvPr/>
          </p:nvSpPr>
          <p:spPr bwMode="auto">
            <a:xfrm>
              <a:off x="2324" y="2254"/>
              <a:ext cx="54" cy="62"/>
            </a:xfrm>
            <a:custGeom>
              <a:avLst/>
              <a:gdLst>
                <a:gd name="T0" fmla="*/ 12 w 13"/>
                <a:gd name="T1" fmla="*/ 4 h 15"/>
                <a:gd name="T2" fmla="*/ 10 w 13"/>
                <a:gd name="T3" fmla="*/ 2 h 15"/>
                <a:gd name="T4" fmla="*/ 9 w 13"/>
                <a:gd name="T5" fmla="*/ 2 h 15"/>
                <a:gd name="T6" fmla="*/ 7 w 13"/>
                <a:gd name="T7" fmla="*/ 1 h 15"/>
                <a:gd name="T8" fmla="*/ 5 w 13"/>
                <a:gd name="T9" fmla="*/ 0 h 15"/>
                <a:gd name="T10" fmla="*/ 5 w 13"/>
                <a:gd name="T11" fmla="*/ 0 h 15"/>
                <a:gd name="T12" fmla="*/ 3 w 13"/>
                <a:gd name="T13" fmla="*/ 1 h 15"/>
                <a:gd name="T14" fmla="*/ 2 w 13"/>
                <a:gd name="T15" fmla="*/ 3 h 15"/>
                <a:gd name="T16" fmla="*/ 1 w 13"/>
                <a:gd name="T17" fmla="*/ 4 h 15"/>
                <a:gd name="T18" fmla="*/ 1 w 13"/>
                <a:gd name="T19" fmla="*/ 5 h 15"/>
                <a:gd name="T20" fmla="*/ 0 w 13"/>
                <a:gd name="T21" fmla="*/ 7 h 15"/>
                <a:gd name="T22" fmla="*/ 0 w 13"/>
                <a:gd name="T23" fmla="*/ 8 h 15"/>
                <a:gd name="T24" fmla="*/ 1 w 13"/>
                <a:gd name="T25" fmla="*/ 9 h 15"/>
                <a:gd name="T26" fmla="*/ 3 w 13"/>
                <a:gd name="T27" fmla="*/ 9 h 15"/>
                <a:gd name="T28" fmla="*/ 2 w 13"/>
                <a:gd name="T29" fmla="*/ 11 h 15"/>
                <a:gd name="T30" fmla="*/ 1 w 13"/>
                <a:gd name="T31" fmla="*/ 11 h 15"/>
                <a:gd name="T32" fmla="*/ 2 w 13"/>
                <a:gd name="T33" fmla="*/ 12 h 15"/>
                <a:gd name="T34" fmla="*/ 2 w 13"/>
                <a:gd name="T35" fmla="*/ 13 h 15"/>
                <a:gd name="T36" fmla="*/ 4 w 13"/>
                <a:gd name="T37" fmla="*/ 13 h 15"/>
                <a:gd name="T38" fmla="*/ 5 w 13"/>
                <a:gd name="T39" fmla="*/ 13 h 15"/>
                <a:gd name="T40" fmla="*/ 7 w 13"/>
                <a:gd name="T41" fmla="*/ 10 h 15"/>
                <a:gd name="T42" fmla="*/ 11 w 13"/>
                <a:gd name="T43" fmla="*/ 8 h 15"/>
                <a:gd name="T44" fmla="*/ 13 w 13"/>
                <a:gd name="T45" fmla="*/ 5 h 15"/>
                <a:gd name="T46" fmla="*/ 12 w 13"/>
                <a:gd name="T4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15">
                  <a:moveTo>
                    <a:pt x="12" y="4"/>
                  </a:moveTo>
                  <a:cubicBezTo>
                    <a:pt x="11" y="3"/>
                    <a:pt x="11" y="2"/>
                    <a:pt x="10" y="2"/>
                  </a:cubicBezTo>
                  <a:cubicBezTo>
                    <a:pt x="10" y="3"/>
                    <a:pt x="9" y="3"/>
                    <a:pt x="9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3"/>
                    <a:pt x="2" y="3"/>
                    <a:pt x="1" y="4"/>
                  </a:cubicBezTo>
                  <a:cubicBezTo>
                    <a:pt x="1" y="5"/>
                    <a:pt x="2" y="5"/>
                    <a:pt x="1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ubicBezTo>
                    <a:pt x="2" y="10"/>
                    <a:pt x="2" y="9"/>
                    <a:pt x="3" y="9"/>
                  </a:cubicBezTo>
                  <a:cubicBezTo>
                    <a:pt x="3" y="10"/>
                    <a:pt x="2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1" y="12"/>
                    <a:pt x="1" y="12"/>
                    <a:pt x="2" y="13"/>
                  </a:cubicBezTo>
                  <a:cubicBezTo>
                    <a:pt x="3" y="14"/>
                    <a:pt x="3" y="13"/>
                    <a:pt x="4" y="13"/>
                  </a:cubicBezTo>
                  <a:cubicBezTo>
                    <a:pt x="4" y="14"/>
                    <a:pt x="5" y="15"/>
                    <a:pt x="5" y="13"/>
                  </a:cubicBezTo>
                  <a:cubicBezTo>
                    <a:pt x="6" y="12"/>
                    <a:pt x="6" y="10"/>
                    <a:pt x="7" y="10"/>
                  </a:cubicBezTo>
                  <a:cubicBezTo>
                    <a:pt x="8" y="10"/>
                    <a:pt x="10" y="9"/>
                    <a:pt x="11" y="8"/>
                  </a:cubicBezTo>
                  <a:cubicBezTo>
                    <a:pt x="13" y="6"/>
                    <a:pt x="12" y="6"/>
                    <a:pt x="13" y="5"/>
                  </a:cubicBezTo>
                  <a:cubicBezTo>
                    <a:pt x="13" y="5"/>
                    <a:pt x="13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68" name="Freeform 295"/>
            <p:cNvSpPr>
              <a:spLocks noEditPoints="1"/>
            </p:cNvSpPr>
            <p:nvPr/>
          </p:nvSpPr>
          <p:spPr bwMode="auto">
            <a:xfrm>
              <a:off x="2403" y="1209"/>
              <a:ext cx="560" cy="421"/>
            </a:xfrm>
            <a:custGeom>
              <a:avLst/>
              <a:gdLst>
                <a:gd name="T0" fmla="*/ 119 w 135"/>
                <a:gd name="T1" fmla="*/ 12 h 101"/>
                <a:gd name="T2" fmla="*/ 109 w 135"/>
                <a:gd name="T3" fmla="*/ 17 h 101"/>
                <a:gd name="T4" fmla="*/ 108 w 135"/>
                <a:gd name="T5" fmla="*/ 11 h 101"/>
                <a:gd name="T6" fmla="*/ 97 w 135"/>
                <a:gd name="T7" fmla="*/ 10 h 101"/>
                <a:gd name="T8" fmla="*/ 108 w 135"/>
                <a:gd name="T9" fmla="*/ 8 h 101"/>
                <a:gd name="T10" fmla="*/ 107 w 135"/>
                <a:gd name="T11" fmla="*/ 4 h 101"/>
                <a:gd name="T12" fmla="*/ 91 w 135"/>
                <a:gd name="T13" fmla="*/ 0 h 101"/>
                <a:gd name="T14" fmla="*/ 77 w 135"/>
                <a:gd name="T15" fmla="*/ 2 h 101"/>
                <a:gd name="T16" fmla="*/ 66 w 135"/>
                <a:gd name="T17" fmla="*/ 2 h 101"/>
                <a:gd name="T18" fmla="*/ 57 w 135"/>
                <a:gd name="T19" fmla="*/ 7 h 101"/>
                <a:gd name="T20" fmla="*/ 55 w 135"/>
                <a:gd name="T21" fmla="*/ 8 h 101"/>
                <a:gd name="T22" fmla="*/ 48 w 135"/>
                <a:gd name="T23" fmla="*/ 10 h 101"/>
                <a:gd name="T24" fmla="*/ 42 w 135"/>
                <a:gd name="T25" fmla="*/ 12 h 101"/>
                <a:gd name="T26" fmla="*/ 32 w 135"/>
                <a:gd name="T27" fmla="*/ 10 h 101"/>
                <a:gd name="T28" fmla="*/ 26 w 135"/>
                <a:gd name="T29" fmla="*/ 14 h 101"/>
                <a:gd name="T30" fmla="*/ 17 w 135"/>
                <a:gd name="T31" fmla="*/ 20 h 101"/>
                <a:gd name="T32" fmla="*/ 0 w 135"/>
                <a:gd name="T33" fmla="*/ 28 h 101"/>
                <a:gd name="T34" fmla="*/ 11 w 135"/>
                <a:gd name="T35" fmla="*/ 31 h 101"/>
                <a:gd name="T36" fmla="*/ 3 w 135"/>
                <a:gd name="T37" fmla="*/ 34 h 101"/>
                <a:gd name="T38" fmla="*/ 10 w 135"/>
                <a:gd name="T39" fmla="*/ 38 h 101"/>
                <a:gd name="T40" fmla="*/ 18 w 135"/>
                <a:gd name="T41" fmla="*/ 38 h 101"/>
                <a:gd name="T42" fmla="*/ 32 w 135"/>
                <a:gd name="T43" fmla="*/ 42 h 101"/>
                <a:gd name="T44" fmla="*/ 38 w 135"/>
                <a:gd name="T45" fmla="*/ 51 h 101"/>
                <a:gd name="T46" fmla="*/ 39 w 135"/>
                <a:gd name="T47" fmla="*/ 59 h 101"/>
                <a:gd name="T48" fmla="*/ 48 w 135"/>
                <a:gd name="T49" fmla="*/ 61 h 101"/>
                <a:gd name="T50" fmla="*/ 47 w 135"/>
                <a:gd name="T51" fmla="*/ 65 h 101"/>
                <a:gd name="T52" fmla="*/ 46 w 135"/>
                <a:gd name="T53" fmla="*/ 70 h 101"/>
                <a:gd name="T54" fmla="*/ 44 w 135"/>
                <a:gd name="T55" fmla="*/ 77 h 101"/>
                <a:gd name="T56" fmla="*/ 46 w 135"/>
                <a:gd name="T57" fmla="*/ 86 h 101"/>
                <a:gd name="T58" fmla="*/ 50 w 135"/>
                <a:gd name="T59" fmla="*/ 91 h 101"/>
                <a:gd name="T60" fmla="*/ 56 w 135"/>
                <a:gd name="T61" fmla="*/ 98 h 101"/>
                <a:gd name="T62" fmla="*/ 65 w 135"/>
                <a:gd name="T63" fmla="*/ 101 h 101"/>
                <a:gd name="T64" fmla="*/ 67 w 135"/>
                <a:gd name="T65" fmla="*/ 93 h 101"/>
                <a:gd name="T66" fmla="*/ 71 w 135"/>
                <a:gd name="T67" fmla="*/ 88 h 101"/>
                <a:gd name="T68" fmla="*/ 71 w 135"/>
                <a:gd name="T69" fmla="*/ 84 h 101"/>
                <a:gd name="T70" fmla="*/ 75 w 135"/>
                <a:gd name="T71" fmla="*/ 81 h 101"/>
                <a:gd name="T72" fmla="*/ 78 w 135"/>
                <a:gd name="T73" fmla="*/ 81 h 101"/>
                <a:gd name="T74" fmla="*/ 90 w 135"/>
                <a:gd name="T75" fmla="*/ 73 h 101"/>
                <a:gd name="T76" fmla="*/ 98 w 135"/>
                <a:gd name="T77" fmla="*/ 71 h 101"/>
                <a:gd name="T78" fmla="*/ 113 w 135"/>
                <a:gd name="T79" fmla="*/ 64 h 101"/>
                <a:gd name="T80" fmla="*/ 105 w 135"/>
                <a:gd name="T81" fmla="*/ 62 h 101"/>
                <a:gd name="T82" fmla="*/ 113 w 135"/>
                <a:gd name="T83" fmla="*/ 63 h 101"/>
                <a:gd name="T84" fmla="*/ 111 w 135"/>
                <a:gd name="T85" fmla="*/ 55 h 101"/>
                <a:gd name="T86" fmla="*/ 107 w 135"/>
                <a:gd name="T87" fmla="*/ 51 h 101"/>
                <a:gd name="T88" fmla="*/ 117 w 135"/>
                <a:gd name="T89" fmla="*/ 50 h 101"/>
                <a:gd name="T90" fmla="*/ 119 w 135"/>
                <a:gd name="T91" fmla="*/ 45 h 101"/>
                <a:gd name="T92" fmla="*/ 118 w 135"/>
                <a:gd name="T93" fmla="*/ 38 h 101"/>
                <a:gd name="T94" fmla="*/ 115 w 135"/>
                <a:gd name="T95" fmla="*/ 35 h 101"/>
                <a:gd name="T96" fmla="*/ 116 w 135"/>
                <a:gd name="T97" fmla="*/ 32 h 101"/>
                <a:gd name="T98" fmla="*/ 113 w 135"/>
                <a:gd name="T99" fmla="*/ 31 h 101"/>
                <a:gd name="T100" fmla="*/ 122 w 135"/>
                <a:gd name="T101" fmla="*/ 21 h 101"/>
                <a:gd name="T102" fmla="*/ 120 w 135"/>
                <a:gd name="T103" fmla="*/ 19 h 101"/>
                <a:gd name="T104" fmla="*/ 123 w 135"/>
                <a:gd name="T105" fmla="*/ 16 h 101"/>
                <a:gd name="T106" fmla="*/ 135 w 135"/>
                <a:gd name="T107" fmla="*/ 12 h 101"/>
                <a:gd name="T108" fmla="*/ 44 w 135"/>
                <a:gd name="T109" fmla="*/ 65 h 101"/>
                <a:gd name="T110" fmla="*/ 42 w 135"/>
                <a:gd name="T111" fmla="*/ 6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5" h="101">
                  <a:moveTo>
                    <a:pt x="128" y="10"/>
                  </a:moveTo>
                  <a:cubicBezTo>
                    <a:pt x="125" y="10"/>
                    <a:pt x="123" y="10"/>
                    <a:pt x="123" y="12"/>
                  </a:cubicBezTo>
                  <a:cubicBezTo>
                    <a:pt x="123" y="13"/>
                    <a:pt x="120" y="11"/>
                    <a:pt x="119" y="12"/>
                  </a:cubicBezTo>
                  <a:cubicBezTo>
                    <a:pt x="117" y="13"/>
                    <a:pt x="118" y="11"/>
                    <a:pt x="117" y="11"/>
                  </a:cubicBezTo>
                  <a:cubicBezTo>
                    <a:pt x="115" y="12"/>
                    <a:pt x="114" y="13"/>
                    <a:pt x="112" y="14"/>
                  </a:cubicBezTo>
                  <a:cubicBezTo>
                    <a:pt x="111" y="15"/>
                    <a:pt x="110" y="16"/>
                    <a:pt x="109" y="17"/>
                  </a:cubicBezTo>
                  <a:cubicBezTo>
                    <a:pt x="108" y="17"/>
                    <a:pt x="111" y="14"/>
                    <a:pt x="112" y="12"/>
                  </a:cubicBezTo>
                  <a:cubicBezTo>
                    <a:pt x="114" y="10"/>
                    <a:pt x="113" y="9"/>
                    <a:pt x="111" y="9"/>
                  </a:cubicBezTo>
                  <a:cubicBezTo>
                    <a:pt x="109" y="9"/>
                    <a:pt x="109" y="10"/>
                    <a:pt x="108" y="11"/>
                  </a:cubicBezTo>
                  <a:cubicBezTo>
                    <a:pt x="107" y="11"/>
                    <a:pt x="101" y="14"/>
                    <a:pt x="101" y="13"/>
                  </a:cubicBezTo>
                  <a:cubicBezTo>
                    <a:pt x="101" y="12"/>
                    <a:pt x="106" y="10"/>
                    <a:pt x="106" y="10"/>
                  </a:cubicBezTo>
                  <a:cubicBezTo>
                    <a:pt x="106" y="9"/>
                    <a:pt x="99" y="9"/>
                    <a:pt x="97" y="10"/>
                  </a:cubicBezTo>
                  <a:cubicBezTo>
                    <a:pt x="94" y="10"/>
                    <a:pt x="89" y="12"/>
                    <a:pt x="89" y="11"/>
                  </a:cubicBezTo>
                  <a:cubicBezTo>
                    <a:pt x="89" y="10"/>
                    <a:pt x="95" y="9"/>
                    <a:pt x="98" y="9"/>
                  </a:cubicBezTo>
                  <a:cubicBezTo>
                    <a:pt x="100" y="8"/>
                    <a:pt x="106" y="9"/>
                    <a:pt x="108" y="8"/>
                  </a:cubicBezTo>
                  <a:cubicBezTo>
                    <a:pt x="110" y="7"/>
                    <a:pt x="113" y="7"/>
                    <a:pt x="114" y="6"/>
                  </a:cubicBezTo>
                  <a:cubicBezTo>
                    <a:pt x="115" y="5"/>
                    <a:pt x="111" y="4"/>
                    <a:pt x="110" y="5"/>
                  </a:cubicBezTo>
                  <a:cubicBezTo>
                    <a:pt x="108" y="5"/>
                    <a:pt x="107" y="4"/>
                    <a:pt x="107" y="4"/>
                  </a:cubicBezTo>
                  <a:cubicBezTo>
                    <a:pt x="107" y="3"/>
                    <a:pt x="105" y="3"/>
                    <a:pt x="104" y="2"/>
                  </a:cubicBezTo>
                  <a:cubicBezTo>
                    <a:pt x="104" y="1"/>
                    <a:pt x="99" y="2"/>
                    <a:pt x="98" y="1"/>
                  </a:cubicBezTo>
                  <a:cubicBezTo>
                    <a:pt x="97" y="1"/>
                    <a:pt x="94" y="0"/>
                    <a:pt x="91" y="0"/>
                  </a:cubicBezTo>
                  <a:cubicBezTo>
                    <a:pt x="89" y="1"/>
                    <a:pt x="83" y="1"/>
                    <a:pt x="82" y="1"/>
                  </a:cubicBezTo>
                  <a:cubicBezTo>
                    <a:pt x="81" y="1"/>
                    <a:pt x="80" y="1"/>
                    <a:pt x="79" y="1"/>
                  </a:cubicBezTo>
                  <a:cubicBezTo>
                    <a:pt x="78" y="1"/>
                    <a:pt x="76" y="2"/>
                    <a:pt x="77" y="2"/>
                  </a:cubicBezTo>
                  <a:cubicBezTo>
                    <a:pt x="78" y="4"/>
                    <a:pt x="75" y="4"/>
                    <a:pt x="75" y="3"/>
                  </a:cubicBezTo>
                  <a:cubicBezTo>
                    <a:pt x="75" y="2"/>
                    <a:pt x="73" y="2"/>
                    <a:pt x="72" y="2"/>
                  </a:cubicBezTo>
                  <a:cubicBezTo>
                    <a:pt x="71" y="3"/>
                    <a:pt x="66" y="2"/>
                    <a:pt x="66" y="2"/>
                  </a:cubicBezTo>
                  <a:cubicBezTo>
                    <a:pt x="65" y="3"/>
                    <a:pt x="60" y="3"/>
                    <a:pt x="58" y="3"/>
                  </a:cubicBezTo>
                  <a:cubicBezTo>
                    <a:pt x="57" y="4"/>
                    <a:pt x="61" y="5"/>
                    <a:pt x="61" y="5"/>
                  </a:cubicBezTo>
                  <a:cubicBezTo>
                    <a:pt x="61" y="6"/>
                    <a:pt x="56" y="5"/>
                    <a:pt x="57" y="7"/>
                  </a:cubicBezTo>
                  <a:cubicBezTo>
                    <a:pt x="58" y="8"/>
                    <a:pt x="61" y="9"/>
                    <a:pt x="62" y="10"/>
                  </a:cubicBezTo>
                  <a:cubicBezTo>
                    <a:pt x="64" y="12"/>
                    <a:pt x="61" y="11"/>
                    <a:pt x="60" y="10"/>
                  </a:cubicBezTo>
                  <a:cubicBezTo>
                    <a:pt x="58" y="8"/>
                    <a:pt x="56" y="9"/>
                    <a:pt x="55" y="8"/>
                  </a:cubicBezTo>
                  <a:cubicBezTo>
                    <a:pt x="54" y="7"/>
                    <a:pt x="50" y="6"/>
                    <a:pt x="49" y="6"/>
                  </a:cubicBezTo>
                  <a:cubicBezTo>
                    <a:pt x="48" y="7"/>
                    <a:pt x="51" y="9"/>
                    <a:pt x="51" y="9"/>
                  </a:cubicBezTo>
                  <a:cubicBezTo>
                    <a:pt x="51" y="10"/>
                    <a:pt x="49" y="9"/>
                    <a:pt x="48" y="10"/>
                  </a:cubicBezTo>
                  <a:cubicBezTo>
                    <a:pt x="48" y="10"/>
                    <a:pt x="46" y="7"/>
                    <a:pt x="44" y="7"/>
                  </a:cubicBezTo>
                  <a:cubicBezTo>
                    <a:pt x="43" y="7"/>
                    <a:pt x="44" y="9"/>
                    <a:pt x="44" y="10"/>
                  </a:cubicBezTo>
                  <a:cubicBezTo>
                    <a:pt x="44" y="12"/>
                    <a:pt x="41" y="13"/>
                    <a:pt x="42" y="12"/>
                  </a:cubicBezTo>
                  <a:cubicBezTo>
                    <a:pt x="43" y="11"/>
                    <a:pt x="42" y="8"/>
                    <a:pt x="41" y="7"/>
                  </a:cubicBezTo>
                  <a:cubicBezTo>
                    <a:pt x="40" y="7"/>
                    <a:pt x="36" y="8"/>
                    <a:pt x="34" y="8"/>
                  </a:cubicBezTo>
                  <a:cubicBezTo>
                    <a:pt x="32" y="8"/>
                    <a:pt x="30" y="9"/>
                    <a:pt x="32" y="10"/>
                  </a:cubicBezTo>
                  <a:cubicBezTo>
                    <a:pt x="33" y="11"/>
                    <a:pt x="32" y="11"/>
                    <a:pt x="30" y="10"/>
                  </a:cubicBezTo>
                  <a:cubicBezTo>
                    <a:pt x="29" y="9"/>
                    <a:pt x="24" y="10"/>
                    <a:pt x="25" y="11"/>
                  </a:cubicBezTo>
                  <a:cubicBezTo>
                    <a:pt x="26" y="11"/>
                    <a:pt x="26" y="13"/>
                    <a:pt x="26" y="14"/>
                  </a:cubicBezTo>
                  <a:cubicBezTo>
                    <a:pt x="25" y="15"/>
                    <a:pt x="23" y="13"/>
                    <a:pt x="22" y="13"/>
                  </a:cubicBezTo>
                  <a:cubicBezTo>
                    <a:pt x="20" y="14"/>
                    <a:pt x="11" y="18"/>
                    <a:pt x="12" y="19"/>
                  </a:cubicBezTo>
                  <a:cubicBezTo>
                    <a:pt x="12" y="20"/>
                    <a:pt x="16" y="19"/>
                    <a:pt x="17" y="20"/>
                  </a:cubicBezTo>
                  <a:cubicBezTo>
                    <a:pt x="18" y="20"/>
                    <a:pt x="17" y="23"/>
                    <a:pt x="15" y="24"/>
                  </a:cubicBezTo>
                  <a:cubicBezTo>
                    <a:pt x="14" y="25"/>
                    <a:pt x="8" y="24"/>
                    <a:pt x="8" y="25"/>
                  </a:cubicBezTo>
                  <a:cubicBezTo>
                    <a:pt x="8" y="26"/>
                    <a:pt x="0" y="26"/>
                    <a:pt x="0" y="28"/>
                  </a:cubicBezTo>
                  <a:cubicBezTo>
                    <a:pt x="0" y="29"/>
                    <a:pt x="0" y="30"/>
                    <a:pt x="1" y="30"/>
                  </a:cubicBezTo>
                  <a:cubicBezTo>
                    <a:pt x="2" y="30"/>
                    <a:pt x="4" y="30"/>
                    <a:pt x="5" y="31"/>
                  </a:cubicBezTo>
                  <a:cubicBezTo>
                    <a:pt x="6" y="32"/>
                    <a:pt x="9" y="32"/>
                    <a:pt x="11" y="31"/>
                  </a:cubicBezTo>
                  <a:cubicBezTo>
                    <a:pt x="13" y="31"/>
                    <a:pt x="14" y="32"/>
                    <a:pt x="14" y="33"/>
                  </a:cubicBezTo>
                  <a:cubicBezTo>
                    <a:pt x="14" y="34"/>
                    <a:pt x="10" y="32"/>
                    <a:pt x="8" y="33"/>
                  </a:cubicBezTo>
                  <a:cubicBezTo>
                    <a:pt x="7" y="34"/>
                    <a:pt x="3" y="33"/>
                    <a:pt x="3" y="34"/>
                  </a:cubicBezTo>
                  <a:cubicBezTo>
                    <a:pt x="3" y="35"/>
                    <a:pt x="5" y="35"/>
                    <a:pt x="7" y="35"/>
                  </a:cubicBezTo>
                  <a:cubicBezTo>
                    <a:pt x="9" y="36"/>
                    <a:pt x="7" y="36"/>
                    <a:pt x="7" y="37"/>
                  </a:cubicBezTo>
                  <a:cubicBezTo>
                    <a:pt x="7" y="38"/>
                    <a:pt x="8" y="38"/>
                    <a:pt x="10" y="38"/>
                  </a:cubicBezTo>
                  <a:cubicBezTo>
                    <a:pt x="11" y="39"/>
                    <a:pt x="14" y="40"/>
                    <a:pt x="13" y="39"/>
                  </a:cubicBezTo>
                  <a:cubicBezTo>
                    <a:pt x="12" y="38"/>
                    <a:pt x="15" y="38"/>
                    <a:pt x="15" y="39"/>
                  </a:cubicBezTo>
                  <a:cubicBezTo>
                    <a:pt x="16" y="39"/>
                    <a:pt x="17" y="38"/>
                    <a:pt x="18" y="38"/>
                  </a:cubicBezTo>
                  <a:cubicBezTo>
                    <a:pt x="20" y="38"/>
                    <a:pt x="20" y="37"/>
                    <a:pt x="21" y="37"/>
                  </a:cubicBezTo>
                  <a:cubicBezTo>
                    <a:pt x="22" y="38"/>
                    <a:pt x="27" y="39"/>
                    <a:pt x="28" y="39"/>
                  </a:cubicBezTo>
                  <a:cubicBezTo>
                    <a:pt x="30" y="40"/>
                    <a:pt x="32" y="40"/>
                    <a:pt x="32" y="42"/>
                  </a:cubicBezTo>
                  <a:cubicBezTo>
                    <a:pt x="31" y="43"/>
                    <a:pt x="33" y="44"/>
                    <a:pt x="35" y="45"/>
                  </a:cubicBezTo>
                  <a:cubicBezTo>
                    <a:pt x="37" y="45"/>
                    <a:pt x="37" y="47"/>
                    <a:pt x="37" y="48"/>
                  </a:cubicBezTo>
                  <a:cubicBezTo>
                    <a:pt x="37" y="49"/>
                    <a:pt x="39" y="50"/>
                    <a:pt x="38" y="51"/>
                  </a:cubicBezTo>
                  <a:cubicBezTo>
                    <a:pt x="38" y="51"/>
                    <a:pt x="38" y="52"/>
                    <a:pt x="39" y="53"/>
                  </a:cubicBezTo>
                  <a:cubicBezTo>
                    <a:pt x="41" y="54"/>
                    <a:pt x="38" y="55"/>
                    <a:pt x="38" y="56"/>
                  </a:cubicBezTo>
                  <a:cubicBezTo>
                    <a:pt x="39" y="57"/>
                    <a:pt x="37" y="58"/>
                    <a:pt x="39" y="59"/>
                  </a:cubicBezTo>
                  <a:cubicBezTo>
                    <a:pt x="41" y="59"/>
                    <a:pt x="41" y="57"/>
                    <a:pt x="43" y="57"/>
                  </a:cubicBezTo>
                  <a:cubicBezTo>
                    <a:pt x="44" y="57"/>
                    <a:pt x="43" y="59"/>
                    <a:pt x="44" y="59"/>
                  </a:cubicBezTo>
                  <a:cubicBezTo>
                    <a:pt x="44" y="60"/>
                    <a:pt x="46" y="60"/>
                    <a:pt x="48" y="61"/>
                  </a:cubicBezTo>
                  <a:cubicBezTo>
                    <a:pt x="49" y="63"/>
                    <a:pt x="48" y="63"/>
                    <a:pt x="47" y="62"/>
                  </a:cubicBezTo>
                  <a:cubicBezTo>
                    <a:pt x="45" y="61"/>
                    <a:pt x="41" y="62"/>
                    <a:pt x="41" y="62"/>
                  </a:cubicBezTo>
                  <a:cubicBezTo>
                    <a:pt x="41" y="62"/>
                    <a:pt x="46" y="65"/>
                    <a:pt x="47" y="65"/>
                  </a:cubicBezTo>
                  <a:cubicBezTo>
                    <a:pt x="48" y="64"/>
                    <a:pt x="50" y="66"/>
                    <a:pt x="49" y="67"/>
                  </a:cubicBezTo>
                  <a:cubicBezTo>
                    <a:pt x="48" y="68"/>
                    <a:pt x="49" y="69"/>
                    <a:pt x="48" y="70"/>
                  </a:cubicBezTo>
                  <a:cubicBezTo>
                    <a:pt x="48" y="71"/>
                    <a:pt x="47" y="70"/>
                    <a:pt x="46" y="70"/>
                  </a:cubicBezTo>
                  <a:cubicBezTo>
                    <a:pt x="45" y="70"/>
                    <a:pt x="44" y="71"/>
                    <a:pt x="44" y="72"/>
                  </a:cubicBezTo>
                  <a:cubicBezTo>
                    <a:pt x="44" y="73"/>
                    <a:pt x="42" y="74"/>
                    <a:pt x="42" y="75"/>
                  </a:cubicBezTo>
                  <a:cubicBezTo>
                    <a:pt x="42" y="76"/>
                    <a:pt x="43" y="76"/>
                    <a:pt x="44" y="77"/>
                  </a:cubicBezTo>
                  <a:cubicBezTo>
                    <a:pt x="45" y="77"/>
                    <a:pt x="43" y="78"/>
                    <a:pt x="42" y="79"/>
                  </a:cubicBezTo>
                  <a:cubicBezTo>
                    <a:pt x="42" y="80"/>
                    <a:pt x="45" y="82"/>
                    <a:pt x="46" y="82"/>
                  </a:cubicBezTo>
                  <a:cubicBezTo>
                    <a:pt x="46" y="83"/>
                    <a:pt x="46" y="85"/>
                    <a:pt x="46" y="86"/>
                  </a:cubicBezTo>
                  <a:cubicBezTo>
                    <a:pt x="46" y="87"/>
                    <a:pt x="47" y="86"/>
                    <a:pt x="47" y="87"/>
                  </a:cubicBezTo>
                  <a:cubicBezTo>
                    <a:pt x="47" y="88"/>
                    <a:pt x="48" y="88"/>
                    <a:pt x="48" y="89"/>
                  </a:cubicBezTo>
                  <a:cubicBezTo>
                    <a:pt x="48" y="90"/>
                    <a:pt x="50" y="90"/>
                    <a:pt x="50" y="91"/>
                  </a:cubicBezTo>
                  <a:cubicBezTo>
                    <a:pt x="50" y="92"/>
                    <a:pt x="51" y="93"/>
                    <a:pt x="51" y="94"/>
                  </a:cubicBezTo>
                  <a:cubicBezTo>
                    <a:pt x="52" y="94"/>
                    <a:pt x="53" y="96"/>
                    <a:pt x="54" y="96"/>
                  </a:cubicBezTo>
                  <a:cubicBezTo>
                    <a:pt x="54" y="97"/>
                    <a:pt x="55" y="98"/>
                    <a:pt x="56" y="98"/>
                  </a:cubicBezTo>
                  <a:cubicBezTo>
                    <a:pt x="57" y="98"/>
                    <a:pt x="57" y="99"/>
                    <a:pt x="58" y="99"/>
                  </a:cubicBezTo>
                  <a:cubicBezTo>
                    <a:pt x="59" y="99"/>
                    <a:pt x="61" y="99"/>
                    <a:pt x="61" y="100"/>
                  </a:cubicBezTo>
                  <a:cubicBezTo>
                    <a:pt x="61" y="101"/>
                    <a:pt x="64" y="101"/>
                    <a:pt x="65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99"/>
                    <a:pt x="67" y="96"/>
                    <a:pt x="67" y="96"/>
                  </a:cubicBezTo>
                  <a:cubicBezTo>
                    <a:pt x="68" y="96"/>
                    <a:pt x="68" y="93"/>
                    <a:pt x="67" y="93"/>
                  </a:cubicBezTo>
                  <a:cubicBezTo>
                    <a:pt x="67" y="92"/>
                    <a:pt x="67" y="91"/>
                    <a:pt x="68" y="92"/>
                  </a:cubicBezTo>
                  <a:cubicBezTo>
                    <a:pt x="70" y="92"/>
                    <a:pt x="69" y="90"/>
                    <a:pt x="70" y="90"/>
                  </a:cubicBezTo>
                  <a:cubicBezTo>
                    <a:pt x="71" y="90"/>
                    <a:pt x="70" y="89"/>
                    <a:pt x="71" y="88"/>
                  </a:cubicBezTo>
                  <a:cubicBezTo>
                    <a:pt x="71" y="88"/>
                    <a:pt x="71" y="87"/>
                    <a:pt x="71" y="87"/>
                  </a:cubicBezTo>
                  <a:cubicBezTo>
                    <a:pt x="71" y="86"/>
                    <a:pt x="71" y="86"/>
                    <a:pt x="72" y="86"/>
                  </a:cubicBezTo>
                  <a:cubicBezTo>
                    <a:pt x="73" y="86"/>
                    <a:pt x="72" y="85"/>
                    <a:pt x="71" y="84"/>
                  </a:cubicBezTo>
                  <a:cubicBezTo>
                    <a:pt x="70" y="84"/>
                    <a:pt x="71" y="83"/>
                    <a:pt x="72" y="83"/>
                  </a:cubicBezTo>
                  <a:cubicBezTo>
                    <a:pt x="73" y="84"/>
                    <a:pt x="74" y="84"/>
                    <a:pt x="73" y="83"/>
                  </a:cubicBezTo>
                  <a:cubicBezTo>
                    <a:pt x="72" y="82"/>
                    <a:pt x="74" y="82"/>
                    <a:pt x="75" y="81"/>
                  </a:cubicBezTo>
                  <a:cubicBezTo>
                    <a:pt x="76" y="81"/>
                    <a:pt x="77" y="81"/>
                    <a:pt x="77" y="80"/>
                  </a:cubicBezTo>
                  <a:cubicBezTo>
                    <a:pt x="77" y="78"/>
                    <a:pt x="78" y="79"/>
                    <a:pt x="78" y="79"/>
                  </a:cubicBezTo>
                  <a:cubicBezTo>
                    <a:pt x="78" y="80"/>
                    <a:pt x="78" y="81"/>
                    <a:pt x="78" y="81"/>
                  </a:cubicBezTo>
                  <a:cubicBezTo>
                    <a:pt x="79" y="80"/>
                    <a:pt x="80" y="80"/>
                    <a:pt x="83" y="80"/>
                  </a:cubicBezTo>
                  <a:cubicBezTo>
                    <a:pt x="85" y="79"/>
                    <a:pt x="87" y="77"/>
                    <a:pt x="88" y="76"/>
                  </a:cubicBezTo>
                  <a:cubicBezTo>
                    <a:pt x="88" y="74"/>
                    <a:pt x="91" y="74"/>
                    <a:pt x="90" y="73"/>
                  </a:cubicBezTo>
                  <a:cubicBezTo>
                    <a:pt x="90" y="72"/>
                    <a:pt x="91" y="71"/>
                    <a:pt x="92" y="72"/>
                  </a:cubicBezTo>
                  <a:cubicBezTo>
                    <a:pt x="94" y="73"/>
                    <a:pt x="93" y="71"/>
                    <a:pt x="95" y="71"/>
                  </a:cubicBezTo>
                  <a:cubicBezTo>
                    <a:pt x="96" y="71"/>
                    <a:pt x="96" y="71"/>
                    <a:pt x="98" y="71"/>
                  </a:cubicBezTo>
                  <a:cubicBezTo>
                    <a:pt x="100" y="71"/>
                    <a:pt x="104" y="70"/>
                    <a:pt x="106" y="69"/>
                  </a:cubicBezTo>
                  <a:cubicBezTo>
                    <a:pt x="107" y="67"/>
                    <a:pt x="111" y="66"/>
                    <a:pt x="112" y="65"/>
                  </a:cubicBezTo>
                  <a:cubicBezTo>
                    <a:pt x="113" y="64"/>
                    <a:pt x="114" y="64"/>
                    <a:pt x="113" y="64"/>
                  </a:cubicBezTo>
                  <a:cubicBezTo>
                    <a:pt x="112" y="65"/>
                    <a:pt x="110" y="65"/>
                    <a:pt x="109" y="64"/>
                  </a:cubicBezTo>
                  <a:cubicBezTo>
                    <a:pt x="108" y="64"/>
                    <a:pt x="105" y="63"/>
                    <a:pt x="104" y="64"/>
                  </a:cubicBezTo>
                  <a:cubicBezTo>
                    <a:pt x="102" y="65"/>
                    <a:pt x="103" y="63"/>
                    <a:pt x="105" y="62"/>
                  </a:cubicBezTo>
                  <a:cubicBezTo>
                    <a:pt x="106" y="62"/>
                    <a:pt x="105" y="62"/>
                    <a:pt x="105" y="60"/>
                  </a:cubicBezTo>
                  <a:cubicBezTo>
                    <a:pt x="105" y="59"/>
                    <a:pt x="107" y="60"/>
                    <a:pt x="108" y="61"/>
                  </a:cubicBezTo>
                  <a:cubicBezTo>
                    <a:pt x="109" y="63"/>
                    <a:pt x="111" y="63"/>
                    <a:pt x="113" y="63"/>
                  </a:cubicBezTo>
                  <a:cubicBezTo>
                    <a:pt x="115" y="62"/>
                    <a:pt x="113" y="61"/>
                    <a:pt x="114" y="60"/>
                  </a:cubicBezTo>
                  <a:cubicBezTo>
                    <a:pt x="115" y="59"/>
                    <a:pt x="108" y="56"/>
                    <a:pt x="108" y="55"/>
                  </a:cubicBezTo>
                  <a:cubicBezTo>
                    <a:pt x="108" y="54"/>
                    <a:pt x="110" y="55"/>
                    <a:pt x="111" y="55"/>
                  </a:cubicBezTo>
                  <a:cubicBezTo>
                    <a:pt x="113" y="56"/>
                    <a:pt x="113" y="54"/>
                    <a:pt x="113" y="53"/>
                  </a:cubicBezTo>
                  <a:cubicBezTo>
                    <a:pt x="113" y="52"/>
                    <a:pt x="110" y="52"/>
                    <a:pt x="108" y="53"/>
                  </a:cubicBezTo>
                  <a:cubicBezTo>
                    <a:pt x="106" y="54"/>
                    <a:pt x="105" y="52"/>
                    <a:pt x="107" y="51"/>
                  </a:cubicBezTo>
                  <a:cubicBezTo>
                    <a:pt x="109" y="51"/>
                    <a:pt x="107" y="50"/>
                    <a:pt x="108" y="50"/>
                  </a:cubicBezTo>
                  <a:cubicBezTo>
                    <a:pt x="109" y="49"/>
                    <a:pt x="111" y="52"/>
                    <a:pt x="113" y="51"/>
                  </a:cubicBezTo>
                  <a:cubicBezTo>
                    <a:pt x="114" y="51"/>
                    <a:pt x="115" y="51"/>
                    <a:pt x="117" y="50"/>
                  </a:cubicBezTo>
                  <a:cubicBezTo>
                    <a:pt x="118" y="49"/>
                    <a:pt x="114" y="48"/>
                    <a:pt x="114" y="47"/>
                  </a:cubicBezTo>
                  <a:cubicBezTo>
                    <a:pt x="113" y="47"/>
                    <a:pt x="117" y="47"/>
                    <a:pt x="119" y="47"/>
                  </a:cubicBezTo>
                  <a:cubicBezTo>
                    <a:pt x="120" y="47"/>
                    <a:pt x="120" y="45"/>
                    <a:pt x="119" y="45"/>
                  </a:cubicBezTo>
                  <a:cubicBezTo>
                    <a:pt x="118" y="46"/>
                    <a:pt x="114" y="44"/>
                    <a:pt x="115" y="43"/>
                  </a:cubicBezTo>
                  <a:cubicBezTo>
                    <a:pt x="116" y="42"/>
                    <a:pt x="117" y="43"/>
                    <a:pt x="119" y="42"/>
                  </a:cubicBezTo>
                  <a:cubicBezTo>
                    <a:pt x="121" y="41"/>
                    <a:pt x="119" y="38"/>
                    <a:pt x="118" y="38"/>
                  </a:cubicBezTo>
                  <a:cubicBezTo>
                    <a:pt x="117" y="38"/>
                    <a:pt x="114" y="38"/>
                    <a:pt x="114" y="37"/>
                  </a:cubicBezTo>
                  <a:cubicBezTo>
                    <a:pt x="114" y="37"/>
                    <a:pt x="112" y="36"/>
                    <a:pt x="112" y="36"/>
                  </a:cubicBezTo>
                  <a:cubicBezTo>
                    <a:pt x="113" y="35"/>
                    <a:pt x="114" y="36"/>
                    <a:pt x="115" y="35"/>
                  </a:cubicBezTo>
                  <a:cubicBezTo>
                    <a:pt x="117" y="34"/>
                    <a:pt x="120" y="35"/>
                    <a:pt x="121" y="35"/>
                  </a:cubicBezTo>
                  <a:cubicBezTo>
                    <a:pt x="123" y="35"/>
                    <a:pt x="121" y="32"/>
                    <a:pt x="120" y="33"/>
                  </a:cubicBezTo>
                  <a:cubicBezTo>
                    <a:pt x="119" y="33"/>
                    <a:pt x="117" y="33"/>
                    <a:pt x="116" y="32"/>
                  </a:cubicBezTo>
                  <a:cubicBezTo>
                    <a:pt x="116" y="31"/>
                    <a:pt x="119" y="32"/>
                    <a:pt x="119" y="31"/>
                  </a:cubicBezTo>
                  <a:cubicBezTo>
                    <a:pt x="120" y="31"/>
                    <a:pt x="116" y="29"/>
                    <a:pt x="115" y="30"/>
                  </a:cubicBezTo>
                  <a:cubicBezTo>
                    <a:pt x="114" y="32"/>
                    <a:pt x="112" y="31"/>
                    <a:pt x="113" y="31"/>
                  </a:cubicBezTo>
                  <a:cubicBezTo>
                    <a:pt x="114" y="30"/>
                    <a:pt x="115" y="28"/>
                    <a:pt x="115" y="26"/>
                  </a:cubicBezTo>
                  <a:cubicBezTo>
                    <a:pt x="114" y="25"/>
                    <a:pt x="119" y="25"/>
                    <a:pt x="118" y="23"/>
                  </a:cubicBezTo>
                  <a:cubicBezTo>
                    <a:pt x="118" y="22"/>
                    <a:pt x="121" y="21"/>
                    <a:pt x="122" y="21"/>
                  </a:cubicBezTo>
                  <a:cubicBezTo>
                    <a:pt x="124" y="21"/>
                    <a:pt x="122" y="19"/>
                    <a:pt x="121" y="19"/>
                  </a:cubicBezTo>
                  <a:cubicBezTo>
                    <a:pt x="119" y="20"/>
                    <a:pt x="118" y="21"/>
                    <a:pt x="117" y="21"/>
                  </a:cubicBezTo>
                  <a:cubicBezTo>
                    <a:pt x="116" y="20"/>
                    <a:pt x="119" y="19"/>
                    <a:pt x="120" y="19"/>
                  </a:cubicBezTo>
                  <a:cubicBezTo>
                    <a:pt x="121" y="19"/>
                    <a:pt x="124" y="19"/>
                    <a:pt x="126" y="18"/>
                  </a:cubicBezTo>
                  <a:cubicBezTo>
                    <a:pt x="127" y="17"/>
                    <a:pt x="124" y="17"/>
                    <a:pt x="121" y="17"/>
                  </a:cubicBezTo>
                  <a:cubicBezTo>
                    <a:pt x="119" y="17"/>
                    <a:pt x="119" y="16"/>
                    <a:pt x="123" y="16"/>
                  </a:cubicBezTo>
                  <a:cubicBezTo>
                    <a:pt x="126" y="16"/>
                    <a:pt x="125" y="16"/>
                    <a:pt x="127" y="15"/>
                  </a:cubicBezTo>
                  <a:cubicBezTo>
                    <a:pt x="130" y="15"/>
                    <a:pt x="129" y="14"/>
                    <a:pt x="130" y="14"/>
                  </a:cubicBezTo>
                  <a:cubicBezTo>
                    <a:pt x="132" y="14"/>
                    <a:pt x="135" y="13"/>
                    <a:pt x="135" y="12"/>
                  </a:cubicBezTo>
                  <a:cubicBezTo>
                    <a:pt x="135" y="11"/>
                    <a:pt x="130" y="10"/>
                    <a:pt x="128" y="10"/>
                  </a:cubicBezTo>
                  <a:close/>
                  <a:moveTo>
                    <a:pt x="46" y="67"/>
                  </a:moveTo>
                  <a:cubicBezTo>
                    <a:pt x="46" y="66"/>
                    <a:pt x="45" y="66"/>
                    <a:pt x="44" y="65"/>
                  </a:cubicBezTo>
                  <a:cubicBezTo>
                    <a:pt x="44" y="64"/>
                    <a:pt x="40" y="63"/>
                    <a:pt x="40" y="64"/>
                  </a:cubicBezTo>
                  <a:cubicBezTo>
                    <a:pt x="40" y="65"/>
                    <a:pt x="39" y="65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3" y="68"/>
                    <a:pt x="46" y="68"/>
                    <a:pt x="46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69" name="Freeform 296"/>
            <p:cNvSpPr>
              <a:spLocks noEditPoints="1"/>
            </p:cNvSpPr>
            <p:nvPr/>
          </p:nvSpPr>
          <p:spPr bwMode="auto">
            <a:xfrm>
              <a:off x="1771" y="1218"/>
              <a:ext cx="818" cy="632"/>
            </a:xfrm>
            <a:custGeom>
              <a:avLst/>
              <a:gdLst>
                <a:gd name="T0" fmla="*/ 40 w 197"/>
                <a:gd name="T1" fmla="*/ 134 h 152"/>
                <a:gd name="T2" fmla="*/ 37 w 197"/>
                <a:gd name="T3" fmla="*/ 45 h 152"/>
                <a:gd name="T4" fmla="*/ 76 w 197"/>
                <a:gd name="T5" fmla="*/ 49 h 152"/>
                <a:gd name="T6" fmla="*/ 50 w 197"/>
                <a:gd name="T7" fmla="*/ 53 h 152"/>
                <a:gd name="T8" fmla="*/ 76 w 197"/>
                <a:gd name="T9" fmla="*/ 66 h 152"/>
                <a:gd name="T10" fmla="*/ 46 w 197"/>
                <a:gd name="T11" fmla="*/ 38 h 152"/>
                <a:gd name="T12" fmla="*/ 41 w 197"/>
                <a:gd name="T13" fmla="*/ 36 h 152"/>
                <a:gd name="T14" fmla="*/ 72 w 197"/>
                <a:gd name="T15" fmla="*/ 42 h 152"/>
                <a:gd name="T16" fmla="*/ 58 w 197"/>
                <a:gd name="T17" fmla="*/ 28 h 152"/>
                <a:gd name="T18" fmla="*/ 81 w 197"/>
                <a:gd name="T19" fmla="*/ 23 h 152"/>
                <a:gd name="T20" fmla="*/ 81 w 197"/>
                <a:gd name="T21" fmla="*/ 32 h 152"/>
                <a:gd name="T22" fmla="*/ 82 w 197"/>
                <a:gd name="T23" fmla="*/ 36 h 152"/>
                <a:gd name="T24" fmla="*/ 106 w 197"/>
                <a:gd name="T25" fmla="*/ 29 h 152"/>
                <a:gd name="T26" fmla="*/ 96 w 197"/>
                <a:gd name="T27" fmla="*/ 46 h 152"/>
                <a:gd name="T28" fmla="*/ 134 w 197"/>
                <a:gd name="T29" fmla="*/ 43 h 152"/>
                <a:gd name="T30" fmla="*/ 114 w 197"/>
                <a:gd name="T31" fmla="*/ 30 h 152"/>
                <a:gd name="T32" fmla="*/ 117 w 197"/>
                <a:gd name="T33" fmla="*/ 16 h 152"/>
                <a:gd name="T34" fmla="*/ 115 w 197"/>
                <a:gd name="T35" fmla="*/ 13 h 152"/>
                <a:gd name="T36" fmla="*/ 124 w 197"/>
                <a:gd name="T37" fmla="*/ 24 h 152"/>
                <a:gd name="T38" fmla="*/ 137 w 197"/>
                <a:gd name="T39" fmla="*/ 35 h 152"/>
                <a:gd name="T40" fmla="*/ 156 w 197"/>
                <a:gd name="T41" fmla="*/ 17 h 152"/>
                <a:gd name="T42" fmla="*/ 149 w 197"/>
                <a:gd name="T43" fmla="*/ 2 h 152"/>
                <a:gd name="T44" fmla="*/ 111 w 197"/>
                <a:gd name="T45" fmla="*/ 9 h 152"/>
                <a:gd name="T46" fmla="*/ 122 w 197"/>
                <a:gd name="T47" fmla="*/ 86 h 152"/>
                <a:gd name="T48" fmla="*/ 162 w 197"/>
                <a:gd name="T49" fmla="*/ 67 h 152"/>
                <a:gd name="T50" fmla="*/ 146 w 197"/>
                <a:gd name="T51" fmla="*/ 53 h 152"/>
                <a:gd name="T52" fmla="*/ 122 w 197"/>
                <a:gd name="T53" fmla="*/ 49 h 152"/>
                <a:gd name="T54" fmla="*/ 138 w 197"/>
                <a:gd name="T55" fmla="*/ 61 h 152"/>
                <a:gd name="T56" fmla="*/ 144 w 197"/>
                <a:gd name="T57" fmla="*/ 80 h 152"/>
                <a:gd name="T58" fmla="*/ 166 w 197"/>
                <a:gd name="T59" fmla="*/ 82 h 152"/>
                <a:gd name="T60" fmla="*/ 134 w 197"/>
                <a:gd name="T61" fmla="*/ 47 h 152"/>
                <a:gd name="T62" fmla="*/ 189 w 197"/>
                <a:gd name="T63" fmla="*/ 126 h 152"/>
                <a:gd name="T64" fmla="*/ 21 w 197"/>
                <a:gd name="T65" fmla="*/ 123 h 152"/>
                <a:gd name="T66" fmla="*/ 161 w 197"/>
                <a:gd name="T67" fmla="*/ 135 h 152"/>
                <a:gd name="T68" fmla="*/ 189 w 197"/>
                <a:gd name="T69" fmla="*/ 119 h 152"/>
                <a:gd name="T70" fmla="*/ 175 w 197"/>
                <a:gd name="T71" fmla="*/ 110 h 152"/>
                <a:gd name="T72" fmla="*/ 165 w 197"/>
                <a:gd name="T73" fmla="*/ 104 h 152"/>
                <a:gd name="T74" fmla="*/ 149 w 197"/>
                <a:gd name="T75" fmla="*/ 91 h 152"/>
                <a:gd name="T76" fmla="*/ 142 w 197"/>
                <a:gd name="T77" fmla="*/ 107 h 152"/>
                <a:gd name="T78" fmla="*/ 130 w 197"/>
                <a:gd name="T79" fmla="*/ 121 h 152"/>
                <a:gd name="T80" fmla="*/ 105 w 197"/>
                <a:gd name="T81" fmla="*/ 103 h 152"/>
                <a:gd name="T82" fmla="*/ 113 w 197"/>
                <a:gd name="T83" fmla="*/ 85 h 152"/>
                <a:gd name="T84" fmla="*/ 127 w 197"/>
                <a:gd name="T85" fmla="*/ 76 h 152"/>
                <a:gd name="T86" fmla="*/ 125 w 197"/>
                <a:gd name="T87" fmla="*/ 67 h 152"/>
                <a:gd name="T88" fmla="*/ 113 w 197"/>
                <a:gd name="T89" fmla="*/ 67 h 152"/>
                <a:gd name="T90" fmla="*/ 105 w 197"/>
                <a:gd name="T91" fmla="*/ 53 h 152"/>
                <a:gd name="T92" fmla="*/ 101 w 197"/>
                <a:gd name="T93" fmla="*/ 57 h 152"/>
                <a:gd name="T94" fmla="*/ 99 w 197"/>
                <a:gd name="T95" fmla="*/ 71 h 152"/>
                <a:gd name="T96" fmla="*/ 96 w 197"/>
                <a:gd name="T97" fmla="*/ 68 h 152"/>
                <a:gd name="T98" fmla="*/ 78 w 197"/>
                <a:gd name="T99" fmla="*/ 68 h 152"/>
                <a:gd name="T100" fmla="*/ 52 w 197"/>
                <a:gd name="T101" fmla="*/ 67 h 152"/>
                <a:gd name="T102" fmla="*/ 19 w 197"/>
                <a:gd name="T103" fmla="*/ 67 h 152"/>
                <a:gd name="T104" fmla="*/ 9 w 197"/>
                <a:gd name="T105" fmla="*/ 67 h 152"/>
                <a:gd name="T106" fmla="*/ 25 w 197"/>
                <a:gd name="T107" fmla="*/ 115 h 152"/>
                <a:gd name="T108" fmla="*/ 35 w 197"/>
                <a:gd name="T109" fmla="*/ 129 h 152"/>
                <a:gd name="T110" fmla="*/ 122 w 197"/>
                <a:gd name="T111" fmla="*/ 135 h 152"/>
                <a:gd name="T112" fmla="*/ 137 w 197"/>
                <a:gd name="T113" fmla="*/ 150 h 152"/>
                <a:gd name="T114" fmla="*/ 170 w 197"/>
                <a:gd name="T115" fmla="*/ 142 h 152"/>
                <a:gd name="T116" fmla="*/ 47 w 197"/>
                <a:gd name="T117" fmla="*/ 80 h 152"/>
                <a:gd name="T118" fmla="*/ 47 w 197"/>
                <a:gd name="T119" fmla="*/ 77 h 152"/>
                <a:gd name="T120" fmla="*/ 99 w 197"/>
                <a:gd name="T121" fmla="*/ 12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" h="152">
                  <a:moveTo>
                    <a:pt x="39" y="133"/>
                  </a:moveTo>
                  <a:cubicBezTo>
                    <a:pt x="38" y="132"/>
                    <a:pt x="36" y="133"/>
                    <a:pt x="36" y="132"/>
                  </a:cubicBezTo>
                  <a:cubicBezTo>
                    <a:pt x="36" y="131"/>
                    <a:pt x="34" y="129"/>
                    <a:pt x="34" y="129"/>
                  </a:cubicBezTo>
                  <a:cubicBezTo>
                    <a:pt x="33" y="129"/>
                    <a:pt x="32" y="129"/>
                    <a:pt x="31" y="128"/>
                  </a:cubicBezTo>
                  <a:cubicBezTo>
                    <a:pt x="30" y="128"/>
                    <a:pt x="29" y="128"/>
                    <a:pt x="28" y="128"/>
                  </a:cubicBezTo>
                  <a:cubicBezTo>
                    <a:pt x="28" y="129"/>
                    <a:pt x="29" y="129"/>
                    <a:pt x="29" y="129"/>
                  </a:cubicBezTo>
                  <a:cubicBezTo>
                    <a:pt x="29" y="130"/>
                    <a:pt x="29" y="130"/>
                    <a:pt x="30" y="130"/>
                  </a:cubicBezTo>
                  <a:cubicBezTo>
                    <a:pt x="31" y="130"/>
                    <a:pt x="31" y="131"/>
                    <a:pt x="32" y="131"/>
                  </a:cubicBezTo>
                  <a:cubicBezTo>
                    <a:pt x="32" y="131"/>
                    <a:pt x="32" y="132"/>
                    <a:pt x="33" y="132"/>
                  </a:cubicBezTo>
                  <a:cubicBezTo>
                    <a:pt x="34" y="132"/>
                    <a:pt x="34" y="133"/>
                    <a:pt x="34" y="133"/>
                  </a:cubicBezTo>
                  <a:cubicBezTo>
                    <a:pt x="35" y="134"/>
                    <a:pt x="35" y="133"/>
                    <a:pt x="35" y="134"/>
                  </a:cubicBezTo>
                  <a:cubicBezTo>
                    <a:pt x="35" y="134"/>
                    <a:pt x="36" y="134"/>
                    <a:pt x="36" y="135"/>
                  </a:cubicBezTo>
                  <a:cubicBezTo>
                    <a:pt x="38" y="135"/>
                    <a:pt x="39" y="135"/>
                    <a:pt x="40" y="135"/>
                  </a:cubicBezTo>
                  <a:cubicBezTo>
                    <a:pt x="40" y="135"/>
                    <a:pt x="40" y="134"/>
                    <a:pt x="40" y="134"/>
                  </a:cubicBezTo>
                  <a:cubicBezTo>
                    <a:pt x="40" y="133"/>
                    <a:pt x="39" y="134"/>
                    <a:pt x="39" y="133"/>
                  </a:cubicBezTo>
                  <a:close/>
                  <a:moveTo>
                    <a:pt x="37" y="55"/>
                  </a:moveTo>
                  <a:cubicBezTo>
                    <a:pt x="39" y="56"/>
                    <a:pt x="39" y="59"/>
                    <a:pt x="40" y="59"/>
                  </a:cubicBezTo>
                  <a:cubicBezTo>
                    <a:pt x="41" y="59"/>
                    <a:pt x="40" y="58"/>
                    <a:pt x="42" y="58"/>
                  </a:cubicBezTo>
                  <a:cubicBezTo>
                    <a:pt x="43" y="58"/>
                    <a:pt x="43" y="57"/>
                    <a:pt x="44" y="57"/>
                  </a:cubicBezTo>
                  <a:cubicBezTo>
                    <a:pt x="45" y="57"/>
                    <a:pt x="46" y="57"/>
                    <a:pt x="46" y="56"/>
                  </a:cubicBezTo>
                  <a:cubicBezTo>
                    <a:pt x="46" y="54"/>
                    <a:pt x="47" y="54"/>
                    <a:pt x="48" y="53"/>
                  </a:cubicBezTo>
                  <a:cubicBezTo>
                    <a:pt x="49" y="53"/>
                    <a:pt x="48" y="52"/>
                    <a:pt x="50" y="51"/>
                  </a:cubicBezTo>
                  <a:cubicBezTo>
                    <a:pt x="51" y="51"/>
                    <a:pt x="56" y="49"/>
                    <a:pt x="57" y="48"/>
                  </a:cubicBezTo>
                  <a:cubicBezTo>
                    <a:pt x="58" y="48"/>
                    <a:pt x="56" y="47"/>
                    <a:pt x="54" y="46"/>
                  </a:cubicBezTo>
                  <a:cubicBezTo>
                    <a:pt x="52" y="45"/>
                    <a:pt x="51" y="44"/>
                    <a:pt x="50" y="45"/>
                  </a:cubicBezTo>
                  <a:cubicBezTo>
                    <a:pt x="48" y="46"/>
                    <a:pt x="49" y="44"/>
                    <a:pt x="48" y="45"/>
                  </a:cubicBezTo>
                  <a:cubicBezTo>
                    <a:pt x="47" y="45"/>
                    <a:pt x="44" y="44"/>
                    <a:pt x="44" y="44"/>
                  </a:cubicBezTo>
                  <a:cubicBezTo>
                    <a:pt x="43" y="43"/>
                    <a:pt x="38" y="45"/>
                    <a:pt x="37" y="45"/>
                  </a:cubicBezTo>
                  <a:cubicBezTo>
                    <a:pt x="36" y="45"/>
                    <a:pt x="37" y="46"/>
                    <a:pt x="38" y="47"/>
                  </a:cubicBezTo>
                  <a:cubicBezTo>
                    <a:pt x="39" y="47"/>
                    <a:pt x="36" y="50"/>
                    <a:pt x="36" y="50"/>
                  </a:cubicBezTo>
                  <a:cubicBezTo>
                    <a:pt x="37" y="51"/>
                    <a:pt x="36" y="52"/>
                    <a:pt x="34" y="53"/>
                  </a:cubicBezTo>
                  <a:cubicBezTo>
                    <a:pt x="33" y="55"/>
                    <a:pt x="35" y="55"/>
                    <a:pt x="37" y="55"/>
                  </a:cubicBezTo>
                  <a:close/>
                  <a:moveTo>
                    <a:pt x="86" y="63"/>
                  </a:moveTo>
                  <a:cubicBezTo>
                    <a:pt x="87" y="63"/>
                    <a:pt x="89" y="65"/>
                    <a:pt x="89" y="63"/>
                  </a:cubicBezTo>
                  <a:cubicBezTo>
                    <a:pt x="89" y="62"/>
                    <a:pt x="86" y="61"/>
                    <a:pt x="85" y="60"/>
                  </a:cubicBezTo>
                  <a:cubicBezTo>
                    <a:pt x="84" y="59"/>
                    <a:pt x="84" y="60"/>
                    <a:pt x="82" y="58"/>
                  </a:cubicBezTo>
                  <a:cubicBezTo>
                    <a:pt x="80" y="57"/>
                    <a:pt x="82" y="56"/>
                    <a:pt x="81" y="55"/>
                  </a:cubicBezTo>
                  <a:cubicBezTo>
                    <a:pt x="79" y="54"/>
                    <a:pt x="79" y="51"/>
                    <a:pt x="80" y="50"/>
                  </a:cubicBezTo>
                  <a:cubicBezTo>
                    <a:pt x="81" y="49"/>
                    <a:pt x="82" y="48"/>
                    <a:pt x="80" y="47"/>
                  </a:cubicBezTo>
                  <a:cubicBezTo>
                    <a:pt x="79" y="47"/>
                    <a:pt x="76" y="48"/>
                    <a:pt x="76" y="48"/>
                  </a:cubicBezTo>
                  <a:cubicBezTo>
                    <a:pt x="76" y="49"/>
                    <a:pt x="79" y="50"/>
                    <a:pt x="79" y="51"/>
                  </a:cubicBezTo>
                  <a:cubicBezTo>
                    <a:pt x="79" y="51"/>
                    <a:pt x="76" y="49"/>
                    <a:pt x="76" y="49"/>
                  </a:cubicBezTo>
                  <a:cubicBezTo>
                    <a:pt x="75" y="50"/>
                    <a:pt x="74" y="48"/>
                    <a:pt x="73" y="49"/>
                  </a:cubicBezTo>
                  <a:cubicBezTo>
                    <a:pt x="73" y="50"/>
                    <a:pt x="74" y="54"/>
                    <a:pt x="75" y="55"/>
                  </a:cubicBezTo>
                  <a:cubicBezTo>
                    <a:pt x="75" y="56"/>
                    <a:pt x="74" y="56"/>
                    <a:pt x="73" y="56"/>
                  </a:cubicBezTo>
                  <a:cubicBezTo>
                    <a:pt x="73" y="56"/>
                    <a:pt x="73" y="53"/>
                    <a:pt x="72" y="52"/>
                  </a:cubicBezTo>
                  <a:cubicBezTo>
                    <a:pt x="71" y="51"/>
                    <a:pt x="68" y="50"/>
                    <a:pt x="68" y="51"/>
                  </a:cubicBezTo>
                  <a:cubicBezTo>
                    <a:pt x="67" y="51"/>
                    <a:pt x="70" y="51"/>
                    <a:pt x="69" y="52"/>
                  </a:cubicBezTo>
                  <a:cubicBezTo>
                    <a:pt x="69" y="53"/>
                    <a:pt x="68" y="52"/>
                    <a:pt x="67" y="53"/>
                  </a:cubicBezTo>
                  <a:cubicBezTo>
                    <a:pt x="66" y="53"/>
                    <a:pt x="66" y="53"/>
                    <a:pt x="66" y="52"/>
                  </a:cubicBezTo>
                  <a:cubicBezTo>
                    <a:pt x="66" y="51"/>
                    <a:pt x="64" y="50"/>
                    <a:pt x="63" y="50"/>
                  </a:cubicBezTo>
                  <a:cubicBezTo>
                    <a:pt x="61" y="51"/>
                    <a:pt x="62" y="52"/>
                    <a:pt x="61" y="52"/>
                  </a:cubicBezTo>
                  <a:cubicBezTo>
                    <a:pt x="60" y="53"/>
                    <a:pt x="58" y="52"/>
                    <a:pt x="59" y="52"/>
                  </a:cubicBezTo>
                  <a:cubicBezTo>
                    <a:pt x="61" y="51"/>
                    <a:pt x="60" y="50"/>
                    <a:pt x="60" y="49"/>
                  </a:cubicBezTo>
                  <a:cubicBezTo>
                    <a:pt x="59" y="48"/>
                    <a:pt x="57" y="49"/>
                    <a:pt x="54" y="50"/>
                  </a:cubicBezTo>
                  <a:cubicBezTo>
                    <a:pt x="51" y="52"/>
                    <a:pt x="50" y="53"/>
                    <a:pt x="50" y="53"/>
                  </a:cubicBezTo>
                  <a:cubicBezTo>
                    <a:pt x="51" y="53"/>
                    <a:pt x="51" y="53"/>
                    <a:pt x="49" y="54"/>
                  </a:cubicBezTo>
                  <a:cubicBezTo>
                    <a:pt x="48" y="55"/>
                    <a:pt x="49" y="56"/>
                    <a:pt x="51" y="56"/>
                  </a:cubicBezTo>
                  <a:cubicBezTo>
                    <a:pt x="52" y="56"/>
                    <a:pt x="51" y="57"/>
                    <a:pt x="51" y="57"/>
                  </a:cubicBezTo>
                  <a:cubicBezTo>
                    <a:pt x="52" y="58"/>
                    <a:pt x="56" y="56"/>
                    <a:pt x="57" y="57"/>
                  </a:cubicBezTo>
                  <a:cubicBezTo>
                    <a:pt x="58" y="57"/>
                    <a:pt x="51" y="58"/>
                    <a:pt x="51" y="59"/>
                  </a:cubicBezTo>
                  <a:cubicBezTo>
                    <a:pt x="51" y="60"/>
                    <a:pt x="55" y="61"/>
                    <a:pt x="57" y="60"/>
                  </a:cubicBezTo>
                  <a:cubicBezTo>
                    <a:pt x="60" y="60"/>
                    <a:pt x="65" y="61"/>
                    <a:pt x="65" y="61"/>
                  </a:cubicBezTo>
                  <a:cubicBezTo>
                    <a:pt x="65" y="62"/>
                    <a:pt x="62" y="62"/>
                    <a:pt x="59" y="62"/>
                  </a:cubicBezTo>
                  <a:cubicBezTo>
                    <a:pt x="57" y="62"/>
                    <a:pt x="53" y="62"/>
                    <a:pt x="53" y="63"/>
                  </a:cubicBezTo>
                  <a:cubicBezTo>
                    <a:pt x="53" y="64"/>
                    <a:pt x="53" y="64"/>
                    <a:pt x="56" y="65"/>
                  </a:cubicBezTo>
                  <a:cubicBezTo>
                    <a:pt x="58" y="66"/>
                    <a:pt x="61" y="65"/>
                    <a:pt x="61" y="66"/>
                  </a:cubicBezTo>
                  <a:cubicBezTo>
                    <a:pt x="61" y="68"/>
                    <a:pt x="62" y="68"/>
                    <a:pt x="66" y="68"/>
                  </a:cubicBezTo>
                  <a:cubicBezTo>
                    <a:pt x="69" y="69"/>
                    <a:pt x="71" y="67"/>
                    <a:pt x="72" y="67"/>
                  </a:cubicBezTo>
                  <a:cubicBezTo>
                    <a:pt x="74" y="67"/>
                    <a:pt x="75" y="67"/>
                    <a:pt x="76" y="66"/>
                  </a:cubicBezTo>
                  <a:cubicBezTo>
                    <a:pt x="76" y="64"/>
                    <a:pt x="77" y="65"/>
                    <a:pt x="77" y="66"/>
                  </a:cubicBezTo>
                  <a:cubicBezTo>
                    <a:pt x="77" y="66"/>
                    <a:pt x="80" y="66"/>
                    <a:pt x="80" y="67"/>
                  </a:cubicBezTo>
                  <a:cubicBezTo>
                    <a:pt x="81" y="68"/>
                    <a:pt x="85" y="68"/>
                    <a:pt x="87" y="67"/>
                  </a:cubicBezTo>
                  <a:cubicBezTo>
                    <a:pt x="89" y="66"/>
                    <a:pt x="86" y="64"/>
                    <a:pt x="86" y="65"/>
                  </a:cubicBezTo>
                  <a:cubicBezTo>
                    <a:pt x="85" y="66"/>
                    <a:pt x="84" y="65"/>
                    <a:pt x="84" y="65"/>
                  </a:cubicBezTo>
                  <a:cubicBezTo>
                    <a:pt x="84" y="64"/>
                    <a:pt x="85" y="64"/>
                    <a:pt x="86" y="63"/>
                  </a:cubicBezTo>
                  <a:close/>
                  <a:moveTo>
                    <a:pt x="49" y="39"/>
                  </a:moveTo>
                  <a:cubicBezTo>
                    <a:pt x="51" y="39"/>
                    <a:pt x="52" y="38"/>
                    <a:pt x="52" y="37"/>
                  </a:cubicBezTo>
                  <a:cubicBezTo>
                    <a:pt x="52" y="36"/>
                    <a:pt x="48" y="39"/>
                    <a:pt x="49" y="39"/>
                  </a:cubicBezTo>
                  <a:close/>
                  <a:moveTo>
                    <a:pt x="41" y="36"/>
                  </a:moveTo>
                  <a:cubicBezTo>
                    <a:pt x="41" y="37"/>
                    <a:pt x="41" y="38"/>
                    <a:pt x="41" y="38"/>
                  </a:cubicBezTo>
                  <a:cubicBezTo>
                    <a:pt x="42" y="37"/>
                    <a:pt x="42" y="37"/>
                    <a:pt x="43" y="37"/>
                  </a:cubicBezTo>
                  <a:cubicBezTo>
                    <a:pt x="44" y="38"/>
                    <a:pt x="44" y="37"/>
                    <a:pt x="45" y="36"/>
                  </a:cubicBezTo>
                  <a:cubicBezTo>
                    <a:pt x="45" y="36"/>
                    <a:pt x="45" y="38"/>
                    <a:pt x="46" y="38"/>
                  </a:cubicBezTo>
                  <a:cubicBezTo>
                    <a:pt x="47" y="38"/>
                    <a:pt x="47" y="36"/>
                    <a:pt x="48" y="36"/>
                  </a:cubicBezTo>
                  <a:cubicBezTo>
                    <a:pt x="49" y="37"/>
                    <a:pt x="49" y="36"/>
                    <a:pt x="50" y="35"/>
                  </a:cubicBezTo>
                  <a:cubicBezTo>
                    <a:pt x="50" y="35"/>
                    <a:pt x="50" y="34"/>
                    <a:pt x="51" y="33"/>
                  </a:cubicBezTo>
                  <a:cubicBezTo>
                    <a:pt x="52" y="33"/>
                    <a:pt x="51" y="34"/>
                    <a:pt x="52" y="35"/>
                  </a:cubicBezTo>
                  <a:cubicBezTo>
                    <a:pt x="52" y="37"/>
                    <a:pt x="54" y="35"/>
                    <a:pt x="54" y="35"/>
                  </a:cubicBezTo>
                  <a:cubicBezTo>
                    <a:pt x="54" y="34"/>
                    <a:pt x="56" y="35"/>
                    <a:pt x="55" y="34"/>
                  </a:cubicBezTo>
                  <a:cubicBezTo>
                    <a:pt x="55" y="33"/>
                    <a:pt x="56" y="33"/>
                    <a:pt x="55" y="32"/>
                  </a:cubicBezTo>
                  <a:cubicBezTo>
                    <a:pt x="55" y="32"/>
                    <a:pt x="56" y="32"/>
                    <a:pt x="57" y="31"/>
                  </a:cubicBezTo>
                  <a:cubicBezTo>
                    <a:pt x="57" y="31"/>
                    <a:pt x="56" y="31"/>
                    <a:pt x="55" y="30"/>
                  </a:cubicBezTo>
                  <a:cubicBezTo>
                    <a:pt x="54" y="29"/>
                    <a:pt x="54" y="30"/>
                    <a:pt x="54" y="31"/>
                  </a:cubicBezTo>
                  <a:cubicBezTo>
                    <a:pt x="54" y="32"/>
                    <a:pt x="52" y="31"/>
                    <a:pt x="51" y="31"/>
                  </a:cubicBezTo>
                  <a:cubicBezTo>
                    <a:pt x="50" y="30"/>
                    <a:pt x="48" y="32"/>
                    <a:pt x="47" y="33"/>
                  </a:cubicBezTo>
                  <a:cubicBezTo>
                    <a:pt x="45" y="34"/>
                    <a:pt x="45" y="35"/>
                    <a:pt x="44" y="35"/>
                  </a:cubicBezTo>
                  <a:cubicBezTo>
                    <a:pt x="42" y="35"/>
                    <a:pt x="40" y="36"/>
                    <a:pt x="41" y="36"/>
                  </a:cubicBezTo>
                  <a:close/>
                  <a:moveTo>
                    <a:pt x="56" y="36"/>
                  </a:moveTo>
                  <a:cubicBezTo>
                    <a:pt x="55" y="36"/>
                    <a:pt x="55" y="37"/>
                    <a:pt x="56" y="37"/>
                  </a:cubicBezTo>
                  <a:cubicBezTo>
                    <a:pt x="58" y="37"/>
                    <a:pt x="58" y="38"/>
                    <a:pt x="56" y="38"/>
                  </a:cubicBezTo>
                  <a:cubicBezTo>
                    <a:pt x="54" y="38"/>
                    <a:pt x="53" y="40"/>
                    <a:pt x="54" y="39"/>
                  </a:cubicBezTo>
                  <a:cubicBezTo>
                    <a:pt x="56" y="39"/>
                    <a:pt x="58" y="39"/>
                    <a:pt x="57" y="39"/>
                  </a:cubicBezTo>
                  <a:cubicBezTo>
                    <a:pt x="55" y="40"/>
                    <a:pt x="52" y="40"/>
                    <a:pt x="53" y="41"/>
                  </a:cubicBezTo>
                  <a:cubicBezTo>
                    <a:pt x="53" y="41"/>
                    <a:pt x="54" y="41"/>
                    <a:pt x="56" y="41"/>
                  </a:cubicBezTo>
                  <a:cubicBezTo>
                    <a:pt x="57" y="42"/>
                    <a:pt x="58" y="42"/>
                    <a:pt x="59" y="41"/>
                  </a:cubicBezTo>
                  <a:cubicBezTo>
                    <a:pt x="60" y="40"/>
                    <a:pt x="61" y="39"/>
                    <a:pt x="60" y="40"/>
                  </a:cubicBezTo>
                  <a:cubicBezTo>
                    <a:pt x="60" y="42"/>
                    <a:pt x="62" y="41"/>
                    <a:pt x="65" y="41"/>
                  </a:cubicBezTo>
                  <a:cubicBezTo>
                    <a:pt x="67" y="41"/>
                    <a:pt x="64" y="42"/>
                    <a:pt x="61" y="42"/>
                  </a:cubicBezTo>
                  <a:cubicBezTo>
                    <a:pt x="59" y="43"/>
                    <a:pt x="59" y="44"/>
                    <a:pt x="61" y="44"/>
                  </a:cubicBezTo>
                  <a:cubicBezTo>
                    <a:pt x="63" y="45"/>
                    <a:pt x="68" y="43"/>
                    <a:pt x="69" y="42"/>
                  </a:cubicBezTo>
                  <a:cubicBezTo>
                    <a:pt x="70" y="41"/>
                    <a:pt x="71" y="43"/>
                    <a:pt x="72" y="42"/>
                  </a:cubicBezTo>
                  <a:cubicBezTo>
                    <a:pt x="73" y="41"/>
                    <a:pt x="75" y="42"/>
                    <a:pt x="77" y="42"/>
                  </a:cubicBezTo>
                  <a:cubicBezTo>
                    <a:pt x="79" y="41"/>
                    <a:pt x="79" y="38"/>
                    <a:pt x="78" y="37"/>
                  </a:cubicBezTo>
                  <a:cubicBezTo>
                    <a:pt x="77" y="36"/>
                    <a:pt x="77" y="38"/>
                    <a:pt x="76" y="38"/>
                  </a:cubicBezTo>
                  <a:cubicBezTo>
                    <a:pt x="74" y="38"/>
                    <a:pt x="74" y="37"/>
                    <a:pt x="73" y="36"/>
                  </a:cubicBezTo>
                  <a:cubicBezTo>
                    <a:pt x="72" y="35"/>
                    <a:pt x="73" y="33"/>
                    <a:pt x="71" y="33"/>
                  </a:cubicBezTo>
                  <a:cubicBezTo>
                    <a:pt x="70" y="34"/>
                    <a:pt x="67" y="36"/>
                    <a:pt x="69" y="36"/>
                  </a:cubicBezTo>
                  <a:cubicBezTo>
                    <a:pt x="71" y="36"/>
                    <a:pt x="70" y="37"/>
                    <a:pt x="69" y="37"/>
                  </a:cubicBezTo>
                  <a:cubicBezTo>
                    <a:pt x="68" y="38"/>
                    <a:pt x="71" y="38"/>
                    <a:pt x="71" y="39"/>
                  </a:cubicBezTo>
                  <a:cubicBezTo>
                    <a:pt x="71" y="40"/>
                    <a:pt x="66" y="39"/>
                    <a:pt x="66" y="38"/>
                  </a:cubicBezTo>
                  <a:cubicBezTo>
                    <a:pt x="66" y="37"/>
                    <a:pt x="62" y="35"/>
                    <a:pt x="61" y="36"/>
                  </a:cubicBezTo>
                  <a:cubicBezTo>
                    <a:pt x="59" y="36"/>
                    <a:pt x="60" y="35"/>
                    <a:pt x="58" y="35"/>
                  </a:cubicBezTo>
                  <a:cubicBezTo>
                    <a:pt x="57" y="34"/>
                    <a:pt x="57" y="36"/>
                    <a:pt x="56" y="36"/>
                  </a:cubicBezTo>
                  <a:close/>
                  <a:moveTo>
                    <a:pt x="61" y="29"/>
                  </a:moveTo>
                  <a:cubicBezTo>
                    <a:pt x="62" y="28"/>
                    <a:pt x="58" y="28"/>
                    <a:pt x="58" y="28"/>
                  </a:cubicBezTo>
                  <a:cubicBezTo>
                    <a:pt x="59" y="29"/>
                    <a:pt x="61" y="30"/>
                    <a:pt x="61" y="29"/>
                  </a:cubicBezTo>
                  <a:close/>
                  <a:moveTo>
                    <a:pt x="69" y="28"/>
                  </a:moveTo>
                  <a:cubicBezTo>
                    <a:pt x="70" y="28"/>
                    <a:pt x="70" y="27"/>
                    <a:pt x="68" y="28"/>
                  </a:cubicBezTo>
                  <a:cubicBezTo>
                    <a:pt x="66" y="28"/>
                    <a:pt x="62" y="28"/>
                    <a:pt x="62" y="29"/>
                  </a:cubicBezTo>
                  <a:cubicBezTo>
                    <a:pt x="62" y="30"/>
                    <a:pt x="63" y="31"/>
                    <a:pt x="65" y="31"/>
                  </a:cubicBezTo>
                  <a:cubicBezTo>
                    <a:pt x="67" y="31"/>
                    <a:pt x="69" y="29"/>
                    <a:pt x="68" y="29"/>
                  </a:cubicBezTo>
                  <a:cubicBezTo>
                    <a:pt x="67" y="29"/>
                    <a:pt x="68" y="29"/>
                    <a:pt x="69" y="28"/>
                  </a:cubicBezTo>
                  <a:close/>
                  <a:moveTo>
                    <a:pt x="64" y="27"/>
                  </a:moveTo>
                  <a:cubicBezTo>
                    <a:pt x="65" y="27"/>
                    <a:pt x="66" y="26"/>
                    <a:pt x="67" y="26"/>
                  </a:cubicBezTo>
                  <a:cubicBezTo>
                    <a:pt x="68" y="27"/>
                    <a:pt x="71" y="27"/>
                    <a:pt x="71" y="26"/>
                  </a:cubicBezTo>
                  <a:cubicBezTo>
                    <a:pt x="71" y="24"/>
                    <a:pt x="67" y="24"/>
                    <a:pt x="66" y="25"/>
                  </a:cubicBezTo>
                  <a:cubicBezTo>
                    <a:pt x="65" y="25"/>
                    <a:pt x="60" y="25"/>
                    <a:pt x="62" y="26"/>
                  </a:cubicBezTo>
                  <a:cubicBezTo>
                    <a:pt x="63" y="27"/>
                    <a:pt x="63" y="26"/>
                    <a:pt x="64" y="27"/>
                  </a:cubicBezTo>
                  <a:close/>
                  <a:moveTo>
                    <a:pt x="81" y="23"/>
                  </a:moveTo>
                  <a:cubicBezTo>
                    <a:pt x="82" y="23"/>
                    <a:pt x="84" y="24"/>
                    <a:pt x="84" y="25"/>
                  </a:cubicBezTo>
                  <a:cubicBezTo>
                    <a:pt x="83" y="26"/>
                    <a:pt x="80" y="25"/>
                    <a:pt x="80" y="25"/>
                  </a:cubicBezTo>
                  <a:cubicBezTo>
                    <a:pt x="80" y="26"/>
                    <a:pt x="81" y="27"/>
                    <a:pt x="83" y="26"/>
                  </a:cubicBezTo>
                  <a:cubicBezTo>
                    <a:pt x="85" y="26"/>
                    <a:pt x="87" y="26"/>
                    <a:pt x="89" y="27"/>
                  </a:cubicBezTo>
                  <a:cubicBezTo>
                    <a:pt x="90" y="29"/>
                    <a:pt x="92" y="29"/>
                    <a:pt x="93" y="28"/>
                  </a:cubicBezTo>
                  <a:cubicBezTo>
                    <a:pt x="94" y="27"/>
                    <a:pt x="92" y="26"/>
                    <a:pt x="92" y="25"/>
                  </a:cubicBezTo>
                  <a:cubicBezTo>
                    <a:pt x="93" y="24"/>
                    <a:pt x="91" y="24"/>
                    <a:pt x="89" y="24"/>
                  </a:cubicBezTo>
                  <a:cubicBezTo>
                    <a:pt x="88" y="24"/>
                    <a:pt x="88" y="22"/>
                    <a:pt x="87" y="22"/>
                  </a:cubicBezTo>
                  <a:cubicBezTo>
                    <a:pt x="86" y="23"/>
                    <a:pt x="86" y="23"/>
                    <a:pt x="86" y="22"/>
                  </a:cubicBezTo>
                  <a:cubicBezTo>
                    <a:pt x="86" y="21"/>
                    <a:pt x="81" y="21"/>
                    <a:pt x="79" y="21"/>
                  </a:cubicBezTo>
                  <a:cubicBezTo>
                    <a:pt x="78" y="22"/>
                    <a:pt x="80" y="24"/>
                    <a:pt x="81" y="23"/>
                  </a:cubicBezTo>
                  <a:close/>
                  <a:moveTo>
                    <a:pt x="81" y="32"/>
                  </a:moveTo>
                  <a:cubicBezTo>
                    <a:pt x="82" y="31"/>
                    <a:pt x="78" y="28"/>
                    <a:pt x="78" y="29"/>
                  </a:cubicBezTo>
                  <a:cubicBezTo>
                    <a:pt x="78" y="31"/>
                    <a:pt x="81" y="33"/>
                    <a:pt x="81" y="32"/>
                  </a:cubicBezTo>
                  <a:close/>
                  <a:moveTo>
                    <a:pt x="94" y="19"/>
                  </a:moveTo>
                  <a:cubicBezTo>
                    <a:pt x="95" y="18"/>
                    <a:pt x="90" y="17"/>
                    <a:pt x="91" y="18"/>
                  </a:cubicBezTo>
                  <a:cubicBezTo>
                    <a:pt x="92" y="18"/>
                    <a:pt x="94" y="20"/>
                    <a:pt x="94" y="19"/>
                  </a:cubicBezTo>
                  <a:close/>
                  <a:moveTo>
                    <a:pt x="83" y="41"/>
                  </a:moveTo>
                  <a:cubicBezTo>
                    <a:pt x="84" y="40"/>
                    <a:pt x="82" y="39"/>
                    <a:pt x="81" y="40"/>
                  </a:cubicBezTo>
                  <a:cubicBezTo>
                    <a:pt x="80" y="41"/>
                    <a:pt x="82" y="42"/>
                    <a:pt x="83" y="41"/>
                  </a:cubicBezTo>
                  <a:close/>
                  <a:moveTo>
                    <a:pt x="94" y="34"/>
                  </a:moveTo>
                  <a:cubicBezTo>
                    <a:pt x="94" y="35"/>
                    <a:pt x="92" y="34"/>
                    <a:pt x="90" y="33"/>
                  </a:cubicBezTo>
                  <a:cubicBezTo>
                    <a:pt x="88" y="33"/>
                    <a:pt x="89" y="35"/>
                    <a:pt x="91" y="36"/>
                  </a:cubicBezTo>
                  <a:cubicBezTo>
                    <a:pt x="92" y="37"/>
                    <a:pt x="90" y="37"/>
                    <a:pt x="88" y="35"/>
                  </a:cubicBezTo>
                  <a:cubicBezTo>
                    <a:pt x="86" y="34"/>
                    <a:pt x="87" y="36"/>
                    <a:pt x="87" y="37"/>
                  </a:cubicBezTo>
                  <a:cubicBezTo>
                    <a:pt x="88" y="38"/>
                    <a:pt x="87" y="38"/>
                    <a:pt x="86" y="37"/>
                  </a:cubicBezTo>
                  <a:cubicBezTo>
                    <a:pt x="85" y="35"/>
                    <a:pt x="84" y="34"/>
                    <a:pt x="82" y="34"/>
                  </a:cubicBezTo>
                  <a:cubicBezTo>
                    <a:pt x="81" y="33"/>
                    <a:pt x="81" y="35"/>
                    <a:pt x="82" y="36"/>
                  </a:cubicBezTo>
                  <a:cubicBezTo>
                    <a:pt x="83" y="38"/>
                    <a:pt x="84" y="38"/>
                    <a:pt x="86" y="39"/>
                  </a:cubicBezTo>
                  <a:cubicBezTo>
                    <a:pt x="87" y="40"/>
                    <a:pt x="90" y="38"/>
                    <a:pt x="91" y="39"/>
                  </a:cubicBezTo>
                  <a:cubicBezTo>
                    <a:pt x="92" y="39"/>
                    <a:pt x="90" y="40"/>
                    <a:pt x="90" y="41"/>
                  </a:cubicBezTo>
                  <a:cubicBezTo>
                    <a:pt x="91" y="42"/>
                    <a:pt x="93" y="42"/>
                    <a:pt x="95" y="42"/>
                  </a:cubicBezTo>
                  <a:cubicBezTo>
                    <a:pt x="97" y="42"/>
                    <a:pt x="96" y="41"/>
                    <a:pt x="97" y="40"/>
                  </a:cubicBezTo>
                  <a:cubicBezTo>
                    <a:pt x="98" y="39"/>
                    <a:pt x="96" y="39"/>
                    <a:pt x="97" y="38"/>
                  </a:cubicBezTo>
                  <a:cubicBezTo>
                    <a:pt x="98" y="36"/>
                    <a:pt x="94" y="33"/>
                    <a:pt x="94" y="34"/>
                  </a:cubicBezTo>
                  <a:close/>
                  <a:moveTo>
                    <a:pt x="98" y="28"/>
                  </a:moveTo>
                  <a:cubicBezTo>
                    <a:pt x="100" y="28"/>
                    <a:pt x="101" y="28"/>
                    <a:pt x="102" y="28"/>
                  </a:cubicBezTo>
                  <a:cubicBezTo>
                    <a:pt x="104" y="27"/>
                    <a:pt x="102" y="27"/>
                    <a:pt x="102" y="26"/>
                  </a:cubicBezTo>
                  <a:cubicBezTo>
                    <a:pt x="103" y="25"/>
                    <a:pt x="100" y="25"/>
                    <a:pt x="100" y="25"/>
                  </a:cubicBezTo>
                  <a:cubicBezTo>
                    <a:pt x="100" y="26"/>
                    <a:pt x="96" y="23"/>
                    <a:pt x="95" y="24"/>
                  </a:cubicBezTo>
                  <a:cubicBezTo>
                    <a:pt x="95" y="25"/>
                    <a:pt x="97" y="28"/>
                    <a:pt x="98" y="28"/>
                  </a:cubicBezTo>
                  <a:close/>
                  <a:moveTo>
                    <a:pt x="106" y="29"/>
                  </a:moveTo>
                  <a:cubicBezTo>
                    <a:pt x="106" y="28"/>
                    <a:pt x="99" y="29"/>
                    <a:pt x="100" y="30"/>
                  </a:cubicBezTo>
                  <a:cubicBezTo>
                    <a:pt x="102" y="32"/>
                    <a:pt x="106" y="30"/>
                    <a:pt x="106" y="29"/>
                  </a:cubicBezTo>
                  <a:close/>
                  <a:moveTo>
                    <a:pt x="105" y="43"/>
                  </a:moveTo>
                  <a:cubicBezTo>
                    <a:pt x="107" y="43"/>
                    <a:pt x="106" y="41"/>
                    <a:pt x="104" y="40"/>
                  </a:cubicBezTo>
                  <a:cubicBezTo>
                    <a:pt x="102" y="38"/>
                    <a:pt x="98" y="41"/>
                    <a:pt x="99" y="42"/>
                  </a:cubicBezTo>
                  <a:cubicBezTo>
                    <a:pt x="99" y="42"/>
                    <a:pt x="103" y="43"/>
                    <a:pt x="105" y="43"/>
                  </a:cubicBezTo>
                  <a:close/>
                  <a:moveTo>
                    <a:pt x="93" y="57"/>
                  </a:moveTo>
                  <a:cubicBezTo>
                    <a:pt x="95" y="58"/>
                    <a:pt x="94" y="56"/>
                    <a:pt x="97" y="56"/>
                  </a:cubicBezTo>
                  <a:cubicBezTo>
                    <a:pt x="99" y="56"/>
                    <a:pt x="99" y="52"/>
                    <a:pt x="99" y="51"/>
                  </a:cubicBezTo>
                  <a:cubicBezTo>
                    <a:pt x="100" y="49"/>
                    <a:pt x="98" y="49"/>
                    <a:pt x="98" y="50"/>
                  </a:cubicBezTo>
                  <a:cubicBezTo>
                    <a:pt x="99" y="51"/>
                    <a:pt x="98" y="52"/>
                    <a:pt x="98" y="51"/>
                  </a:cubicBezTo>
                  <a:cubicBezTo>
                    <a:pt x="98" y="50"/>
                    <a:pt x="96" y="51"/>
                    <a:pt x="95" y="50"/>
                  </a:cubicBezTo>
                  <a:cubicBezTo>
                    <a:pt x="94" y="49"/>
                    <a:pt x="97" y="49"/>
                    <a:pt x="98" y="48"/>
                  </a:cubicBezTo>
                  <a:cubicBezTo>
                    <a:pt x="99" y="46"/>
                    <a:pt x="96" y="47"/>
                    <a:pt x="96" y="46"/>
                  </a:cubicBezTo>
                  <a:cubicBezTo>
                    <a:pt x="97" y="45"/>
                    <a:pt x="92" y="46"/>
                    <a:pt x="94" y="46"/>
                  </a:cubicBezTo>
                  <a:cubicBezTo>
                    <a:pt x="95" y="47"/>
                    <a:pt x="94" y="48"/>
                    <a:pt x="92" y="47"/>
                  </a:cubicBezTo>
                  <a:cubicBezTo>
                    <a:pt x="91" y="46"/>
                    <a:pt x="87" y="47"/>
                    <a:pt x="88" y="48"/>
                  </a:cubicBezTo>
                  <a:cubicBezTo>
                    <a:pt x="89" y="49"/>
                    <a:pt x="93" y="48"/>
                    <a:pt x="91" y="50"/>
                  </a:cubicBezTo>
                  <a:cubicBezTo>
                    <a:pt x="89" y="53"/>
                    <a:pt x="88" y="50"/>
                    <a:pt x="86" y="50"/>
                  </a:cubicBezTo>
                  <a:cubicBezTo>
                    <a:pt x="85" y="50"/>
                    <a:pt x="85" y="53"/>
                    <a:pt x="88" y="53"/>
                  </a:cubicBezTo>
                  <a:cubicBezTo>
                    <a:pt x="91" y="54"/>
                    <a:pt x="90" y="56"/>
                    <a:pt x="93" y="57"/>
                  </a:cubicBezTo>
                  <a:close/>
                  <a:moveTo>
                    <a:pt x="109" y="41"/>
                  </a:moveTo>
                  <a:cubicBezTo>
                    <a:pt x="109" y="43"/>
                    <a:pt x="110" y="42"/>
                    <a:pt x="111" y="43"/>
                  </a:cubicBezTo>
                  <a:cubicBezTo>
                    <a:pt x="112" y="43"/>
                    <a:pt x="114" y="44"/>
                    <a:pt x="115" y="43"/>
                  </a:cubicBezTo>
                  <a:cubicBezTo>
                    <a:pt x="116" y="42"/>
                    <a:pt x="116" y="42"/>
                    <a:pt x="116" y="43"/>
                  </a:cubicBezTo>
                  <a:cubicBezTo>
                    <a:pt x="117" y="44"/>
                    <a:pt x="119" y="44"/>
                    <a:pt x="124" y="44"/>
                  </a:cubicBezTo>
                  <a:cubicBezTo>
                    <a:pt x="128" y="44"/>
                    <a:pt x="127" y="42"/>
                    <a:pt x="129" y="43"/>
                  </a:cubicBezTo>
                  <a:cubicBezTo>
                    <a:pt x="130" y="43"/>
                    <a:pt x="133" y="43"/>
                    <a:pt x="134" y="43"/>
                  </a:cubicBezTo>
                  <a:cubicBezTo>
                    <a:pt x="136" y="43"/>
                    <a:pt x="137" y="41"/>
                    <a:pt x="136" y="40"/>
                  </a:cubicBezTo>
                  <a:cubicBezTo>
                    <a:pt x="136" y="39"/>
                    <a:pt x="126" y="38"/>
                    <a:pt x="124" y="39"/>
                  </a:cubicBezTo>
                  <a:cubicBezTo>
                    <a:pt x="122" y="40"/>
                    <a:pt x="119" y="38"/>
                    <a:pt x="118" y="39"/>
                  </a:cubicBezTo>
                  <a:cubicBezTo>
                    <a:pt x="116" y="40"/>
                    <a:pt x="117" y="38"/>
                    <a:pt x="114" y="38"/>
                  </a:cubicBezTo>
                  <a:cubicBezTo>
                    <a:pt x="111" y="38"/>
                    <a:pt x="114" y="37"/>
                    <a:pt x="115" y="36"/>
                  </a:cubicBezTo>
                  <a:cubicBezTo>
                    <a:pt x="115" y="35"/>
                    <a:pt x="111" y="34"/>
                    <a:pt x="109" y="34"/>
                  </a:cubicBezTo>
                  <a:cubicBezTo>
                    <a:pt x="107" y="35"/>
                    <a:pt x="106" y="34"/>
                    <a:pt x="104" y="33"/>
                  </a:cubicBezTo>
                  <a:cubicBezTo>
                    <a:pt x="102" y="32"/>
                    <a:pt x="98" y="32"/>
                    <a:pt x="99" y="34"/>
                  </a:cubicBezTo>
                  <a:cubicBezTo>
                    <a:pt x="99" y="35"/>
                    <a:pt x="105" y="37"/>
                    <a:pt x="106" y="36"/>
                  </a:cubicBezTo>
                  <a:cubicBezTo>
                    <a:pt x="106" y="35"/>
                    <a:pt x="108" y="37"/>
                    <a:pt x="109" y="38"/>
                  </a:cubicBezTo>
                  <a:cubicBezTo>
                    <a:pt x="109" y="39"/>
                    <a:pt x="108" y="39"/>
                    <a:pt x="109" y="41"/>
                  </a:cubicBezTo>
                  <a:close/>
                  <a:moveTo>
                    <a:pt x="114" y="30"/>
                  </a:moveTo>
                  <a:cubicBezTo>
                    <a:pt x="112" y="29"/>
                    <a:pt x="110" y="31"/>
                    <a:pt x="111" y="31"/>
                  </a:cubicBezTo>
                  <a:cubicBezTo>
                    <a:pt x="113" y="32"/>
                    <a:pt x="115" y="31"/>
                    <a:pt x="114" y="30"/>
                  </a:cubicBezTo>
                  <a:close/>
                  <a:moveTo>
                    <a:pt x="99" y="19"/>
                  </a:moveTo>
                  <a:cubicBezTo>
                    <a:pt x="101" y="20"/>
                    <a:pt x="100" y="20"/>
                    <a:pt x="102" y="21"/>
                  </a:cubicBezTo>
                  <a:cubicBezTo>
                    <a:pt x="103" y="22"/>
                    <a:pt x="108" y="20"/>
                    <a:pt x="108" y="21"/>
                  </a:cubicBezTo>
                  <a:cubicBezTo>
                    <a:pt x="109" y="22"/>
                    <a:pt x="104" y="23"/>
                    <a:pt x="104" y="23"/>
                  </a:cubicBezTo>
                  <a:cubicBezTo>
                    <a:pt x="105" y="24"/>
                    <a:pt x="108" y="25"/>
                    <a:pt x="107" y="26"/>
                  </a:cubicBezTo>
                  <a:cubicBezTo>
                    <a:pt x="107" y="26"/>
                    <a:pt x="112" y="28"/>
                    <a:pt x="113" y="27"/>
                  </a:cubicBezTo>
                  <a:cubicBezTo>
                    <a:pt x="113" y="26"/>
                    <a:pt x="114" y="26"/>
                    <a:pt x="116" y="27"/>
                  </a:cubicBezTo>
                  <a:cubicBezTo>
                    <a:pt x="117" y="27"/>
                    <a:pt x="117" y="24"/>
                    <a:pt x="118" y="24"/>
                  </a:cubicBezTo>
                  <a:cubicBezTo>
                    <a:pt x="119" y="25"/>
                    <a:pt x="119" y="23"/>
                    <a:pt x="120" y="23"/>
                  </a:cubicBezTo>
                  <a:cubicBezTo>
                    <a:pt x="122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2" y="20"/>
                  </a:cubicBezTo>
                  <a:cubicBezTo>
                    <a:pt x="120" y="21"/>
                    <a:pt x="119" y="20"/>
                    <a:pt x="120" y="19"/>
                  </a:cubicBezTo>
                  <a:cubicBezTo>
                    <a:pt x="120" y="18"/>
                    <a:pt x="118" y="18"/>
                    <a:pt x="119" y="17"/>
                  </a:cubicBezTo>
                  <a:cubicBezTo>
                    <a:pt x="120" y="16"/>
                    <a:pt x="117" y="15"/>
                    <a:pt x="117" y="16"/>
                  </a:cubicBezTo>
                  <a:cubicBezTo>
                    <a:pt x="117" y="18"/>
                    <a:pt x="115" y="17"/>
                    <a:pt x="115" y="15"/>
                  </a:cubicBezTo>
                  <a:cubicBezTo>
                    <a:pt x="115" y="14"/>
                    <a:pt x="111" y="14"/>
                    <a:pt x="108" y="12"/>
                  </a:cubicBezTo>
                  <a:cubicBezTo>
                    <a:pt x="105" y="9"/>
                    <a:pt x="103" y="11"/>
                    <a:pt x="104" y="11"/>
                  </a:cubicBezTo>
                  <a:cubicBezTo>
                    <a:pt x="106" y="11"/>
                    <a:pt x="106" y="12"/>
                    <a:pt x="104" y="12"/>
                  </a:cubicBezTo>
                  <a:cubicBezTo>
                    <a:pt x="103" y="12"/>
                    <a:pt x="101" y="12"/>
                    <a:pt x="103" y="13"/>
                  </a:cubicBezTo>
                  <a:cubicBezTo>
                    <a:pt x="105" y="14"/>
                    <a:pt x="103" y="14"/>
                    <a:pt x="101" y="14"/>
                  </a:cubicBezTo>
                  <a:cubicBezTo>
                    <a:pt x="99" y="14"/>
                    <a:pt x="99" y="16"/>
                    <a:pt x="101" y="17"/>
                  </a:cubicBezTo>
                  <a:cubicBezTo>
                    <a:pt x="104" y="17"/>
                    <a:pt x="102" y="18"/>
                    <a:pt x="100" y="18"/>
                  </a:cubicBezTo>
                  <a:cubicBezTo>
                    <a:pt x="99" y="17"/>
                    <a:pt x="98" y="18"/>
                    <a:pt x="99" y="19"/>
                  </a:cubicBezTo>
                  <a:close/>
                  <a:moveTo>
                    <a:pt x="111" y="9"/>
                  </a:moveTo>
                  <a:cubicBezTo>
                    <a:pt x="113" y="8"/>
                    <a:pt x="114" y="9"/>
                    <a:pt x="113" y="9"/>
                  </a:cubicBezTo>
                  <a:cubicBezTo>
                    <a:pt x="111" y="10"/>
                    <a:pt x="112" y="10"/>
                    <a:pt x="114" y="10"/>
                  </a:cubicBezTo>
                  <a:cubicBezTo>
                    <a:pt x="115" y="10"/>
                    <a:pt x="113" y="11"/>
                    <a:pt x="113" y="12"/>
                  </a:cubicBezTo>
                  <a:cubicBezTo>
                    <a:pt x="113" y="13"/>
                    <a:pt x="115" y="12"/>
                    <a:pt x="115" y="13"/>
                  </a:cubicBezTo>
                  <a:cubicBezTo>
                    <a:pt x="115" y="14"/>
                    <a:pt x="119" y="14"/>
                    <a:pt x="120" y="13"/>
                  </a:cubicBezTo>
                  <a:cubicBezTo>
                    <a:pt x="122" y="12"/>
                    <a:pt x="121" y="14"/>
                    <a:pt x="121" y="14"/>
                  </a:cubicBezTo>
                  <a:cubicBezTo>
                    <a:pt x="121" y="15"/>
                    <a:pt x="127" y="16"/>
                    <a:pt x="127" y="15"/>
                  </a:cubicBezTo>
                  <a:cubicBezTo>
                    <a:pt x="128" y="14"/>
                    <a:pt x="129" y="14"/>
                    <a:pt x="130" y="15"/>
                  </a:cubicBezTo>
                  <a:cubicBezTo>
                    <a:pt x="131" y="15"/>
                    <a:pt x="137" y="13"/>
                    <a:pt x="137" y="12"/>
                  </a:cubicBezTo>
                  <a:cubicBezTo>
                    <a:pt x="137" y="11"/>
                    <a:pt x="139" y="13"/>
                    <a:pt x="137" y="14"/>
                  </a:cubicBezTo>
                  <a:cubicBezTo>
                    <a:pt x="135" y="15"/>
                    <a:pt x="131" y="15"/>
                    <a:pt x="130" y="16"/>
                  </a:cubicBezTo>
                  <a:cubicBezTo>
                    <a:pt x="128" y="16"/>
                    <a:pt x="131" y="17"/>
                    <a:pt x="132" y="19"/>
                  </a:cubicBezTo>
                  <a:cubicBezTo>
                    <a:pt x="134" y="20"/>
                    <a:pt x="130" y="19"/>
                    <a:pt x="129" y="18"/>
                  </a:cubicBezTo>
                  <a:cubicBezTo>
                    <a:pt x="127" y="16"/>
                    <a:pt x="124" y="16"/>
                    <a:pt x="122" y="16"/>
                  </a:cubicBezTo>
                  <a:cubicBezTo>
                    <a:pt x="120" y="16"/>
                    <a:pt x="120" y="20"/>
                    <a:pt x="122" y="20"/>
                  </a:cubicBezTo>
                  <a:cubicBezTo>
                    <a:pt x="123" y="20"/>
                    <a:pt x="124" y="20"/>
                    <a:pt x="126" y="22"/>
                  </a:cubicBezTo>
                  <a:cubicBezTo>
                    <a:pt x="127" y="24"/>
                    <a:pt x="130" y="24"/>
                    <a:pt x="130" y="25"/>
                  </a:cubicBezTo>
                  <a:cubicBezTo>
                    <a:pt x="130" y="26"/>
                    <a:pt x="126" y="24"/>
                    <a:pt x="124" y="24"/>
                  </a:cubicBezTo>
                  <a:cubicBezTo>
                    <a:pt x="122" y="23"/>
                    <a:pt x="119" y="25"/>
                    <a:pt x="119" y="26"/>
                  </a:cubicBezTo>
                  <a:cubicBezTo>
                    <a:pt x="118" y="28"/>
                    <a:pt x="122" y="28"/>
                    <a:pt x="124" y="26"/>
                  </a:cubicBezTo>
                  <a:cubicBezTo>
                    <a:pt x="126" y="25"/>
                    <a:pt x="124" y="27"/>
                    <a:pt x="123" y="28"/>
                  </a:cubicBezTo>
                  <a:cubicBezTo>
                    <a:pt x="122" y="29"/>
                    <a:pt x="126" y="29"/>
                    <a:pt x="126" y="31"/>
                  </a:cubicBezTo>
                  <a:cubicBezTo>
                    <a:pt x="126" y="32"/>
                    <a:pt x="123" y="31"/>
                    <a:pt x="123" y="30"/>
                  </a:cubicBezTo>
                  <a:cubicBezTo>
                    <a:pt x="123" y="29"/>
                    <a:pt x="122" y="28"/>
                    <a:pt x="119" y="28"/>
                  </a:cubicBezTo>
                  <a:cubicBezTo>
                    <a:pt x="117" y="29"/>
                    <a:pt x="117" y="30"/>
                    <a:pt x="119" y="31"/>
                  </a:cubicBezTo>
                  <a:cubicBezTo>
                    <a:pt x="120" y="31"/>
                    <a:pt x="120" y="32"/>
                    <a:pt x="119" y="32"/>
                  </a:cubicBezTo>
                  <a:cubicBezTo>
                    <a:pt x="117" y="32"/>
                    <a:pt x="113" y="33"/>
                    <a:pt x="114" y="34"/>
                  </a:cubicBezTo>
                  <a:cubicBezTo>
                    <a:pt x="116" y="35"/>
                    <a:pt x="121" y="34"/>
                    <a:pt x="121" y="35"/>
                  </a:cubicBezTo>
                  <a:cubicBezTo>
                    <a:pt x="122" y="36"/>
                    <a:pt x="125" y="36"/>
                    <a:pt x="125" y="35"/>
                  </a:cubicBezTo>
                  <a:cubicBezTo>
                    <a:pt x="126" y="34"/>
                    <a:pt x="128" y="35"/>
                    <a:pt x="130" y="35"/>
                  </a:cubicBezTo>
                  <a:cubicBezTo>
                    <a:pt x="132" y="35"/>
                    <a:pt x="132" y="35"/>
                    <a:pt x="133" y="36"/>
                  </a:cubicBezTo>
                  <a:cubicBezTo>
                    <a:pt x="134" y="37"/>
                    <a:pt x="136" y="36"/>
                    <a:pt x="137" y="35"/>
                  </a:cubicBezTo>
                  <a:cubicBezTo>
                    <a:pt x="138" y="35"/>
                    <a:pt x="138" y="35"/>
                    <a:pt x="139" y="35"/>
                  </a:cubicBezTo>
                  <a:cubicBezTo>
                    <a:pt x="141" y="35"/>
                    <a:pt x="141" y="34"/>
                    <a:pt x="140" y="33"/>
                  </a:cubicBezTo>
                  <a:cubicBezTo>
                    <a:pt x="139" y="32"/>
                    <a:pt x="138" y="33"/>
                    <a:pt x="138" y="33"/>
                  </a:cubicBezTo>
                  <a:cubicBezTo>
                    <a:pt x="137" y="32"/>
                    <a:pt x="136" y="31"/>
                    <a:pt x="133" y="32"/>
                  </a:cubicBezTo>
                  <a:cubicBezTo>
                    <a:pt x="130" y="32"/>
                    <a:pt x="131" y="30"/>
                    <a:pt x="133" y="31"/>
                  </a:cubicBezTo>
                  <a:cubicBezTo>
                    <a:pt x="135" y="31"/>
                    <a:pt x="137" y="31"/>
                    <a:pt x="139" y="30"/>
                  </a:cubicBezTo>
                  <a:cubicBezTo>
                    <a:pt x="141" y="30"/>
                    <a:pt x="139" y="29"/>
                    <a:pt x="139" y="28"/>
                  </a:cubicBezTo>
                  <a:cubicBezTo>
                    <a:pt x="139" y="27"/>
                    <a:pt x="142" y="28"/>
                    <a:pt x="143" y="28"/>
                  </a:cubicBezTo>
                  <a:cubicBezTo>
                    <a:pt x="145" y="28"/>
                    <a:pt x="148" y="25"/>
                    <a:pt x="148" y="23"/>
                  </a:cubicBezTo>
                  <a:cubicBezTo>
                    <a:pt x="148" y="22"/>
                    <a:pt x="144" y="22"/>
                    <a:pt x="142" y="22"/>
                  </a:cubicBezTo>
                  <a:cubicBezTo>
                    <a:pt x="140" y="22"/>
                    <a:pt x="143" y="21"/>
                    <a:pt x="147" y="21"/>
                  </a:cubicBezTo>
                  <a:cubicBezTo>
                    <a:pt x="151" y="21"/>
                    <a:pt x="149" y="19"/>
                    <a:pt x="150" y="19"/>
                  </a:cubicBezTo>
                  <a:cubicBezTo>
                    <a:pt x="150" y="18"/>
                    <a:pt x="152" y="19"/>
                    <a:pt x="154" y="19"/>
                  </a:cubicBezTo>
                  <a:cubicBezTo>
                    <a:pt x="156" y="19"/>
                    <a:pt x="154" y="17"/>
                    <a:pt x="156" y="17"/>
                  </a:cubicBezTo>
                  <a:cubicBezTo>
                    <a:pt x="157" y="17"/>
                    <a:pt x="159" y="16"/>
                    <a:pt x="163" y="13"/>
                  </a:cubicBezTo>
                  <a:cubicBezTo>
                    <a:pt x="167" y="11"/>
                    <a:pt x="170" y="12"/>
                    <a:pt x="170" y="10"/>
                  </a:cubicBezTo>
                  <a:cubicBezTo>
                    <a:pt x="170" y="9"/>
                    <a:pt x="165" y="10"/>
                    <a:pt x="164" y="10"/>
                  </a:cubicBezTo>
                  <a:cubicBezTo>
                    <a:pt x="163" y="10"/>
                    <a:pt x="168" y="8"/>
                    <a:pt x="169" y="9"/>
                  </a:cubicBezTo>
                  <a:cubicBezTo>
                    <a:pt x="170" y="9"/>
                    <a:pt x="171" y="9"/>
                    <a:pt x="175" y="7"/>
                  </a:cubicBezTo>
                  <a:cubicBezTo>
                    <a:pt x="180" y="5"/>
                    <a:pt x="178" y="4"/>
                    <a:pt x="176" y="5"/>
                  </a:cubicBezTo>
                  <a:cubicBezTo>
                    <a:pt x="174" y="5"/>
                    <a:pt x="173" y="4"/>
                    <a:pt x="173" y="3"/>
                  </a:cubicBezTo>
                  <a:cubicBezTo>
                    <a:pt x="173" y="2"/>
                    <a:pt x="170" y="3"/>
                    <a:pt x="170" y="3"/>
                  </a:cubicBezTo>
                  <a:cubicBezTo>
                    <a:pt x="170" y="2"/>
                    <a:pt x="168" y="2"/>
                    <a:pt x="165" y="3"/>
                  </a:cubicBezTo>
                  <a:cubicBezTo>
                    <a:pt x="163" y="4"/>
                    <a:pt x="165" y="2"/>
                    <a:pt x="166" y="2"/>
                  </a:cubicBezTo>
                  <a:cubicBezTo>
                    <a:pt x="167" y="2"/>
                    <a:pt x="159" y="2"/>
                    <a:pt x="158" y="1"/>
                  </a:cubicBezTo>
                  <a:cubicBezTo>
                    <a:pt x="157" y="0"/>
                    <a:pt x="155" y="3"/>
                    <a:pt x="154" y="1"/>
                  </a:cubicBezTo>
                  <a:cubicBezTo>
                    <a:pt x="153" y="0"/>
                    <a:pt x="150" y="1"/>
                    <a:pt x="150" y="2"/>
                  </a:cubicBezTo>
                  <a:cubicBezTo>
                    <a:pt x="151" y="3"/>
                    <a:pt x="150" y="3"/>
                    <a:pt x="149" y="2"/>
                  </a:cubicBezTo>
                  <a:cubicBezTo>
                    <a:pt x="148" y="1"/>
                    <a:pt x="145" y="2"/>
                    <a:pt x="143" y="2"/>
                  </a:cubicBezTo>
                  <a:cubicBezTo>
                    <a:pt x="141" y="1"/>
                    <a:pt x="142" y="3"/>
                    <a:pt x="140" y="2"/>
                  </a:cubicBezTo>
                  <a:cubicBezTo>
                    <a:pt x="138" y="1"/>
                    <a:pt x="135" y="2"/>
                    <a:pt x="136" y="2"/>
                  </a:cubicBezTo>
                  <a:cubicBezTo>
                    <a:pt x="137" y="3"/>
                    <a:pt x="136" y="3"/>
                    <a:pt x="135" y="3"/>
                  </a:cubicBezTo>
                  <a:cubicBezTo>
                    <a:pt x="134" y="3"/>
                    <a:pt x="133" y="3"/>
                    <a:pt x="133" y="4"/>
                  </a:cubicBezTo>
                  <a:cubicBezTo>
                    <a:pt x="134" y="5"/>
                    <a:pt x="130" y="4"/>
                    <a:pt x="130" y="5"/>
                  </a:cubicBezTo>
                  <a:cubicBezTo>
                    <a:pt x="130" y="6"/>
                    <a:pt x="128" y="6"/>
                    <a:pt x="127" y="5"/>
                  </a:cubicBezTo>
                  <a:cubicBezTo>
                    <a:pt x="126" y="4"/>
                    <a:pt x="122" y="4"/>
                    <a:pt x="123" y="5"/>
                  </a:cubicBezTo>
                  <a:cubicBezTo>
                    <a:pt x="124" y="6"/>
                    <a:pt x="120" y="5"/>
                    <a:pt x="121" y="6"/>
                  </a:cubicBezTo>
                  <a:cubicBezTo>
                    <a:pt x="122" y="7"/>
                    <a:pt x="120" y="8"/>
                    <a:pt x="120" y="7"/>
                  </a:cubicBezTo>
                  <a:cubicBezTo>
                    <a:pt x="120" y="7"/>
                    <a:pt x="117" y="6"/>
                    <a:pt x="116" y="7"/>
                  </a:cubicBezTo>
                  <a:cubicBezTo>
                    <a:pt x="115" y="8"/>
                    <a:pt x="115" y="9"/>
                    <a:pt x="114" y="8"/>
                  </a:cubicBezTo>
                  <a:cubicBezTo>
                    <a:pt x="114" y="8"/>
                    <a:pt x="112" y="8"/>
                    <a:pt x="110" y="9"/>
                  </a:cubicBezTo>
                  <a:cubicBezTo>
                    <a:pt x="108" y="9"/>
                    <a:pt x="110" y="10"/>
                    <a:pt x="111" y="9"/>
                  </a:cubicBezTo>
                  <a:close/>
                  <a:moveTo>
                    <a:pt x="136" y="94"/>
                  </a:moveTo>
                  <a:cubicBezTo>
                    <a:pt x="137" y="94"/>
                    <a:pt x="138" y="91"/>
                    <a:pt x="136" y="91"/>
                  </a:cubicBezTo>
                  <a:cubicBezTo>
                    <a:pt x="135" y="91"/>
                    <a:pt x="135" y="94"/>
                    <a:pt x="136" y="94"/>
                  </a:cubicBezTo>
                  <a:close/>
                  <a:moveTo>
                    <a:pt x="127" y="92"/>
                  </a:moveTo>
                  <a:cubicBezTo>
                    <a:pt x="129" y="93"/>
                    <a:pt x="131" y="90"/>
                    <a:pt x="131" y="89"/>
                  </a:cubicBezTo>
                  <a:cubicBezTo>
                    <a:pt x="131" y="88"/>
                    <a:pt x="126" y="90"/>
                    <a:pt x="127" y="92"/>
                  </a:cubicBezTo>
                  <a:close/>
                  <a:moveTo>
                    <a:pt x="134" y="86"/>
                  </a:moveTo>
                  <a:cubicBezTo>
                    <a:pt x="135" y="85"/>
                    <a:pt x="131" y="85"/>
                    <a:pt x="131" y="84"/>
                  </a:cubicBezTo>
                  <a:cubicBezTo>
                    <a:pt x="132" y="83"/>
                    <a:pt x="128" y="82"/>
                    <a:pt x="127" y="81"/>
                  </a:cubicBezTo>
                  <a:cubicBezTo>
                    <a:pt x="126" y="81"/>
                    <a:pt x="124" y="80"/>
                    <a:pt x="124" y="79"/>
                  </a:cubicBezTo>
                  <a:cubicBezTo>
                    <a:pt x="124" y="78"/>
                    <a:pt x="122" y="79"/>
                    <a:pt x="122" y="81"/>
                  </a:cubicBezTo>
                  <a:cubicBezTo>
                    <a:pt x="122" y="82"/>
                    <a:pt x="121" y="82"/>
                    <a:pt x="121" y="84"/>
                  </a:cubicBezTo>
                  <a:cubicBezTo>
                    <a:pt x="122" y="85"/>
                    <a:pt x="119" y="86"/>
                    <a:pt x="119" y="87"/>
                  </a:cubicBezTo>
                  <a:cubicBezTo>
                    <a:pt x="120" y="87"/>
                    <a:pt x="121" y="86"/>
                    <a:pt x="122" y="86"/>
                  </a:cubicBezTo>
                  <a:cubicBezTo>
                    <a:pt x="123" y="86"/>
                    <a:pt x="122" y="88"/>
                    <a:pt x="123" y="88"/>
                  </a:cubicBezTo>
                  <a:cubicBezTo>
                    <a:pt x="125" y="88"/>
                    <a:pt x="127" y="87"/>
                    <a:pt x="127" y="86"/>
                  </a:cubicBezTo>
                  <a:cubicBezTo>
                    <a:pt x="128" y="85"/>
                    <a:pt x="129" y="85"/>
                    <a:pt x="130" y="86"/>
                  </a:cubicBezTo>
                  <a:cubicBezTo>
                    <a:pt x="131" y="87"/>
                    <a:pt x="134" y="87"/>
                    <a:pt x="134" y="86"/>
                  </a:cubicBezTo>
                  <a:close/>
                  <a:moveTo>
                    <a:pt x="167" y="78"/>
                  </a:moveTo>
                  <a:cubicBezTo>
                    <a:pt x="168" y="78"/>
                    <a:pt x="168" y="79"/>
                    <a:pt x="170" y="81"/>
                  </a:cubicBezTo>
                  <a:cubicBezTo>
                    <a:pt x="172" y="82"/>
                    <a:pt x="172" y="81"/>
                    <a:pt x="172" y="80"/>
                  </a:cubicBezTo>
                  <a:cubicBezTo>
                    <a:pt x="172" y="79"/>
                    <a:pt x="175" y="80"/>
                    <a:pt x="174" y="79"/>
                  </a:cubicBezTo>
                  <a:cubicBezTo>
                    <a:pt x="174" y="78"/>
                    <a:pt x="176" y="76"/>
                    <a:pt x="177" y="76"/>
                  </a:cubicBezTo>
                  <a:cubicBezTo>
                    <a:pt x="178" y="75"/>
                    <a:pt x="176" y="74"/>
                    <a:pt x="175" y="74"/>
                  </a:cubicBezTo>
                  <a:cubicBezTo>
                    <a:pt x="173" y="74"/>
                    <a:pt x="173" y="73"/>
                    <a:pt x="173" y="73"/>
                  </a:cubicBezTo>
                  <a:cubicBezTo>
                    <a:pt x="173" y="72"/>
                    <a:pt x="170" y="70"/>
                    <a:pt x="169" y="71"/>
                  </a:cubicBezTo>
                  <a:cubicBezTo>
                    <a:pt x="168" y="71"/>
                    <a:pt x="166" y="69"/>
                    <a:pt x="165" y="69"/>
                  </a:cubicBezTo>
                  <a:cubicBezTo>
                    <a:pt x="164" y="69"/>
                    <a:pt x="162" y="68"/>
                    <a:pt x="162" y="67"/>
                  </a:cubicBezTo>
                  <a:cubicBezTo>
                    <a:pt x="162" y="65"/>
                    <a:pt x="165" y="67"/>
                    <a:pt x="165" y="66"/>
                  </a:cubicBezTo>
                  <a:cubicBezTo>
                    <a:pt x="166" y="65"/>
                    <a:pt x="163" y="66"/>
                    <a:pt x="163" y="65"/>
                  </a:cubicBezTo>
                  <a:cubicBezTo>
                    <a:pt x="162" y="64"/>
                    <a:pt x="163" y="64"/>
                    <a:pt x="164" y="64"/>
                  </a:cubicBezTo>
                  <a:cubicBezTo>
                    <a:pt x="164" y="63"/>
                    <a:pt x="163" y="62"/>
                    <a:pt x="163" y="62"/>
                  </a:cubicBezTo>
                  <a:cubicBezTo>
                    <a:pt x="162" y="62"/>
                    <a:pt x="162" y="63"/>
                    <a:pt x="161" y="63"/>
                  </a:cubicBezTo>
                  <a:cubicBezTo>
                    <a:pt x="160" y="63"/>
                    <a:pt x="161" y="62"/>
                    <a:pt x="161" y="61"/>
                  </a:cubicBezTo>
                  <a:cubicBezTo>
                    <a:pt x="162" y="60"/>
                    <a:pt x="159" y="60"/>
                    <a:pt x="158" y="60"/>
                  </a:cubicBezTo>
                  <a:cubicBezTo>
                    <a:pt x="157" y="60"/>
                    <a:pt x="156" y="60"/>
                    <a:pt x="156" y="59"/>
                  </a:cubicBezTo>
                  <a:cubicBezTo>
                    <a:pt x="156" y="58"/>
                    <a:pt x="154" y="59"/>
                    <a:pt x="154" y="59"/>
                  </a:cubicBezTo>
                  <a:cubicBezTo>
                    <a:pt x="153" y="60"/>
                    <a:pt x="152" y="59"/>
                    <a:pt x="153" y="59"/>
                  </a:cubicBezTo>
                  <a:cubicBezTo>
                    <a:pt x="154" y="59"/>
                    <a:pt x="155" y="58"/>
                    <a:pt x="155" y="57"/>
                  </a:cubicBezTo>
                  <a:cubicBezTo>
                    <a:pt x="154" y="56"/>
                    <a:pt x="152" y="56"/>
                    <a:pt x="151" y="57"/>
                  </a:cubicBezTo>
                  <a:cubicBezTo>
                    <a:pt x="151" y="58"/>
                    <a:pt x="149" y="56"/>
                    <a:pt x="149" y="55"/>
                  </a:cubicBezTo>
                  <a:cubicBezTo>
                    <a:pt x="149" y="54"/>
                    <a:pt x="146" y="55"/>
                    <a:pt x="146" y="53"/>
                  </a:cubicBezTo>
                  <a:cubicBezTo>
                    <a:pt x="146" y="52"/>
                    <a:pt x="142" y="52"/>
                    <a:pt x="141" y="52"/>
                  </a:cubicBezTo>
                  <a:cubicBezTo>
                    <a:pt x="140" y="52"/>
                    <a:pt x="139" y="53"/>
                    <a:pt x="139" y="53"/>
                  </a:cubicBezTo>
                  <a:cubicBezTo>
                    <a:pt x="139" y="54"/>
                    <a:pt x="138" y="54"/>
                    <a:pt x="138" y="53"/>
                  </a:cubicBezTo>
                  <a:cubicBezTo>
                    <a:pt x="137" y="52"/>
                    <a:pt x="135" y="54"/>
                    <a:pt x="134" y="54"/>
                  </a:cubicBezTo>
                  <a:cubicBezTo>
                    <a:pt x="133" y="54"/>
                    <a:pt x="134" y="51"/>
                    <a:pt x="134" y="50"/>
                  </a:cubicBezTo>
                  <a:cubicBezTo>
                    <a:pt x="134" y="50"/>
                    <a:pt x="133" y="49"/>
                    <a:pt x="132" y="48"/>
                  </a:cubicBezTo>
                  <a:cubicBezTo>
                    <a:pt x="132" y="46"/>
                    <a:pt x="129" y="47"/>
                    <a:pt x="128" y="48"/>
                  </a:cubicBezTo>
                  <a:cubicBezTo>
                    <a:pt x="127" y="49"/>
                    <a:pt x="125" y="48"/>
                    <a:pt x="123" y="50"/>
                  </a:cubicBezTo>
                  <a:cubicBezTo>
                    <a:pt x="122" y="51"/>
                    <a:pt x="124" y="52"/>
                    <a:pt x="124" y="53"/>
                  </a:cubicBezTo>
                  <a:cubicBezTo>
                    <a:pt x="125" y="53"/>
                    <a:pt x="122" y="54"/>
                    <a:pt x="123" y="55"/>
                  </a:cubicBezTo>
                  <a:cubicBezTo>
                    <a:pt x="124" y="56"/>
                    <a:pt x="125" y="55"/>
                    <a:pt x="125" y="57"/>
                  </a:cubicBezTo>
                  <a:cubicBezTo>
                    <a:pt x="125" y="58"/>
                    <a:pt x="122" y="56"/>
                    <a:pt x="122" y="55"/>
                  </a:cubicBezTo>
                  <a:cubicBezTo>
                    <a:pt x="121" y="54"/>
                    <a:pt x="122" y="53"/>
                    <a:pt x="121" y="52"/>
                  </a:cubicBezTo>
                  <a:cubicBezTo>
                    <a:pt x="120" y="52"/>
                    <a:pt x="121" y="51"/>
                    <a:pt x="122" y="49"/>
                  </a:cubicBezTo>
                  <a:cubicBezTo>
                    <a:pt x="124" y="48"/>
                    <a:pt x="124" y="48"/>
                    <a:pt x="124" y="47"/>
                  </a:cubicBezTo>
                  <a:cubicBezTo>
                    <a:pt x="124" y="46"/>
                    <a:pt x="119" y="46"/>
                    <a:pt x="116" y="49"/>
                  </a:cubicBezTo>
                  <a:cubicBezTo>
                    <a:pt x="113" y="52"/>
                    <a:pt x="114" y="56"/>
                    <a:pt x="114" y="57"/>
                  </a:cubicBezTo>
                  <a:cubicBezTo>
                    <a:pt x="114" y="58"/>
                    <a:pt x="117" y="57"/>
                    <a:pt x="118" y="58"/>
                  </a:cubicBezTo>
                  <a:cubicBezTo>
                    <a:pt x="120" y="58"/>
                    <a:pt x="119" y="59"/>
                    <a:pt x="118" y="59"/>
                  </a:cubicBezTo>
                  <a:cubicBezTo>
                    <a:pt x="117" y="59"/>
                    <a:pt x="114" y="58"/>
                    <a:pt x="115" y="59"/>
                  </a:cubicBezTo>
                  <a:cubicBezTo>
                    <a:pt x="115" y="60"/>
                    <a:pt x="117" y="62"/>
                    <a:pt x="119" y="61"/>
                  </a:cubicBezTo>
                  <a:cubicBezTo>
                    <a:pt x="120" y="61"/>
                    <a:pt x="120" y="61"/>
                    <a:pt x="121" y="62"/>
                  </a:cubicBezTo>
                  <a:cubicBezTo>
                    <a:pt x="122" y="63"/>
                    <a:pt x="124" y="62"/>
                    <a:pt x="126" y="63"/>
                  </a:cubicBezTo>
                  <a:cubicBezTo>
                    <a:pt x="127" y="63"/>
                    <a:pt x="130" y="63"/>
                    <a:pt x="130" y="63"/>
                  </a:cubicBezTo>
                  <a:cubicBezTo>
                    <a:pt x="131" y="63"/>
                    <a:pt x="132" y="63"/>
                    <a:pt x="133" y="62"/>
                  </a:cubicBezTo>
                  <a:cubicBezTo>
                    <a:pt x="133" y="62"/>
                    <a:pt x="137" y="63"/>
                    <a:pt x="138" y="63"/>
                  </a:cubicBezTo>
                  <a:cubicBezTo>
                    <a:pt x="139" y="63"/>
                    <a:pt x="138" y="62"/>
                    <a:pt x="137" y="62"/>
                  </a:cubicBezTo>
                  <a:cubicBezTo>
                    <a:pt x="137" y="61"/>
                    <a:pt x="137" y="60"/>
                    <a:pt x="138" y="61"/>
                  </a:cubicBezTo>
                  <a:cubicBezTo>
                    <a:pt x="139" y="61"/>
                    <a:pt x="140" y="61"/>
                    <a:pt x="141" y="62"/>
                  </a:cubicBezTo>
                  <a:cubicBezTo>
                    <a:pt x="141" y="63"/>
                    <a:pt x="142" y="63"/>
                    <a:pt x="142" y="63"/>
                  </a:cubicBezTo>
                  <a:cubicBezTo>
                    <a:pt x="142" y="64"/>
                    <a:pt x="145" y="65"/>
                    <a:pt x="145" y="66"/>
                  </a:cubicBezTo>
                  <a:cubicBezTo>
                    <a:pt x="145" y="66"/>
                    <a:pt x="142" y="67"/>
                    <a:pt x="143" y="68"/>
                  </a:cubicBezTo>
                  <a:cubicBezTo>
                    <a:pt x="144" y="68"/>
                    <a:pt x="145" y="67"/>
                    <a:pt x="146" y="67"/>
                  </a:cubicBezTo>
                  <a:cubicBezTo>
                    <a:pt x="148" y="66"/>
                    <a:pt x="148" y="69"/>
                    <a:pt x="148" y="69"/>
                  </a:cubicBezTo>
                  <a:cubicBezTo>
                    <a:pt x="150" y="68"/>
                    <a:pt x="151" y="69"/>
                    <a:pt x="152" y="71"/>
                  </a:cubicBezTo>
                  <a:cubicBezTo>
                    <a:pt x="153" y="73"/>
                    <a:pt x="152" y="74"/>
                    <a:pt x="152" y="75"/>
                  </a:cubicBezTo>
                  <a:cubicBezTo>
                    <a:pt x="152" y="75"/>
                    <a:pt x="154" y="75"/>
                    <a:pt x="155" y="74"/>
                  </a:cubicBezTo>
                  <a:cubicBezTo>
                    <a:pt x="157" y="74"/>
                    <a:pt x="158" y="75"/>
                    <a:pt x="159" y="76"/>
                  </a:cubicBezTo>
                  <a:cubicBezTo>
                    <a:pt x="160" y="77"/>
                    <a:pt x="155" y="78"/>
                    <a:pt x="156" y="78"/>
                  </a:cubicBezTo>
                  <a:cubicBezTo>
                    <a:pt x="156" y="77"/>
                    <a:pt x="153" y="74"/>
                    <a:pt x="150" y="76"/>
                  </a:cubicBezTo>
                  <a:cubicBezTo>
                    <a:pt x="147" y="77"/>
                    <a:pt x="149" y="78"/>
                    <a:pt x="149" y="79"/>
                  </a:cubicBezTo>
                  <a:cubicBezTo>
                    <a:pt x="150" y="80"/>
                    <a:pt x="147" y="81"/>
                    <a:pt x="144" y="80"/>
                  </a:cubicBezTo>
                  <a:cubicBezTo>
                    <a:pt x="142" y="79"/>
                    <a:pt x="142" y="81"/>
                    <a:pt x="141" y="81"/>
                  </a:cubicBezTo>
                  <a:cubicBezTo>
                    <a:pt x="140" y="81"/>
                    <a:pt x="139" y="83"/>
                    <a:pt x="140" y="84"/>
                  </a:cubicBezTo>
                  <a:cubicBezTo>
                    <a:pt x="141" y="85"/>
                    <a:pt x="143" y="84"/>
                    <a:pt x="145" y="84"/>
                  </a:cubicBezTo>
                  <a:cubicBezTo>
                    <a:pt x="147" y="84"/>
                    <a:pt x="147" y="84"/>
                    <a:pt x="147" y="83"/>
                  </a:cubicBezTo>
                  <a:cubicBezTo>
                    <a:pt x="147" y="83"/>
                    <a:pt x="149" y="83"/>
                    <a:pt x="150" y="83"/>
                  </a:cubicBezTo>
                  <a:cubicBezTo>
                    <a:pt x="152" y="84"/>
                    <a:pt x="151" y="85"/>
                    <a:pt x="153" y="86"/>
                  </a:cubicBezTo>
                  <a:cubicBezTo>
                    <a:pt x="154" y="86"/>
                    <a:pt x="153" y="87"/>
                    <a:pt x="154" y="88"/>
                  </a:cubicBezTo>
                  <a:cubicBezTo>
                    <a:pt x="155" y="89"/>
                    <a:pt x="158" y="89"/>
                    <a:pt x="159" y="90"/>
                  </a:cubicBezTo>
                  <a:cubicBezTo>
                    <a:pt x="161" y="91"/>
                    <a:pt x="166" y="94"/>
                    <a:pt x="166" y="93"/>
                  </a:cubicBezTo>
                  <a:cubicBezTo>
                    <a:pt x="167" y="92"/>
                    <a:pt x="162" y="87"/>
                    <a:pt x="161" y="87"/>
                  </a:cubicBezTo>
                  <a:cubicBezTo>
                    <a:pt x="159" y="86"/>
                    <a:pt x="162" y="86"/>
                    <a:pt x="164" y="87"/>
                  </a:cubicBezTo>
                  <a:cubicBezTo>
                    <a:pt x="166" y="89"/>
                    <a:pt x="169" y="90"/>
                    <a:pt x="170" y="88"/>
                  </a:cubicBezTo>
                  <a:cubicBezTo>
                    <a:pt x="171" y="86"/>
                    <a:pt x="169" y="87"/>
                    <a:pt x="169" y="85"/>
                  </a:cubicBezTo>
                  <a:cubicBezTo>
                    <a:pt x="169" y="84"/>
                    <a:pt x="168" y="82"/>
                    <a:pt x="166" y="82"/>
                  </a:cubicBezTo>
                  <a:cubicBezTo>
                    <a:pt x="165" y="82"/>
                    <a:pt x="162" y="79"/>
                    <a:pt x="163" y="79"/>
                  </a:cubicBezTo>
                  <a:cubicBezTo>
                    <a:pt x="164" y="78"/>
                    <a:pt x="162" y="78"/>
                    <a:pt x="163" y="76"/>
                  </a:cubicBezTo>
                  <a:cubicBezTo>
                    <a:pt x="164" y="75"/>
                    <a:pt x="165" y="77"/>
                    <a:pt x="167" y="78"/>
                  </a:cubicBezTo>
                  <a:close/>
                  <a:moveTo>
                    <a:pt x="146" y="73"/>
                  </a:moveTo>
                  <a:cubicBezTo>
                    <a:pt x="147" y="73"/>
                    <a:pt x="147" y="71"/>
                    <a:pt x="146" y="70"/>
                  </a:cubicBezTo>
                  <a:cubicBezTo>
                    <a:pt x="146" y="69"/>
                    <a:pt x="144" y="69"/>
                    <a:pt x="143" y="69"/>
                  </a:cubicBezTo>
                  <a:cubicBezTo>
                    <a:pt x="142" y="69"/>
                    <a:pt x="140" y="71"/>
                    <a:pt x="141" y="73"/>
                  </a:cubicBezTo>
                  <a:cubicBezTo>
                    <a:pt x="142" y="74"/>
                    <a:pt x="145" y="73"/>
                    <a:pt x="146" y="73"/>
                  </a:cubicBezTo>
                  <a:close/>
                  <a:moveTo>
                    <a:pt x="134" y="47"/>
                  </a:moveTo>
                  <a:cubicBezTo>
                    <a:pt x="133" y="49"/>
                    <a:pt x="135" y="49"/>
                    <a:pt x="135" y="50"/>
                  </a:cubicBezTo>
                  <a:cubicBezTo>
                    <a:pt x="135" y="52"/>
                    <a:pt x="137" y="52"/>
                    <a:pt x="138" y="51"/>
                  </a:cubicBezTo>
                  <a:cubicBezTo>
                    <a:pt x="140" y="50"/>
                    <a:pt x="144" y="51"/>
                    <a:pt x="144" y="50"/>
                  </a:cubicBezTo>
                  <a:cubicBezTo>
                    <a:pt x="144" y="49"/>
                    <a:pt x="139" y="47"/>
                    <a:pt x="138" y="48"/>
                  </a:cubicBezTo>
                  <a:cubicBezTo>
                    <a:pt x="137" y="48"/>
                    <a:pt x="134" y="46"/>
                    <a:pt x="134" y="47"/>
                  </a:cubicBezTo>
                  <a:close/>
                  <a:moveTo>
                    <a:pt x="170" y="131"/>
                  </a:moveTo>
                  <a:cubicBezTo>
                    <a:pt x="171" y="132"/>
                    <a:pt x="176" y="134"/>
                    <a:pt x="176" y="133"/>
                  </a:cubicBezTo>
                  <a:cubicBezTo>
                    <a:pt x="177" y="132"/>
                    <a:pt x="170" y="130"/>
                    <a:pt x="170" y="131"/>
                  </a:cubicBezTo>
                  <a:close/>
                  <a:moveTo>
                    <a:pt x="195" y="137"/>
                  </a:moveTo>
                  <a:cubicBezTo>
                    <a:pt x="195" y="137"/>
                    <a:pt x="194" y="136"/>
                    <a:pt x="195" y="135"/>
                  </a:cubicBezTo>
                  <a:cubicBezTo>
                    <a:pt x="196" y="135"/>
                    <a:pt x="195" y="135"/>
                    <a:pt x="194" y="135"/>
                  </a:cubicBezTo>
                  <a:cubicBezTo>
                    <a:pt x="193" y="135"/>
                    <a:pt x="194" y="133"/>
                    <a:pt x="194" y="133"/>
                  </a:cubicBezTo>
                  <a:cubicBezTo>
                    <a:pt x="195" y="132"/>
                    <a:pt x="193" y="132"/>
                    <a:pt x="193" y="132"/>
                  </a:cubicBezTo>
                  <a:cubicBezTo>
                    <a:pt x="193" y="133"/>
                    <a:pt x="191" y="133"/>
                    <a:pt x="191" y="132"/>
                  </a:cubicBezTo>
                  <a:cubicBezTo>
                    <a:pt x="190" y="131"/>
                    <a:pt x="189" y="131"/>
                    <a:pt x="190" y="131"/>
                  </a:cubicBezTo>
                  <a:cubicBezTo>
                    <a:pt x="190" y="130"/>
                    <a:pt x="188" y="130"/>
                    <a:pt x="188" y="131"/>
                  </a:cubicBezTo>
                  <a:cubicBezTo>
                    <a:pt x="188" y="131"/>
                    <a:pt x="187" y="130"/>
                    <a:pt x="188" y="129"/>
                  </a:cubicBezTo>
                  <a:cubicBezTo>
                    <a:pt x="189" y="128"/>
                    <a:pt x="189" y="127"/>
                    <a:pt x="190" y="127"/>
                  </a:cubicBezTo>
                  <a:cubicBezTo>
                    <a:pt x="191" y="126"/>
                    <a:pt x="190" y="125"/>
                    <a:pt x="189" y="126"/>
                  </a:cubicBezTo>
                  <a:cubicBezTo>
                    <a:pt x="188" y="126"/>
                    <a:pt x="185" y="130"/>
                    <a:pt x="185" y="131"/>
                  </a:cubicBezTo>
                  <a:cubicBezTo>
                    <a:pt x="185" y="132"/>
                    <a:pt x="185" y="133"/>
                    <a:pt x="184" y="133"/>
                  </a:cubicBezTo>
                  <a:cubicBezTo>
                    <a:pt x="183" y="133"/>
                    <a:pt x="182" y="134"/>
                    <a:pt x="183" y="134"/>
                  </a:cubicBezTo>
                  <a:cubicBezTo>
                    <a:pt x="184" y="135"/>
                    <a:pt x="181" y="136"/>
                    <a:pt x="182" y="137"/>
                  </a:cubicBezTo>
                  <a:cubicBezTo>
                    <a:pt x="183" y="137"/>
                    <a:pt x="184" y="137"/>
                    <a:pt x="186" y="137"/>
                  </a:cubicBezTo>
                  <a:cubicBezTo>
                    <a:pt x="187" y="137"/>
                    <a:pt x="188" y="137"/>
                    <a:pt x="189" y="136"/>
                  </a:cubicBezTo>
                  <a:cubicBezTo>
                    <a:pt x="190" y="136"/>
                    <a:pt x="190" y="137"/>
                    <a:pt x="191" y="137"/>
                  </a:cubicBezTo>
                  <a:cubicBezTo>
                    <a:pt x="192" y="137"/>
                    <a:pt x="190" y="138"/>
                    <a:pt x="190" y="138"/>
                  </a:cubicBezTo>
                  <a:cubicBezTo>
                    <a:pt x="190" y="139"/>
                    <a:pt x="191" y="138"/>
                    <a:pt x="192" y="138"/>
                  </a:cubicBezTo>
                  <a:cubicBezTo>
                    <a:pt x="193" y="137"/>
                    <a:pt x="194" y="138"/>
                    <a:pt x="193" y="138"/>
                  </a:cubicBezTo>
                  <a:cubicBezTo>
                    <a:pt x="193" y="139"/>
                    <a:pt x="196" y="140"/>
                    <a:pt x="196" y="139"/>
                  </a:cubicBezTo>
                  <a:cubicBezTo>
                    <a:pt x="197" y="138"/>
                    <a:pt x="196" y="136"/>
                    <a:pt x="195" y="137"/>
                  </a:cubicBezTo>
                  <a:close/>
                  <a:moveTo>
                    <a:pt x="18" y="119"/>
                  </a:moveTo>
                  <a:cubicBezTo>
                    <a:pt x="16" y="120"/>
                    <a:pt x="21" y="124"/>
                    <a:pt x="21" y="123"/>
                  </a:cubicBezTo>
                  <a:cubicBezTo>
                    <a:pt x="22" y="123"/>
                    <a:pt x="20" y="121"/>
                    <a:pt x="20" y="120"/>
                  </a:cubicBezTo>
                  <a:cubicBezTo>
                    <a:pt x="20" y="119"/>
                    <a:pt x="20" y="118"/>
                    <a:pt x="18" y="119"/>
                  </a:cubicBezTo>
                  <a:close/>
                  <a:moveTo>
                    <a:pt x="180" y="141"/>
                  </a:moveTo>
                  <a:cubicBezTo>
                    <a:pt x="179" y="141"/>
                    <a:pt x="179" y="140"/>
                    <a:pt x="180" y="139"/>
                  </a:cubicBezTo>
                  <a:cubicBezTo>
                    <a:pt x="180" y="139"/>
                    <a:pt x="178" y="140"/>
                    <a:pt x="178" y="140"/>
                  </a:cubicBezTo>
                  <a:cubicBezTo>
                    <a:pt x="178" y="141"/>
                    <a:pt x="177" y="141"/>
                    <a:pt x="177" y="142"/>
                  </a:cubicBezTo>
                  <a:cubicBezTo>
                    <a:pt x="177" y="143"/>
                    <a:pt x="177" y="142"/>
                    <a:pt x="176" y="143"/>
                  </a:cubicBezTo>
                  <a:cubicBezTo>
                    <a:pt x="175" y="143"/>
                    <a:pt x="172" y="143"/>
                    <a:pt x="172" y="142"/>
                  </a:cubicBezTo>
                  <a:cubicBezTo>
                    <a:pt x="172" y="141"/>
                    <a:pt x="170" y="141"/>
                    <a:pt x="170" y="140"/>
                  </a:cubicBezTo>
                  <a:cubicBezTo>
                    <a:pt x="170" y="139"/>
                    <a:pt x="168" y="139"/>
                    <a:pt x="169" y="138"/>
                  </a:cubicBezTo>
                  <a:cubicBezTo>
                    <a:pt x="170" y="137"/>
                    <a:pt x="169" y="136"/>
                    <a:pt x="168" y="137"/>
                  </a:cubicBezTo>
                  <a:cubicBezTo>
                    <a:pt x="168" y="138"/>
                    <a:pt x="167" y="136"/>
                    <a:pt x="168" y="136"/>
                  </a:cubicBezTo>
                  <a:cubicBezTo>
                    <a:pt x="169" y="136"/>
                    <a:pt x="171" y="135"/>
                    <a:pt x="170" y="133"/>
                  </a:cubicBezTo>
                  <a:cubicBezTo>
                    <a:pt x="169" y="131"/>
                    <a:pt x="162" y="134"/>
                    <a:pt x="161" y="135"/>
                  </a:cubicBezTo>
                  <a:cubicBezTo>
                    <a:pt x="159" y="136"/>
                    <a:pt x="157" y="139"/>
                    <a:pt x="156" y="139"/>
                  </a:cubicBezTo>
                  <a:cubicBezTo>
                    <a:pt x="155" y="139"/>
                    <a:pt x="158" y="137"/>
                    <a:pt x="158" y="137"/>
                  </a:cubicBezTo>
                  <a:cubicBezTo>
                    <a:pt x="158" y="136"/>
                    <a:pt x="158" y="135"/>
                    <a:pt x="158" y="136"/>
                  </a:cubicBezTo>
                  <a:cubicBezTo>
                    <a:pt x="159" y="136"/>
                    <a:pt x="160" y="133"/>
                    <a:pt x="162" y="133"/>
                  </a:cubicBezTo>
                  <a:cubicBezTo>
                    <a:pt x="163" y="132"/>
                    <a:pt x="164" y="133"/>
                    <a:pt x="164" y="132"/>
                  </a:cubicBezTo>
                  <a:cubicBezTo>
                    <a:pt x="164" y="131"/>
                    <a:pt x="164" y="131"/>
                    <a:pt x="165" y="130"/>
                  </a:cubicBezTo>
                  <a:cubicBezTo>
                    <a:pt x="166" y="129"/>
                    <a:pt x="178" y="129"/>
                    <a:pt x="179" y="129"/>
                  </a:cubicBezTo>
                  <a:cubicBezTo>
                    <a:pt x="180" y="129"/>
                    <a:pt x="183" y="128"/>
                    <a:pt x="183" y="127"/>
                  </a:cubicBezTo>
                  <a:cubicBezTo>
                    <a:pt x="184" y="126"/>
                    <a:pt x="185" y="126"/>
                    <a:pt x="186" y="126"/>
                  </a:cubicBezTo>
                  <a:cubicBezTo>
                    <a:pt x="188" y="126"/>
                    <a:pt x="189" y="125"/>
                    <a:pt x="189" y="124"/>
                  </a:cubicBezTo>
                  <a:cubicBezTo>
                    <a:pt x="190" y="124"/>
                    <a:pt x="190" y="123"/>
                    <a:pt x="189" y="123"/>
                  </a:cubicBezTo>
                  <a:cubicBezTo>
                    <a:pt x="188" y="123"/>
                    <a:pt x="188" y="123"/>
                    <a:pt x="189" y="123"/>
                  </a:cubicBezTo>
                  <a:cubicBezTo>
                    <a:pt x="189" y="122"/>
                    <a:pt x="190" y="122"/>
                    <a:pt x="190" y="121"/>
                  </a:cubicBezTo>
                  <a:cubicBezTo>
                    <a:pt x="190" y="120"/>
                    <a:pt x="190" y="121"/>
                    <a:pt x="189" y="119"/>
                  </a:cubicBezTo>
                  <a:cubicBezTo>
                    <a:pt x="188" y="118"/>
                    <a:pt x="187" y="120"/>
                    <a:pt x="186" y="120"/>
                  </a:cubicBezTo>
                  <a:cubicBezTo>
                    <a:pt x="185" y="120"/>
                    <a:pt x="187" y="118"/>
                    <a:pt x="186" y="118"/>
                  </a:cubicBezTo>
                  <a:cubicBezTo>
                    <a:pt x="185" y="118"/>
                    <a:pt x="184" y="118"/>
                    <a:pt x="183" y="119"/>
                  </a:cubicBezTo>
                  <a:cubicBezTo>
                    <a:pt x="182" y="120"/>
                    <a:pt x="182" y="119"/>
                    <a:pt x="181" y="120"/>
                  </a:cubicBezTo>
                  <a:cubicBezTo>
                    <a:pt x="180" y="121"/>
                    <a:pt x="180" y="119"/>
                    <a:pt x="180" y="119"/>
                  </a:cubicBezTo>
                  <a:cubicBezTo>
                    <a:pt x="181" y="118"/>
                    <a:pt x="181" y="119"/>
                    <a:pt x="181" y="118"/>
                  </a:cubicBezTo>
                  <a:cubicBezTo>
                    <a:pt x="182" y="118"/>
                    <a:pt x="182" y="118"/>
                    <a:pt x="183" y="118"/>
                  </a:cubicBezTo>
                  <a:cubicBezTo>
                    <a:pt x="185" y="117"/>
                    <a:pt x="185" y="117"/>
                    <a:pt x="186" y="117"/>
                  </a:cubicBezTo>
                  <a:cubicBezTo>
                    <a:pt x="186" y="116"/>
                    <a:pt x="185" y="115"/>
                    <a:pt x="184" y="116"/>
                  </a:cubicBezTo>
                  <a:cubicBezTo>
                    <a:pt x="183" y="116"/>
                    <a:pt x="182" y="114"/>
                    <a:pt x="182" y="115"/>
                  </a:cubicBezTo>
                  <a:cubicBezTo>
                    <a:pt x="181" y="115"/>
                    <a:pt x="181" y="114"/>
                    <a:pt x="180" y="114"/>
                  </a:cubicBezTo>
                  <a:cubicBezTo>
                    <a:pt x="180" y="115"/>
                    <a:pt x="179" y="114"/>
                    <a:pt x="179" y="113"/>
                  </a:cubicBezTo>
                  <a:cubicBezTo>
                    <a:pt x="178" y="112"/>
                    <a:pt x="176" y="111"/>
                    <a:pt x="175" y="111"/>
                  </a:cubicBezTo>
                  <a:cubicBezTo>
                    <a:pt x="174" y="110"/>
                    <a:pt x="175" y="109"/>
                    <a:pt x="175" y="110"/>
                  </a:cubicBezTo>
                  <a:cubicBezTo>
                    <a:pt x="176" y="110"/>
                    <a:pt x="177" y="109"/>
                    <a:pt x="177" y="109"/>
                  </a:cubicBezTo>
                  <a:cubicBezTo>
                    <a:pt x="177" y="108"/>
                    <a:pt x="177" y="108"/>
                    <a:pt x="176" y="108"/>
                  </a:cubicBezTo>
                  <a:cubicBezTo>
                    <a:pt x="176" y="108"/>
                    <a:pt x="176" y="107"/>
                    <a:pt x="176" y="107"/>
                  </a:cubicBezTo>
                  <a:cubicBezTo>
                    <a:pt x="176" y="106"/>
                    <a:pt x="175" y="106"/>
                    <a:pt x="175" y="105"/>
                  </a:cubicBezTo>
                  <a:cubicBezTo>
                    <a:pt x="174" y="105"/>
                    <a:pt x="174" y="104"/>
                    <a:pt x="174" y="104"/>
                  </a:cubicBezTo>
                  <a:cubicBezTo>
                    <a:pt x="174" y="103"/>
                    <a:pt x="173" y="103"/>
                    <a:pt x="173" y="102"/>
                  </a:cubicBezTo>
                  <a:cubicBezTo>
                    <a:pt x="173" y="102"/>
                    <a:pt x="171" y="100"/>
                    <a:pt x="171" y="100"/>
                  </a:cubicBezTo>
                  <a:cubicBezTo>
                    <a:pt x="171" y="99"/>
                    <a:pt x="170" y="99"/>
                    <a:pt x="170" y="98"/>
                  </a:cubicBezTo>
                  <a:cubicBezTo>
                    <a:pt x="170" y="97"/>
                    <a:pt x="170" y="97"/>
                    <a:pt x="169" y="98"/>
                  </a:cubicBezTo>
                  <a:cubicBezTo>
                    <a:pt x="169" y="100"/>
                    <a:pt x="168" y="100"/>
                    <a:pt x="168" y="100"/>
                  </a:cubicBezTo>
                  <a:cubicBezTo>
                    <a:pt x="169" y="101"/>
                    <a:pt x="168" y="101"/>
                    <a:pt x="168" y="101"/>
                  </a:cubicBezTo>
                  <a:cubicBezTo>
                    <a:pt x="167" y="102"/>
                    <a:pt x="168" y="103"/>
                    <a:pt x="167" y="103"/>
                  </a:cubicBezTo>
                  <a:cubicBezTo>
                    <a:pt x="167" y="103"/>
                    <a:pt x="167" y="104"/>
                    <a:pt x="167" y="103"/>
                  </a:cubicBezTo>
                  <a:cubicBezTo>
                    <a:pt x="166" y="103"/>
                    <a:pt x="165" y="103"/>
                    <a:pt x="165" y="104"/>
                  </a:cubicBezTo>
                  <a:cubicBezTo>
                    <a:pt x="165" y="104"/>
                    <a:pt x="164" y="105"/>
                    <a:pt x="163" y="105"/>
                  </a:cubicBezTo>
                  <a:cubicBezTo>
                    <a:pt x="162" y="105"/>
                    <a:pt x="162" y="103"/>
                    <a:pt x="162" y="104"/>
                  </a:cubicBezTo>
                  <a:cubicBezTo>
                    <a:pt x="161" y="104"/>
                    <a:pt x="162" y="103"/>
                    <a:pt x="161" y="103"/>
                  </a:cubicBezTo>
                  <a:cubicBezTo>
                    <a:pt x="160" y="103"/>
                    <a:pt x="159" y="103"/>
                    <a:pt x="159" y="102"/>
                  </a:cubicBezTo>
                  <a:cubicBezTo>
                    <a:pt x="160" y="101"/>
                    <a:pt x="158" y="101"/>
                    <a:pt x="159" y="101"/>
                  </a:cubicBezTo>
                  <a:cubicBezTo>
                    <a:pt x="159" y="100"/>
                    <a:pt x="158" y="99"/>
                    <a:pt x="158" y="98"/>
                  </a:cubicBezTo>
                  <a:cubicBezTo>
                    <a:pt x="158" y="97"/>
                    <a:pt x="159" y="97"/>
                    <a:pt x="159" y="96"/>
                  </a:cubicBezTo>
                  <a:cubicBezTo>
                    <a:pt x="159" y="96"/>
                    <a:pt x="159" y="96"/>
                    <a:pt x="158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6" y="96"/>
                    <a:pt x="154" y="96"/>
                    <a:pt x="154" y="95"/>
                  </a:cubicBezTo>
                  <a:cubicBezTo>
                    <a:pt x="154" y="94"/>
                    <a:pt x="153" y="94"/>
                    <a:pt x="153" y="93"/>
                  </a:cubicBezTo>
                  <a:cubicBezTo>
                    <a:pt x="153" y="93"/>
                    <a:pt x="152" y="93"/>
                    <a:pt x="152" y="93"/>
                  </a:cubicBezTo>
                  <a:cubicBezTo>
                    <a:pt x="152" y="92"/>
                    <a:pt x="152" y="92"/>
                    <a:pt x="151" y="92"/>
                  </a:cubicBezTo>
                  <a:cubicBezTo>
                    <a:pt x="150" y="92"/>
                    <a:pt x="150" y="91"/>
                    <a:pt x="149" y="91"/>
                  </a:cubicBezTo>
                  <a:cubicBezTo>
                    <a:pt x="149" y="91"/>
                    <a:pt x="148" y="91"/>
                    <a:pt x="147" y="92"/>
                  </a:cubicBezTo>
                  <a:cubicBezTo>
                    <a:pt x="147" y="92"/>
                    <a:pt x="146" y="91"/>
                    <a:pt x="145" y="91"/>
                  </a:cubicBezTo>
                  <a:cubicBezTo>
                    <a:pt x="145" y="92"/>
                    <a:pt x="145" y="91"/>
                    <a:pt x="143" y="91"/>
                  </a:cubicBezTo>
                  <a:cubicBezTo>
                    <a:pt x="142" y="90"/>
                    <a:pt x="141" y="90"/>
                    <a:pt x="141" y="91"/>
                  </a:cubicBezTo>
                  <a:cubicBezTo>
                    <a:pt x="140" y="91"/>
                    <a:pt x="139" y="91"/>
                    <a:pt x="140" y="92"/>
                  </a:cubicBezTo>
                  <a:cubicBezTo>
                    <a:pt x="140" y="93"/>
                    <a:pt x="141" y="93"/>
                    <a:pt x="141" y="94"/>
                  </a:cubicBezTo>
                  <a:cubicBezTo>
                    <a:pt x="141" y="95"/>
                    <a:pt x="141" y="94"/>
                    <a:pt x="140" y="95"/>
                  </a:cubicBezTo>
                  <a:cubicBezTo>
                    <a:pt x="140" y="96"/>
                    <a:pt x="140" y="96"/>
                    <a:pt x="140" y="96"/>
                  </a:cubicBezTo>
                  <a:cubicBezTo>
                    <a:pt x="140" y="96"/>
                    <a:pt x="140" y="96"/>
                    <a:pt x="140" y="97"/>
                  </a:cubicBezTo>
                  <a:cubicBezTo>
                    <a:pt x="141" y="98"/>
                    <a:pt x="141" y="98"/>
                    <a:pt x="141" y="99"/>
                  </a:cubicBezTo>
                  <a:cubicBezTo>
                    <a:pt x="142" y="100"/>
                    <a:pt x="141" y="100"/>
                    <a:pt x="140" y="100"/>
                  </a:cubicBezTo>
                  <a:cubicBezTo>
                    <a:pt x="140" y="100"/>
                    <a:pt x="141" y="101"/>
                    <a:pt x="140" y="102"/>
                  </a:cubicBezTo>
                  <a:cubicBezTo>
                    <a:pt x="139" y="103"/>
                    <a:pt x="139" y="103"/>
                    <a:pt x="139" y="104"/>
                  </a:cubicBezTo>
                  <a:cubicBezTo>
                    <a:pt x="140" y="104"/>
                    <a:pt x="142" y="105"/>
                    <a:pt x="142" y="107"/>
                  </a:cubicBezTo>
                  <a:cubicBezTo>
                    <a:pt x="143" y="108"/>
                    <a:pt x="143" y="110"/>
                    <a:pt x="143" y="111"/>
                  </a:cubicBezTo>
                  <a:cubicBezTo>
                    <a:pt x="143" y="113"/>
                    <a:pt x="141" y="113"/>
                    <a:pt x="140" y="114"/>
                  </a:cubicBezTo>
                  <a:cubicBezTo>
                    <a:pt x="139" y="116"/>
                    <a:pt x="137" y="116"/>
                    <a:pt x="137" y="116"/>
                  </a:cubicBezTo>
                  <a:cubicBezTo>
                    <a:pt x="136" y="116"/>
                    <a:pt x="136" y="117"/>
                    <a:pt x="137" y="118"/>
                  </a:cubicBezTo>
                  <a:cubicBezTo>
                    <a:pt x="138" y="119"/>
                    <a:pt x="137" y="119"/>
                    <a:pt x="138" y="120"/>
                  </a:cubicBezTo>
                  <a:cubicBezTo>
                    <a:pt x="138" y="121"/>
                    <a:pt x="138" y="122"/>
                    <a:pt x="139" y="123"/>
                  </a:cubicBezTo>
                  <a:cubicBezTo>
                    <a:pt x="139" y="123"/>
                    <a:pt x="139" y="124"/>
                    <a:pt x="138" y="124"/>
                  </a:cubicBezTo>
                  <a:cubicBezTo>
                    <a:pt x="137" y="125"/>
                    <a:pt x="138" y="125"/>
                    <a:pt x="138" y="126"/>
                  </a:cubicBezTo>
                  <a:cubicBezTo>
                    <a:pt x="138" y="126"/>
                    <a:pt x="138" y="126"/>
                    <a:pt x="137" y="126"/>
                  </a:cubicBezTo>
                  <a:cubicBezTo>
                    <a:pt x="137" y="125"/>
                    <a:pt x="136" y="126"/>
                    <a:pt x="136" y="127"/>
                  </a:cubicBezTo>
                  <a:cubicBezTo>
                    <a:pt x="136" y="127"/>
                    <a:pt x="135" y="126"/>
                    <a:pt x="134" y="126"/>
                  </a:cubicBezTo>
                  <a:cubicBezTo>
                    <a:pt x="134" y="126"/>
                    <a:pt x="134" y="125"/>
                    <a:pt x="134" y="125"/>
                  </a:cubicBezTo>
                  <a:cubicBezTo>
                    <a:pt x="133" y="124"/>
                    <a:pt x="132" y="124"/>
                    <a:pt x="132" y="123"/>
                  </a:cubicBezTo>
                  <a:cubicBezTo>
                    <a:pt x="132" y="122"/>
                    <a:pt x="130" y="122"/>
                    <a:pt x="130" y="121"/>
                  </a:cubicBezTo>
                  <a:cubicBezTo>
                    <a:pt x="130" y="120"/>
                    <a:pt x="131" y="118"/>
                    <a:pt x="130" y="118"/>
                  </a:cubicBezTo>
                  <a:cubicBezTo>
                    <a:pt x="130" y="117"/>
                    <a:pt x="130" y="117"/>
                    <a:pt x="131" y="116"/>
                  </a:cubicBezTo>
                  <a:cubicBezTo>
                    <a:pt x="131" y="116"/>
                    <a:pt x="130" y="115"/>
                    <a:pt x="129" y="115"/>
                  </a:cubicBezTo>
                  <a:cubicBezTo>
                    <a:pt x="128" y="115"/>
                    <a:pt x="127" y="114"/>
                    <a:pt x="126" y="114"/>
                  </a:cubicBezTo>
                  <a:cubicBezTo>
                    <a:pt x="125" y="115"/>
                    <a:pt x="124" y="114"/>
                    <a:pt x="124" y="114"/>
                  </a:cubicBezTo>
                  <a:cubicBezTo>
                    <a:pt x="123" y="114"/>
                    <a:pt x="122" y="113"/>
                    <a:pt x="121" y="113"/>
                  </a:cubicBezTo>
                  <a:cubicBezTo>
                    <a:pt x="119" y="112"/>
                    <a:pt x="118" y="111"/>
                    <a:pt x="118" y="111"/>
                  </a:cubicBezTo>
                  <a:cubicBezTo>
                    <a:pt x="118" y="111"/>
                    <a:pt x="117" y="110"/>
                    <a:pt x="116" y="110"/>
                  </a:cubicBezTo>
                  <a:cubicBezTo>
                    <a:pt x="116" y="109"/>
                    <a:pt x="114" y="109"/>
                    <a:pt x="114" y="109"/>
                  </a:cubicBezTo>
                  <a:cubicBezTo>
                    <a:pt x="113" y="109"/>
                    <a:pt x="112" y="108"/>
                    <a:pt x="111" y="108"/>
                  </a:cubicBezTo>
                  <a:cubicBezTo>
                    <a:pt x="110" y="108"/>
                    <a:pt x="108" y="109"/>
                    <a:pt x="108" y="109"/>
                  </a:cubicBezTo>
                  <a:cubicBezTo>
                    <a:pt x="107" y="109"/>
                    <a:pt x="108" y="108"/>
                    <a:pt x="108" y="108"/>
                  </a:cubicBezTo>
                  <a:cubicBezTo>
                    <a:pt x="108" y="108"/>
                    <a:pt x="107" y="106"/>
                    <a:pt x="107" y="105"/>
                  </a:cubicBezTo>
                  <a:cubicBezTo>
                    <a:pt x="107" y="104"/>
                    <a:pt x="106" y="103"/>
                    <a:pt x="105" y="103"/>
                  </a:cubicBezTo>
                  <a:cubicBezTo>
                    <a:pt x="104" y="103"/>
                    <a:pt x="103" y="103"/>
                    <a:pt x="103" y="103"/>
                  </a:cubicBezTo>
                  <a:cubicBezTo>
                    <a:pt x="103" y="102"/>
                    <a:pt x="103" y="100"/>
                    <a:pt x="103" y="98"/>
                  </a:cubicBezTo>
                  <a:cubicBezTo>
                    <a:pt x="103" y="97"/>
                    <a:pt x="104" y="95"/>
                    <a:pt x="104" y="95"/>
                  </a:cubicBezTo>
                  <a:cubicBezTo>
                    <a:pt x="104" y="94"/>
                    <a:pt x="105" y="94"/>
                    <a:pt x="106" y="93"/>
                  </a:cubicBezTo>
                  <a:cubicBezTo>
                    <a:pt x="107" y="93"/>
                    <a:pt x="106" y="92"/>
                    <a:pt x="107" y="92"/>
                  </a:cubicBezTo>
                  <a:cubicBezTo>
                    <a:pt x="107" y="92"/>
                    <a:pt x="108" y="91"/>
                    <a:pt x="108" y="91"/>
                  </a:cubicBezTo>
                  <a:cubicBezTo>
                    <a:pt x="108" y="90"/>
                    <a:pt x="109" y="91"/>
                    <a:pt x="108" y="90"/>
                  </a:cubicBezTo>
                  <a:cubicBezTo>
                    <a:pt x="108" y="90"/>
                    <a:pt x="108" y="89"/>
                    <a:pt x="109" y="89"/>
                  </a:cubicBezTo>
                  <a:cubicBezTo>
                    <a:pt x="110" y="89"/>
                    <a:pt x="112" y="89"/>
                    <a:pt x="112" y="88"/>
                  </a:cubicBezTo>
                  <a:cubicBezTo>
                    <a:pt x="112" y="87"/>
                    <a:pt x="109" y="88"/>
                    <a:pt x="109" y="87"/>
                  </a:cubicBezTo>
                  <a:cubicBezTo>
                    <a:pt x="109" y="86"/>
                    <a:pt x="105" y="86"/>
                    <a:pt x="105" y="85"/>
                  </a:cubicBezTo>
                  <a:cubicBezTo>
                    <a:pt x="105" y="85"/>
                    <a:pt x="109" y="86"/>
                    <a:pt x="110" y="86"/>
                  </a:cubicBezTo>
                  <a:cubicBezTo>
                    <a:pt x="111" y="87"/>
                    <a:pt x="112" y="86"/>
                    <a:pt x="113" y="86"/>
                  </a:cubicBezTo>
                  <a:cubicBezTo>
                    <a:pt x="114" y="86"/>
                    <a:pt x="113" y="85"/>
                    <a:pt x="113" y="85"/>
                  </a:cubicBezTo>
                  <a:cubicBezTo>
                    <a:pt x="114" y="84"/>
                    <a:pt x="115" y="85"/>
                    <a:pt x="117" y="85"/>
                  </a:cubicBezTo>
                  <a:cubicBezTo>
                    <a:pt x="118" y="85"/>
                    <a:pt x="119" y="82"/>
                    <a:pt x="120" y="82"/>
                  </a:cubicBezTo>
                  <a:cubicBezTo>
                    <a:pt x="121" y="81"/>
                    <a:pt x="120" y="81"/>
                    <a:pt x="118" y="81"/>
                  </a:cubicBezTo>
                  <a:cubicBezTo>
                    <a:pt x="116" y="81"/>
                    <a:pt x="115" y="80"/>
                    <a:pt x="114" y="79"/>
                  </a:cubicBezTo>
                  <a:cubicBezTo>
                    <a:pt x="113" y="79"/>
                    <a:pt x="113" y="78"/>
                    <a:pt x="114" y="78"/>
                  </a:cubicBezTo>
                  <a:cubicBezTo>
                    <a:pt x="115" y="78"/>
                    <a:pt x="118" y="80"/>
                    <a:pt x="119" y="80"/>
                  </a:cubicBezTo>
                  <a:cubicBezTo>
                    <a:pt x="120" y="80"/>
                    <a:pt x="121" y="79"/>
                    <a:pt x="122" y="78"/>
                  </a:cubicBezTo>
                  <a:cubicBezTo>
                    <a:pt x="123" y="77"/>
                    <a:pt x="121" y="77"/>
                    <a:pt x="121" y="77"/>
                  </a:cubicBezTo>
                  <a:cubicBezTo>
                    <a:pt x="120" y="76"/>
                    <a:pt x="122" y="76"/>
                    <a:pt x="123" y="76"/>
                  </a:cubicBezTo>
                  <a:cubicBezTo>
                    <a:pt x="123" y="76"/>
                    <a:pt x="124" y="77"/>
                    <a:pt x="124" y="77"/>
                  </a:cubicBezTo>
                  <a:cubicBezTo>
                    <a:pt x="124" y="77"/>
                    <a:pt x="126" y="77"/>
                    <a:pt x="126" y="77"/>
                  </a:cubicBezTo>
                  <a:cubicBezTo>
                    <a:pt x="127" y="77"/>
                    <a:pt x="126" y="76"/>
                    <a:pt x="125" y="75"/>
                  </a:cubicBezTo>
                  <a:cubicBezTo>
                    <a:pt x="124" y="75"/>
                    <a:pt x="125" y="74"/>
                    <a:pt x="125" y="75"/>
                  </a:cubicBezTo>
                  <a:cubicBezTo>
                    <a:pt x="126" y="75"/>
                    <a:pt x="127" y="75"/>
                    <a:pt x="127" y="76"/>
                  </a:cubicBezTo>
                  <a:cubicBezTo>
                    <a:pt x="128" y="77"/>
                    <a:pt x="128" y="76"/>
                    <a:pt x="129" y="76"/>
                  </a:cubicBezTo>
                  <a:cubicBezTo>
                    <a:pt x="130" y="76"/>
                    <a:pt x="130" y="75"/>
                    <a:pt x="131" y="74"/>
                  </a:cubicBezTo>
                  <a:cubicBezTo>
                    <a:pt x="131" y="74"/>
                    <a:pt x="132" y="75"/>
                    <a:pt x="132" y="74"/>
                  </a:cubicBezTo>
                  <a:cubicBezTo>
                    <a:pt x="133" y="73"/>
                    <a:pt x="132" y="72"/>
                    <a:pt x="131" y="71"/>
                  </a:cubicBezTo>
                  <a:cubicBezTo>
                    <a:pt x="130" y="71"/>
                    <a:pt x="131" y="70"/>
                    <a:pt x="130" y="70"/>
                  </a:cubicBezTo>
                  <a:cubicBezTo>
                    <a:pt x="130" y="69"/>
                    <a:pt x="129" y="69"/>
                    <a:pt x="130" y="69"/>
                  </a:cubicBezTo>
                  <a:cubicBezTo>
                    <a:pt x="131" y="69"/>
                    <a:pt x="132" y="69"/>
                    <a:pt x="133" y="68"/>
                  </a:cubicBezTo>
                  <a:cubicBezTo>
                    <a:pt x="133" y="67"/>
                    <a:pt x="131" y="67"/>
                    <a:pt x="132" y="67"/>
                  </a:cubicBezTo>
                  <a:cubicBezTo>
                    <a:pt x="133" y="66"/>
                    <a:pt x="132" y="66"/>
                    <a:pt x="131" y="66"/>
                  </a:cubicBezTo>
                  <a:cubicBezTo>
                    <a:pt x="130" y="66"/>
                    <a:pt x="130" y="65"/>
                    <a:pt x="130" y="64"/>
                  </a:cubicBezTo>
                  <a:cubicBezTo>
                    <a:pt x="130" y="64"/>
                    <a:pt x="128" y="64"/>
                    <a:pt x="127" y="64"/>
                  </a:cubicBezTo>
                  <a:cubicBezTo>
                    <a:pt x="126" y="63"/>
                    <a:pt x="124" y="63"/>
                    <a:pt x="124" y="63"/>
                  </a:cubicBezTo>
                  <a:cubicBezTo>
                    <a:pt x="123" y="64"/>
                    <a:pt x="123" y="66"/>
                    <a:pt x="124" y="66"/>
                  </a:cubicBezTo>
                  <a:cubicBezTo>
                    <a:pt x="125" y="66"/>
                    <a:pt x="125" y="66"/>
                    <a:pt x="125" y="67"/>
                  </a:cubicBezTo>
                  <a:cubicBezTo>
                    <a:pt x="124" y="67"/>
                    <a:pt x="125" y="68"/>
                    <a:pt x="124" y="68"/>
                  </a:cubicBezTo>
                  <a:cubicBezTo>
                    <a:pt x="124" y="68"/>
                    <a:pt x="123" y="67"/>
                    <a:pt x="123" y="69"/>
                  </a:cubicBezTo>
                  <a:cubicBezTo>
                    <a:pt x="123" y="70"/>
                    <a:pt x="122" y="70"/>
                    <a:pt x="122" y="71"/>
                  </a:cubicBezTo>
                  <a:cubicBezTo>
                    <a:pt x="121" y="71"/>
                    <a:pt x="121" y="69"/>
                    <a:pt x="121" y="69"/>
                  </a:cubicBezTo>
                  <a:cubicBezTo>
                    <a:pt x="120" y="70"/>
                    <a:pt x="120" y="71"/>
                    <a:pt x="120" y="71"/>
                  </a:cubicBezTo>
                  <a:cubicBezTo>
                    <a:pt x="121" y="71"/>
                    <a:pt x="121" y="72"/>
                    <a:pt x="121" y="73"/>
                  </a:cubicBezTo>
                  <a:cubicBezTo>
                    <a:pt x="121" y="73"/>
                    <a:pt x="120" y="73"/>
                    <a:pt x="120" y="74"/>
                  </a:cubicBezTo>
                  <a:cubicBezTo>
                    <a:pt x="119" y="75"/>
                    <a:pt x="119" y="73"/>
                    <a:pt x="118" y="73"/>
                  </a:cubicBezTo>
                  <a:cubicBezTo>
                    <a:pt x="118" y="72"/>
                    <a:pt x="117" y="71"/>
                    <a:pt x="117" y="70"/>
                  </a:cubicBezTo>
                  <a:cubicBezTo>
                    <a:pt x="117" y="70"/>
                    <a:pt x="117" y="69"/>
                    <a:pt x="118" y="69"/>
                  </a:cubicBezTo>
                  <a:cubicBezTo>
                    <a:pt x="118" y="69"/>
                    <a:pt x="118" y="69"/>
                    <a:pt x="118" y="68"/>
                  </a:cubicBezTo>
                  <a:cubicBezTo>
                    <a:pt x="118" y="67"/>
                    <a:pt x="117" y="67"/>
                    <a:pt x="116" y="66"/>
                  </a:cubicBezTo>
                  <a:cubicBezTo>
                    <a:pt x="116" y="65"/>
                    <a:pt x="115" y="65"/>
                    <a:pt x="114" y="66"/>
                  </a:cubicBezTo>
                  <a:cubicBezTo>
                    <a:pt x="114" y="66"/>
                    <a:pt x="114" y="67"/>
                    <a:pt x="113" y="67"/>
                  </a:cubicBezTo>
                  <a:cubicBezTo>
                    <a:pt x="113" y="68"/>
                    <a:pt x="113" y="69"/>
                    <a:pt x="112" y="69"/>
                  </a:cubicBezTo>
                  <a:cubicBezTo>
                    <a:pt x="112" y="69"/>
                    <a:pt x="112" y="67"/>
                    <a:pt x="112" y="67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3" y="66"/>
                    <a:pt x="113" y="65"/>
                    <a:pt x="113" y="65"/>
                  </a:cubicBezTo>
                  <a:cubicBezTo>
                    <a:pt x="112" y="65"/>
                    <a:pt x="111" y="64"/>
                    <a:pt x="110" y="64"/>
                  </a:cubicBezTo>
                  <a:cubicBezTo>
                    <a:pt x="110" y="64"/>
                    <a:pt x="109" y="65"/>
                    <a:pt x="109" y="64"/>
                  </a:cubicBezTo>
                  <a:cubicBezTo>
                    <a:pt x="108" y="64"/>
                    <a:pt x="109" y="63"/>
                    <a:pt x="109" y="62"/>
                  </a:cubicBezTo>
                  <a:cubicBezTo>
                    <a:pt x="109" y="62"/>
                    <a:pt x="110" y="63"/>
                    <a:pt x="110" y="62"/>
                  </a:cubicBezTo>
                  <a:cubicBezTo>
                    <a:pt x="111" y="61"/>
                    <a:pt x="109" y="61"/>
                    <a:pt x="109" y="61"/>
                  </a:cubicBezTo>
                  <a:cubicBezTo>
                    <a:pt x="109" y="60"/>
                    <a:pt x="107" y="60"/>
                    <a:pt x="107" y="59"/>
                  </a:cubicBezTo>
                  <a:cubicBezTo>
                    <a:pt x="106" y="59"/>
                    <a:pt x="107" y="58"/>
                    <a:pt x="107" y="57"/>
                  </a:cubicBezTo>
                  <a:cubicBezTo>
                    <a:pt x="107" y="57"/>
                    <a:pt x="105" y="55"/>
                    <a:pt x="104" y="55"/>
                  </a:cubicBezTo>
                  <a:cubicBezTo>
                    <a:pt x="103" y="56"/>
                    <a:pt x="103" y="54"/>
                    <a:pt x="103" y="54"/>
                  </a:cubicBezTo>
                  <a:cubicBezTo>
                    <a:pt x="104" y="55"/>
                    <a:pt x="104" y="54"/>
                    <a:pt x="105" y="53"/>
                  </a:cubicBezTo>
                  <a:cubicBezTo>
                    <a:pt x="106" y="52"/>
                    <a:pt x="106" y="52"/>
                    <a:pt x="105" y="52"/>
                  </a:cubicBezTo>
                  <a:cubicBezTo>
                    <a:pt x="105" y="52"/>
                    <a:pt x="105" y="51"/>
                    <a:pt x="106" y="51"/>
                  </a:cubicBezTo>
                  <a:cubicBezTo>
                    <a:pt x="107" y="51"/>
                    <a:pt x="108" y="52"/>
                    <a:pt x="109" y="51"/>
                  </a:cubicBezTo>
                  <a:cubicBezTo>
                    <a:pt x="110" y="51"/>
                    <a:pt x="111" y="48"/>
                    <a:pt x="112" y="47"/>
                  </a:cubicBezTo>
                  <a:cubicBezTo>
                    <a:pt x="113" y="46"/>
                    <a:pt x="112" y="46"/>
                    <a:pt x="110" y="46"/>
                  </a:cubicBezTo>
                  <a:cubicBezTo>
                    <a:pt x="108" y="46"/>
                    <a:pt x="108" y="45"/>
                    <a:pt x="106" y="45"/>
                  </a:cubicBezTo>
                  <a:cubicBezTo>
                    <a:pt x="105" y="45"/>
                    <a:pt x="102" y="46"/>
                    <a:pt x="102" y="46"/>
                  </a:cubicBezTo>
                  <a:cubicBezTo>
                    <a:pt x="101" y="46"/>
                    <a:pt x="102" y="47"/>
                    <a:pt x="102" y="47"/>
                  </a:cubicBezTo>
                  <a:cubicBezTo>
                    <a:pt x="102" y="48"/>
                    <a:pt x="101" y="47"/>
                    <a:pt x="101" y="47"/>
                  </a:cubicBezTo>
                  <a:cubicBezTo>
                    <a:pt x="100" y="47"/>
                    <a:pt x="101" y="48"/>
                    <a:pt x="101" y="50"/>
                  </a:cubicBezTo>
                  <a:cubicBezTo>
                    <a:pt x="101" y="51"/>
                    <a:pt x="101" y="52"/>
                    <a:pt x="102" y="52"/>
                  </a:cubicBezTo>
                  <a:cubicBezTo>
                    <a:pt x="102" y="53"/>
                    <a:pt x="102" y="54"/>
                    <a:pt x="102" y="55"/>
                  </a:cubicBezTo>
                  <a:cubicBezTo>
                    <a:pt x="102" y="56"/>
                    <a:pt x="101" y="56"/>
                    <a:pt x="101" y="56"/>
                  </a:cubicBezTo>
                  <a:cubicBezTo>
                    <a:pt x="100" y="56"/>
                    <a:pt x="102" y="57"/>
                    <a:pt x="101" y="57"/>
                  </a:cubicBezTo>
                  <a:cubicBezTo>
                    <a:pt x="101" y="58"/>
                    <a:pt x="100" y="57"/>
                    <a:pt x="100" y="57"/>
                  </a:cubicBezTo>
                  <a:cubicBezTo>
                    <a:pt x="99" y="57"/>
                    <a:pt x="98" y="59"/>
                    <a:pt x="99" y="60"/>
                  </a:cubicBezTo>
                  <a:cubicBezTo>
                    <a:pt x="100" y="60"/>
                    <a:pt x="100" y="60"/>
                    <a:pt x="99" y="61"/>
                  </a:cubicBezTo>
                  <a:cubicBezTo>
                    <a:pt x="99" y="61"/>
                    <a:pt x="98" y="62"/>
                    <a:pt x="100" y="63"/>
                  </a:cubicBezTo>
                  <a:cubicBezTo>
                    <a:pt x="101" y="64"/>
                    <a:pt x="103" y="64"/>
                    <a:pt x="104" y="65"/>
                  </a:cubicBezTo>
                  <a:cubicBezTo>
                    <a:pt x="105" y="65"/>
                    <a:pt x="104" y="65"/>
                    <a:pt x="104" y="66"/>
                  </a:cubicBezTo>
                  <a:cubicBezTo>
                    <a:pt x="104" y="67"/>
                    <a:pt x="103" y="67"/>
                    <a:pt x="103" y="68"/>
                  </a:cubicBezTo>
                  <a:cubicBezTo>
                    <a:pt x="103" y="68"/>
                    <a:pt x="104" y="68"/>
                    <a:pt x="104" y="67"/>
                  </a:cubicBezTo>
                  <a:cubicBezTo>
                    <a:pt x="105" y="66"/>
                    <a:pt x="105" y="67"/>
                    <a:pt x="105" y="68"/>
                  </a:cubicBezTo>
                  <a:cubicBezTo>
                    <a:pt x="105" y="69"/>
                    <a:pt x="105" y="68"/>
                    <a:pt x="104" y="69"/>
                  </a:cubicBezTo>
                  <a:cubicBezTo>
                    <a:pt x="103" y="70"/>
                    <a:pt x="103" y="70"/>
                    <a:pt x="102" y="70"/>
                  </a:cubicBezTo>
                  <a:cubicBezTo>
                    <a:pt x="101" y="70"/>
                    <a:pt x="101" y="72"/>
                    <a:pt x="102" y="72"/>
                  </a:cubicBezTo>
                  <a:cubicBezTo>
                    <a:pt x="102" y="73"/>
                    <a:pt x="102" y="74"/>
                    <a:pt x="101" y="73"/>
                  </a:cubicBezTo>
                  <a:cubicBezTo>
                    <a:pt x="99" y="73"/>
                    <a:pt x="99" y="72"/>
                    <a:pt x="99" y="71"/>
                  </a:cubicBezTo>
                  <a:cubicBezTo>
                    <a:pt x="100" y="71"/>
                    <a:pt x="100" y="70"/>
                    <a:pt x="100" y="70"/>
                  </a:cubicBezTo>
                  <a:cubicBezTo>
                    <a:pt x="99" y="70"/>
                    <a:pt x="98" y="70"/>
                    <a:pt x="97" y="69"/>
                  </a:cubicBezTo>
                  <a:cubicBezTo>
                    <a:pt x="97" y="68"/>
                    <a:pt x="97" y="69"/>
                    <a:pt x="99" y="69"/>
                  </a:cubicBezTo>
                  <a:cubicBezTo>
                    <a:pt x="100" y="69"/>
                    <a:pt x="99" y="68"/>
                    <a:pt x="100" y="68"/>
                  </a:cubicBezTo>
                  <a:cubicBezTo>
                    <a:pt x="101" y="68"/>
                    <a:pt x="102" y="68"/>
                    <a:pt x="102" y="68"/>
                  </a:cubicBezTo>
                  <a:cubicBezTo>
                    <a:pt x="103" y="67"/>
                    <a:pt x="102" y="66"/>
                    <a:pt x="101" y="66"/>
                  </a:cubicBezTo>
                  <a:cubicBezTo>
                    <a:pt x="101" y="66"/>
                    <a:pt x="99" y="66"/>
                    <a:pt x="99" y="66"/>
                  </a:cubicBezTo>
                  <a:cubicBezTo>
                    <a:pt x="99" y="65"/>
                    <a:pt x="101" y="65"/>
                    <a:pt x="101" y="65"/>
                  </a:cubicBezTo>
                  <a:cubicBezTo>
                    <a:pt x="102" y="65"/>
                    <a:pt x="101" y="64"/>
                    <a:pt x="100" y="64"/>
                  </a:cubicBezTo>
                  <a:cubicBezTo>
                    <a:pt x="99" y="65"/>
                    <a:pt x="98" y="65"/>
                    <a:pt x="98" y="64"/>
                  </a:cubicBezTo>
                  <a:cubicBezTo>
                    <a:pt x="97" y="63"/>
                    <a:pt x="95" y="63"/>
                    <a:pt x="95" y="65"/>
                  </a:cubicBezTo>
                  <a:cubicBezTo>
                    <a:pt x="95" y="66"/>
                    <a:pt x="93" y="65"/>
                    <a:pt x="93" y="66"/>
                  </a:cubicBezTo>
                  <a:cubicBezTo>
                    <a:pt x="92" y="67"/>
                    <a:pt x="93" y="67"/>
                    <a:pt x="95" y="67"/>
                  </a:cubicBezTo>
                  <a:cubicBezTo>
                    <a:pt x="96" y="67"/>
                    <a:pt x="97" y="68"/>
                    <a:pt x="96" y="68"/>
                  </a:cubicBezTo>
                  <a:cubicBezTo>
                    <a:pt x="96" y="68"/>
                    <a:pt x="96" y="69"/>
                    <a:pt x="95" y="69"/>
                  </a:cubicBezTo>
                  <a:cubicBezTo>
                    <a:pt x="95" y="69"/>
                    <a:pt x="94" y="69"/>
                    <a:pt x="94" y="70"/>
                  </a:cubicBezTo>
                  <a:cubicBezTo>
                    <a:pt x="95" y="70"/>
                    <a:pt x="94" y="70"/>
                    <a:pt x="94" y="71"/>
                  </a:cubicBezTo>
                  <a:cubicBezTo>
                    <a:pt x="94" y="72"/>
                    <a:pt x="93" y="71"/>
                    <a:pt x="92" y="71"/>
                  </a:cubicBezTo>
                  <a:cubicBezTo>
                    <a:pt x="91" y="71"/>
                    <a:pt x="89" y="71"/>
                    <a:pt x="88" y="72"/>
                  </a:cubicBezTo>
                  <a:cubicBezTo>
                    <a:pt x="87" y="72"/>
                    <a:pt x="85" y="71"/>
                    <a:pt x="84" y="71"/>
                  </a:cubicBezTo>
                  <a:cubicBezTo>
                    <a:pt x="84" y="70"/>
                    <a:pt x="83" y="70"/>
                    <a:pt x="82" y="70"/>
                  </a:cubicBezTo>
                  <a:cubicBezTo>
                    <a:pt x="81" y="70"/>
                    <a:pt x="81" y="69"/>
                    <a:pt x="80" y="69"/>
                  </a:cubicBezTo>
                  <a:cubicBezTo>
                    <a:pt x="79" y="69"/>
                    <a:pt x="79" y="68"/>
                    <a:pt x="79" y="67"/>
                  </a:cubicBezTo>
                  <a:cubicBezTo>
                    <a:pt x="79" y="67"/>
                    <a:pt x="76" y="67"/>
                    <a:pt x="75" y="68"/>
                  </a:cubicBezTo>
                  <a:cubicBezTo>
                    <a:pt x="74" y="68"/>
                    <a:pt x="73" y="68"/>
                    <a:pt x="72" y="69"/>
                  </a:cubicBezTo>
                  <a:cubicBezTo>
                    <a:pt x="72" y="70"/>
                    <a:pt x="73" y="70"/>
                    <a:pt x="73" y="70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7" y="69"/>
                    <a:pt x="78" y="68"/>
                    <a:pt x="78" y="68"/>
                  </a:cubicBezTo>
                  <a:cubicBezTo>
                    <a:pt x="79" y="69"/>
                    <a:pt x="76" y="70"/>
                    <a:pt x="74" y="70"/>
                  </a:cubicBezTo>
                  <a:cubicBezTo>
                    <a:pt x="73" y="71"/>
                    <a:pt x="74" y="72"/>
                    <a:pt x="75" y="73"/>
                  </a:cubicBezTo>
                  <a:cubicBezTo>
                    <a:pt x="76" y="75"/>
                    <a:pt x="74" y="74"/>
                    <a:pt x="74" y="75"/>
                  </a:cubicBezTo>
                  <a:cubicBezTo>
                    <a:pt x="74" y="76"/>
                    <a:pt x="72" y="75"/>
                    <a:pt x="73" y="74"/>
                  </a:cubicBezTo>
                  <a:cubicBezTo>
                    <a:pt x="74" y="74"/>
                    <a:pt x="73" y="73"/>
                    <a:pt x="73" y="73"/>
                  </a:cubicBezTo>
                  <a:cubicBezTo>
                    <a:pt x="72" y="72"/>
                    <a:pt x="71" y="73"/>
                    <a:pt x="71" y="72"/>
                  </a:cubicBezTo>
                  <a:cubicBezTo>
                    <a:pt x="72" y="71"/>
                    <a:pt x="71" y="72"/>
                    <a:pt x="70" y="71"/>
                  </a:cubicBezTo>
                  <a:cubicBezTo>
                    <a:pt x="69" y="71"/>
                    <a:pt x="69" y="71"/>
                    <a:pt x="68" y="71"/>
                  </a:cubicBezTo>
                  <a:cubicBezTo>
                    <a:pt x="67" y="71"/>
                    <a:pt x="66" y="71"/>
                    <a:pt x="64" y="72"/>
                  </a:cubicBezTo>
                  <a:cubicBezTo>
                    <a:pt x="62" y="72"/>
                    <a:pt x="58" y="72"/>
                    <a:pt x="57" y="71"/>
                  </a:cubicBezTo>
                  <a:cubicBezTo>
                    <a:pt x="57" y="71"/>
                    <a:pt x="59" y="69"/>
                    <a:pt x="60" y="70"/>
                  </a:cubicBezTo>
                  <a:cubicBezTo>
                    <a:pt x="61" y="70"/>
                    <a:pt x="60" y="69"/>
                    <a:pt x="59" y="68"/>
                  </a:cubicBezTo>
                  <a:cubicBezTo>
                    <a:pt x="58" y="67"/>
                    <a:pt x="55" y="66"/>
                    <a:pt x="56" y="67"/>
                  </a:cubicBezTo>
                  <a:cubicBezTo>
                    <a:pt x="56" y="68"/>
                    <a:pt x="54" y="67"/>
                    <a:pt x="52" y="67"/>
                  </a:cubicBezTo>
                  <a:cubicBezTo>
                    <a:pt x="50" y="66"/>
                    <a:pt x="50" y="66"/>
                    <a:pt x="49" y="66"/>
                  </a:cubicBezTo>
                  <a:cubicBezTo>
                    <a:pt x="48" y="66"/>
                    <a:pt x="46" y="65"/>
                    <a:pt x="45" y="64"/>
                  </a:cubicBezTo>
                  <a:cubicBezTo>
                    <a:pt x="43" y="63"/>
                    <a:pt x="40" y="63"/>
                    <a:pt x="40" y="64"/>
                  </a:cubicBezTo>
                  <a:cubicBezTo>
                    <a:pt x="39" y="65"/>
                    <a:pt x="38" y="65"/>
                    <a:pt x="37" y="65"/>
                  </a:cubicBezTo>
                  <a:cubicBezTo>
                    <a:pt x="36" y="65"/>
                    <a:pt x="38" y="64"/>
                    <a:pt x="37" y="64"/>
                  </a:cubicBezTo>
                  <a:cubicBezTo>
                    <a:pt x="37" y="64"/>
                    <a:pt x="37" y="62"/>
                    <a:pt x="37" y="62"/>
                  </a:cubicBezTo>
                  <a:cubicBezTo>
                    <a:pt x="36" y="62"/>
                    <a:pt x="35" y="65"/>
                    <a:pt x="34" y="65"/>
                  </a:cubicBezTo>
                  <a:cubicBezTo>
                    <a:pt x="32" y="65"/>
                    <a:pt x="31" y="62"/>
                    <a:pt x="30" y="61"/>
                  </a:cubicBezTo>
                  <a:cubicBezTo>
                    <a:pt x="29" y="60"/>
                    <a:pt x="28" y="60"/>
                    <a:pt x="29" y="61"/>
                  </a:cubicBezTo>
                  <a:cubicBezTo>
                    <a:pt x="30" y="63"/>
                    <a:pt x="28" y="62"/>
                    <a:pt x="28" y="63"/>
                  </a:cubicBezTo>
                  <a:cubicBezTo>
                    <a:pt x="28" y="63"/>
                    <a:pt x="26" y="64"/>
                    <a:pt x="26" y="64"/>
                  </a:cubicBezTo>
                  <a:cubicBezTo>
                    <a:pt x="27" y="63"/>
                    <a:pt x="26" y="63"/>
                    <a:pt x="24" y="64"/>
                  </a:cubicBezTo>
                  <a:cubicBezTo>
                    <a:pt x="23" y="66"/>
                    <a:pt x="22" y="66"/>
                    <a:pt x="22" y="65"/>
                  </a:cubicBezTo>
                  <a:cubicBezTo>
                    <a:pt x="22" y="65"/>
                    <a:pt x="19" y="66"/>
                    <a:pt x="19" y="67"/>
                  </a:cubicBezTo>
                  <a:cubicBezTo>
                    <a:pt x="19" y="67"/>
                    <a:pt x="18" y="68"/>
                    <a:pt x="17" y="68"/>
                  </a:cubicBezTo>
                  <a:cubicBezTo>
                    <a:pt x="16" y="68"/>
                    <a:pt x="17" y="67"/>
                    <a:pt x="18" y="67"/>
                  </a:cubicBezTo>
                  <a:cubicBezTo>
                    <a:pt x="19" y="66"/>
                    <a:pt x="21" y="64"/>
                    <a:pt x="22" y="64"/>
                  </a:cubicBezTo>
                  <a:cubicBezTo>
                    <a:pt x="23" y="64"/>
                    <a:pt x="26" y="63"/>
                    <a:pt x="26" y="63"/>
                  </a:cubicBezTo>
                  <a:cubicBezTo>
                    <a:pt x="26" y="62"/>
                    <a:pt x="24" y="62"/>
                    <a:pt x="24" y="62"/>
                  </a:cubicBezTo>
                  <a:cubicBezTo>
                    <a:pt x="23" y="62"/>
                    <a:pt x="22" y="63"/>
                    <a:pt x="20" y="64"/>
                  </a:cubicBezTo>
                  <a:cubicBezTo>
                    <a:pt x="19" y="64"/>
                    <a:pt x="17" y="64"/>
                    <a:pt x="18" y="65"/>
                  </a:cubicBezTo>
                  <a:cubicBezTo>
                    <a:pt x="18" y="66"/>
                    <a:pt x="17" y="65"/>
                    <a:pt x="16" y="65"/>
                  </a:cubicBezTo>
                  <a:cubicBezTo>
                    <a:pt x="16" y="66"/>
                    <a:pt x="15" y="65"/>
                    <a:pt x="16" y="65"/>
                  </a:cubicBezTo>
                  <a:cubicBezTo>
                    <a:pt x="16" y="65"/>
                    <a:pt x="15" y="64"/>
                    <a:pt x="15" y="64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2" y="65"/>
                    <a:pt x="11" y="66"/>
                    <a:pt x="11" y="67"/>
                  </a:cubicBezTo>
                  <a:cubicBezTo>
                    <a:pt x="12" y="67"/>
                    <a:pt x="13" y="67"/>
                    <a:pt x="12" y="68"/>
                  </a:cubicBezTo>
                  <a:cubicBezTo>
                    <a:pt x="12" y="68"/>
                    <a:pt x="11" y="67"/>
                    <a:pt x="9" y="67"/>
                  </a:cubicBezTo>
                  <a:cubicBezTo>
                    <a:pt x="7" y="67"/>
                    <a:pt x="4" y="65"/>
                    <a:pt x="4" y="65"/>
                  </a:cubicBezTo>
                  <a:cubicBezTo>
                    <a:pt x="4" y="64"/>
                    <a:pt x="1" y="64"/>
                    <a:pt x="0" y="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1" y="99"/>
                    <a:pt x="1" y="98"/>
                  </a:cubicBezTo>
                  <a:cubicBezTo>
                    <a:pt x="1" y="98"/>
                    <a:pt x="2" y="98"/>
                    <a:pt x="3" y="98"/>
                  </a:cubicBezTo>
                  <a:cubicBezTo>
                    <a:pt x="4" y="97"/>
                    <a:pt x="5" y="99"/>
                    <a:pt x="5" y="99"/>
                  </a:cubicBezTo>
                  <a:cubicBezTo>
                    <a:pt x="5" y="100"/>
                    <a:pt x="6" y="100"/>
                    <a:pt x="7" y="101"/>
                  </a:cubicBezTo>
                  <a:cubicBezTo>
                    <a:pt x="7" y="102"/>
                    <a:pt x="8" y="103"/>
                    <a:pt x="8" y="102"/>
                  </a:cubicBezTo>
                  <a:cubicBezTo>
                    <a:pt x="9" y="102"/>
                    <a:pt x="10" y="102"/>
                    <a:pt x="10" y="101"/>
                  </a:cubicBezTo>
                  <a:cubicBezTo>
                    <a:pt x="10" y="100"/>
                    <a:pt x="13" y="100"/>
                    <a:pt x="13" y="101"/>
                  </a:cubicBezTo>
                  <a:cubicBezTo>
                    <a:pt x="13" y="102"/>
                    <a:pt x="17" y="103"/>
                    <a:pt x="18" y="106"/>
                  </a:cubicBezTo>
                  <a:cubicBezTo>
                    <a:pt x="20" y="109"/>
                    <a:pt x="20" y="110"/>
                    <a:pt x="22" y="111"/>
                  </a:cubicBezTo>
                  <a:cubicBezTo>
                    <a:pt x="25" y="112"/>
                    <a:pt x="25" y="113"/>
                    <a:pt x="24" y="113"/>
                  </a:cubicBezTo>
                  <a:cubicBezTo>
                    <a:pt x="24" y="114"/>
                    <a:pt x="26" y="115"/>
                    <a:pt x="25" y="115"/>
                  </a:cubicBezTo>
                  <a:cubicBezTo>
                    <a:pt x="24" y="116"/>
                    <a:pt x="24" y="116"/>
                    <a:pt x="23" y="116"/>
                  </a:cubicBezTo>
                  <a:cubicBezTo>
                    <a:pt x="23" y="117"/>
                    <a:pt x="24" y="117"/>
                    <a:pt x="24" y="118"/>
                  </a:cubicBezTo>
                  <a:cubicBezTo>
                    <a:pt x="25" y="118"/>
                    <a:pt x="23" y="118"/>
                    <a:pt x="24" y="119"/>
                  </a:cubicBezTo>
                  <a:cubicBezTo>
                    <a:pt x="24" y="119"/>
                    <a:pt x="23" y="120"/>
                    <a:pt x="24" y="120"/>
                  </a:cubicBezTo>
                  <a:cubicBezTo>
                    <a:pt x="24" y="121"/>
                    <a:pt x="25" y="121"/>
                    <a:pt x="26" y="120"/>
                  </a:cubicBezTo>
                  <a:cubicBezTo>
                    <a:pt x="26" y="120"/>
                    <a:pt x="27" y="121"/>
                    <a:pt x="26" y="121"/>
                  </a:cubicBezTo>
                  <a:cubicBezTo>
                    <a:pt x="26" y="122"/>
                    <a:pt x="27" y="123"/>
                    <a:pt x="27" y="122"/>
                  </a:cubicBezTo>
                  <a:cubicBezTo>
                    <a:pt x="28" y="122"/>
                    <a:pt x="29" y="123"/>
                    <a:pt x="29" y="123"/>
                  </a:cubicBezTo>
                  <a:cubicBezTo>
                    <a:pt x="30" y="123"/>
                    <a:pt x="30" y="124"/>
                    <a:pt x="29" y="124"/>
                  </a:cubicBezTo>
                  <a:cubicBezTo>
                    <a:pt x="29" y="124"/>
                    <a:pt x="29" y="126"/>
                    <a:pt x="29" y="126"/>
                  </a:cubicBezTo>
                  <a:cubicBezTo>
                    <a:pt x="30" y="126"/>
                    <a:pt x="30" y="126"/>
                    <a:pt x="30" y="127"/>
                  </a:cubicBezTo>
                  <a:cubicBezTo>
                    <a:pt x="30" y="127"/>
                    <a:pt x="31" y="128"/>
                    <a:pt x="32" y="128"/>
                  </a:cubicBezTo>
                  <a:cubicBezTo>
                    <a:pt x="33" y="127"/>
                    <a:pt x="33" y="128"/>
                    <a:pt x="34" y="129"/>
                  </a:cubicBezTo>
                  <a:cubicBezTo>
                    <a:pt x="34" y="129"/>
                    <a:pt x="35" y="129"/>
                    <a:pt x="35" y="129"/>
                  </a:cubicBezTo>
                  <a:cubicBezTo>
                    <a:pt x="36" y="129"/>
                    <a:pt x="36" y="130"/>
                    <a:pt x="36" y="130"/>
                  </a:cubicBezTo>
                  <a:cubicBezTo>
                    <a:pt x="36" y="131"/>
                    <a:pt x="37" y="131"/>
                    <a:pt x="38" y="131"/>
                  </a:cubicBezTo>
                  <a:cubicBezTo>
                    <a:pt x="39" y="131"/>
                    <a:pt x="39" y="131"/>
                    <a:pt x="39" y="131"/>
                  </a:cubicBezTo>
                  <a:cubicBezTo>
                    <a:pt x="40" y="131"/>
                    <a:pt x="40" y="133"/>
                    <a:pt x="41" y="133"/>
                  </a:cubicBezTo>
                  <a:cubicBezTo>
                    <a:pt x="102" y="133"/>
                    <a:pt x="102" y="133"/>
                    <a:pt x="102" y="133"/>
                  </a:cubicBezTo>
                  <a:cubicBezTo>
                    <a:pt x="102" y="133"/>
                    <a:pt x="102" y="132"/>
                    <a:pt x="103" y="132"/>
                  </a:cubicBezTo>
                  <a:cubicBezTo>
                    <a:pt x="103" y="133"/>
                    <a:pt x="103" y="133"/>
                    <a:pt x="104" y="134"/>
                  </a:cubicBezTo>
                  <a:cubicBezTo>
                    <a:pt x="104" y="134"/>
                    <a:pt x="105" y="135"/>
                    <a:pt x="105" y="134"/>
                  </a:cubicBezTo>
                  <a:cubicBezTo>
                    <a:pt x="106" y="134"/>
                    <a:pt x="107" y="134"/>
                    <a:pt x="107" y="135"/>
                  </a:cubicBezTo>
                  <a:cubicBezTo>
                    <a:pt x="108" y="135"/>
                    <a:pt x="109" y="135"/>
                    <a:pt x="109" y="135"/>
                  </a:cubicBezTo>
                  <a:cubicBezTo>
                    <a:pt x="110" y="136"/>
                    <a:pt x="111" y="136"/>
                    <a:pt x="111" y="136"/>
                  </a:cubicBezTo>
                  <a:cubicBezTo>
                    <a:pt x="112" y="135"/>
                    <a:pt x="113" y="136"/>
                    <a:pt x="114" y="136"/>
                  </a:cubicBezTo>
                  <a:cubicBezTo>
                    <a:pt x="115" y="135"/>
                    <a:pt x="116" y="133"/>
                    <a:pt x="117" y="133"/>
                  </a:cubicBezTo>
                  <a:cubicBezTo>
                    <a:pt x="119" y="133"/>
                    <a:pt x="122" y="134"/>
                    <a:pt x="122" y="135"/>
                  </a:cubicBezTo>
                  <a:cubicBezTo>
                    <a:pt x="122" y="137"/>
                    <a:pt x="124" y="135"/>
                    <a:pt x="124" y="137"/>
                  </a:cubicBezTo>
                  <a:cubicBezTo>
                    <a:pt x="124" y="138"/>
                    <a:pt x="126" y="139"/>
                    <a:pt x="126" y="140"/>
                  </a:cubicBezTo>
                  <a:cubicBezTo>
                    <a:pt x="126" y="140"/>
                    <a:pt x="126" y="141"/>
                    <a:pt x="127" y="141"/>
                  </a:cubicBezTo>
                  <a:cubicBezTo>
                    <a:pt x="127" y="141"/>
                    <a:pt x="129" y="141"/>
                    <a:pt x="130" y="141"/>
                  </a:cubicBezTo>
                  <a:cubicBezTo>
                    <a:pt x="132" y="142"/>
                    <a:pt x="134" y="141"/>
                    <a:pt x="134" y="142"/>
                  </a:cubicBezTo>
                  <a:cubicBezTo>
                    <a:pt x="135" y="144"/>
                    <a:pt x="137" y="145"/>
                    <a:pt x="135" y="145"/>
                  </a:cubicBezTo>
                  <a:cubicBezTo>
                    <a:pt x="134" y="146"/>
                    <a:pt x="132" y="144"/>
                    <a:pt x="132" y="145"/>
                  </a:cubicBezTo>
                  <a:cubicBezTo>
                    <a:pt x="132" y="146"/>
                    <a:pt x="132" y="145"/>
                    <a:pt x="132" y="147"/>
                  </a:cubicBezTo>
                  <a:cubicBezTo>
                    <a:pt x="132" y="148"/>
                    <a:pt x="131" y="150"/>
                    <a:pt x="130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0" y="151"/>
                    <a:pt x="130" y="151"/>
                    <a:pt x="130" y="152"/>
                  </a:cubicBezTo>
                  <a:cubicBezTo>
                    <a:pt x="131" y="151"/>
                    <a:pt x="132" y="150"/>
                    <a:pt x="133" y="150"/>
                  </a:cubicBezTo>
                  <a:cubicBezTo>
                    <a:pt x="134" y="151"/>
                    <a:pt x="135" y="151"/>
                    <a:pt x="136" y="151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49"/>
                    <a:pt x="138" y="149"/>
                  </a:cubicBezTo>
                  <a:cubicBezTo>
                    <a:pt x="137" y="149"/>
                    <a:pt x="136" y="149"/>
                    <a:pt x="136" y="149"/>
                  </a:cubicBezTo>
                  <a:cubicBezTo>
                    <a:pt x="136" y="148"/>
                    <a:pt x="139" y="147"/>
                    <a:pt x="141" y="147"/>
                  </a:cubicBezTo>
                  <a:cubicBezTo>
                    <a:pt x="142" y="147"/>
                    <a:pt x="143" y="146"/>
                    <a:pt x="144" y="147"/>
                  </a:cubicBezTo>
                  <a:cubicBezTo>
                    <a:pt x="145" y="146"/>
                    <a:pt x="146" y="144"/>
                    <a:pt x="147" y="144"/>
                  </a:cubicBezTo>
                  <a:cubicBezTo>
                    <a:pt x="147" y="144"/>
                    <a:pt x="154" y="144"/>
                    <a:pt x="154" y="144"/>
                  </a:cubicBezTo>
                  <a:cubicBezTo>
                    <a:pt x="154" y="144"/>
                    <a:pt x="157" y="143"/>
                    <a:pt x="157" y="141"/>
                  </a:cubicBezTo>
                  <a:cubicBezTo>
                    <a:pt x="157" y="140"/>
                    <a:pt x="159" y="137"/>
                    <a:pt x="160" y="138"/>
                  </a:cubicBezTo>
                  <a:cubicBezTo>
                    <a:pt x="161" y="138"/>
                    <a:pt x="163" y="138"/>
                    <a:pt x="163" y="138"/>
                  </a:cubicBezTo>
                  <a:cubicBezTo>
                    <a:pt x="163" y="139"/>
                    <a:pt x="162" y="141"/>
                    <a:pt x="165" y="145"/>
                  </a:cubicBezTo>
                  <a:cubicBezTo>
                    <a:pt x="166" y="144"/>
                    <a:pt x="166" y="144"/>
                    <a:pt x="167" y="144"/>
                  </a:cubicBezTo>
                  <a:cubicBezTo>
                    <a:pt x="168" y="144"/>
                    <a:pt x="169" y="142"/>
                    <a:pt x="170" y="142"/>
                  </a:cubicBezTo>
                  <a:cubicBezTo>
                    <a:pt x="170" y="141"/>
                    <a:pt x="170" y="142"/>
                    <a:pt x="170" y="143"/>
                  </a:cubicBezTo>
                  <a:cubicBezTo>
                    <a:pt x="169" y="143"/>
                    <a:pt x="170" y="143"/>
                    <a:pt x="172" y="143"/>
                  </a:cubicBezTo>
                  <a:cubicBezTo>
                    <a:pt x="173" y="143"/>
                    <a:pt x="171" y="144"/>
                    <a:pt x="170" y="144"/>
                  </a:cubicBezTo>
                  <a:cubicBezTo>
                    <a:pt x="169" y="144"/>
                    <a:pt x="169" y="144"/>
                    <a:pt x="167" y="145"/>
                  </a:cubicBezTo>
                  <a:cubicBezTo>
                    <a:pt x="166" y="147"/>
                    <a:pt x="166" y="147"/>
                    <a:pt x="167" y="148"/>
                  </a:cubicBezTo>
                  <a:cubicBezTo>
                    <a:pt x="168" y="148"/>
                    <a:pt x="169" y="148"/>
                    <a:pt x="170" y="147"/>
                  </a:cubicBezTo>
                  <a:cubicBezTo>
                    <a:pt x="171" y="146"/>
                    <a:pt x="171" y="145"/>
                    <a:pt x="172" y="145"/>
                  </a:cubicBezTo>
                  <a:cubicBezTo>
                    <a:pt x="173" y="145"/>
                    <a:pt x="176" y="144"/>
                    <a:pt x="177" y="144"/>
                  </a:cubicBezTo>
                  <a:cubicBezTo>
                    <a:pt x="178" y="144"/>
                    <a:pt x="177" y="143"/>
                    <a:pt x="177" y="143"/>
                  </a:cubicBezTo>
                  <a:cubicBezTo>
                    <a:pt x="177" y="142"/>
                    <a:pt x="180" y="142"/>
                    <a:pt x="180" y="142"/>
                  </a:cubicBezTo>
                  <a:cubicBezTo>
                    <a:pt x="181" y="141"/>
                    <a:pt x="180" y="141"/>
                    <a:pt x="180" y="141"/>
                  </a:cubicBezTo>
                  <a:close/>
                  <a:moveTo>
                    <a:pt x="52" y="77"/>
                  </a:moveTo>
                  <a:cubicBezTo>
                    <a:pt x="51" y="79"/>
                    <a:pt x="50" y="79"/>
                    <a:pt x="49" y="79"/>
                  </a:cubicBezTo>
                  <a:cubicBezTo>
                    <a:pt x="48" y="79"/>
                    <a:pt x="47" y="79"/>
                    <a:pt x="47" y="80"/>
                  </a:cubicBezTo>
                  <a:cubicBezTo>
                    <a:pt x="48" y="80"/>
                    <a:pt x="48" y="81"/>
                    <a:pt x="47" y="81"/>
                  </a:cubicBezTo>
                  <a:cubicBezTo>
                    <a:pt x="45" y="81"/>
                    <a:pt x="45" y="82"/>
                    <a:pt x="44" y="82"/>
                  </a:cubicBezTo>
                  <a:cubicBezTo>
                    <a:pt x="43" y="82"/>
                    <a:pt x="46" y="80"/>
                    <a:pt x="46" y="80"/>
                  </a:cubicBezTo>
                  <a:cubicBezTo>
                    <a:pt x="45" y="79"/>
                    <a:pt x="43" y="81"/>
                    <a:pt x="43" y="81"/>
                  </a:cubicBezTo>
                  <a:cubicBezTo>
                    <a:pt x="43" y="82"/>
                    <a:pt x="42" y="82"/>
                    <a:pt x="41" y="82"/>
                  </a:cubicBezTo>
                  <a:cubicBezTo>
                    <a:pt x="40" y="82"/>
                    <a:pt x="39" y="81"/>
                    <a:pt x="40" y="81"/>
                  </a:cubicBezTo>
                  <a:cubicBezTo>
                    <a:pt x="41" y="81"/>
                    <a:pt x="40" y="80"/>
                    <a:pt x="41" y="80"/>
                  </a:cubicBezTo>
                  <a:cubicBezTo>
                    <a:pt x="42" y="79"/>
                    <a:pt x="41" y="79"/>
                    <a:pt x="41" y="78"/>
                  </a:cubicBezTo>
                  <a:cubicBezTo>
                    <a:pt x="42" y="78"/>
                    <a:pt x="44" y="79"/>
                    <a:pt x="44" y="78"/>
                  </a:cubicBezTo>
                  <a:cubicBezTo>
                    <a:pt x="44" y="77"/>
                    <a:pt x="42" y="77"/>
                    <a:pt x="41" y="77"/>
                  </a:cubicBezTo>
                  <a:cubicBezTo>
                    <a:pt x="40" y="77"/>
                    <a:pt x="39" y="79"/>
                    <a:pt x="37" y="78"/>
                  </a:cubicBezTo>
                  <a:cubicBezTo>
                    <a:pt x="36" y="77"/>
                    <a:pt x="42" y="77"/>
                    <a:pt x="43" y="76"/>
                  </a:cubicBezTo>
                  <a:cubicBezTo>
                    <a:pt x="44" y="75"/>
                    <a:pt x="48" y="74"/>
                    <a:pt x="48" y="75"/>
                  </a:cubicBezTo>
                  <a:cubicBezTo>
                    <a:pt x="48" y="76"/>
                    <a:pt x="46" y="76"/>
                    <a:pt x="47" y="77"/>
                  </a:cubicBezTo>
                  <a:cubicBezTo>
                    <a:pt x="48" y="78"/>
                    <a:pt x="50" y="77"/>
                    <a:pt x="51" y="76"/>
                  </a:cubicBezTo>
                  <a:cubicBezTo>
                    <a:pt x="51" y="76"/>
                    <a:pt x="53" y="76"/>
                    <a:pt x="52" y="77"/>
                  </a:cubicBezTo>
                  <a:close/>
                  <a:moveTo>
                    <a:pt x="64" y="93"/>
                  </a:moveTo>
                  <a:cubicBezTo>
                    <a:pt x="63" y="94"/>
                    <a:pt x="63" y="94"/>
                    <a:pt x="62" y="94"/>
                  </a:cubicBezTo>
                  <a:cubicBezTo>
                    <a:pt x="60" y="95"/>
                    <a:pt x="61" y="96"/>
                    <a:pt x="60" y="96"/>
                  </a:cubicBezTo>
                  <a:cubicBezTo>
                    <a:pt x="58" y="96"/>
                    <a:pt x="54" y="96"/>
                    <a:pt x="54" y="95"/>
                  </a:cubicBezTo>
                  <a:cubicBezTo>
                    <a:pt x="54" y="95"/>
                    <a:pt x="56" y="95"/>
                    <a:pt x="56" y="95"/>
                  </a:cubicBezTo>
                  <a:cubicBezTo>
                    <a:pt x="56" y="94"/>
                    <a:pt x="57" y="93"/>
                    <a:pt x="58" y="93"/>
                  </a:cubicBezTo>
                  <a:cubicBezTo>
                    <a:pt x="59" y="93"/>
                    <a:pt x="59" y="92"/>
                    <a:pt x="57" y="91"/>
                  </a:cubicBezTo>
                  <a:cubicBezTo>
                    <a:pt x="56" y="90"/>
                    <a:pt x="59" y="90"/>
                    <a:pt x="60" y="91"/>
                  </a:cubicBezTo>
                  <a:cubicBezTo>
                    <a:pt x="61" y="92"/>
                    <a:pt x="63" y="93"/>
                    <a:pt x="64" y="92"/>
                  </a:cubicBezTo>
                  <a:cubicBezTo>
                    <a:pt x="65" y="91"/>
                    <a:pt x="70" y="89"/>
                    <a:pt x="70" y="90"/>
                  </a:cubicBezTo>
                  <a:cubicBezTo>
                    <a:pt x="70" y="91"/>
                    <a:pt x="66" y="92"/>
                    <a:pt x="64" y="93"/>
                  </a:cubicBezTo>
                  <a:close/>
                  <a:moveTo>
                    <a:pt x="99" y="129"/>
                  </a:moveTo>
                  <a:cubicBezTo>
                    <a:pt x="97" y="129"/>
                    <a:pt x="99" y="126"/>
                    <a:pt x="97" y="125"/>
                  </a:cubicBezTo>
                  <a:cubicBezTo>
                    <a:pt x="94" y="124"/>
                    <a:pt x="93" y="121"/>
                    <a:pt x="93" y="120"/>
                  </a:cubicBezTo>
                  <a:cubicBezTo>
                    <a:pt x="93" y="119"/>
                    <a:pt x="95" y="118"/>
                    <a:pt x="96" y="119"/>
                  </a:cubicBezTo>
                  <a:cubicBezTo>
                    <a:pt x="97" y="120"/>
                    <a:pt x="98" y="124"/>
                    <a:pt x="99" y="125"/>
                  </a:cubicBezTo>
                  <a:cubicBezTo>
                    <a:pt x="99" y="127"/>
                    <a:pt x="99" y="129"/>
                    <a:pt x="9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70" name="Freeform 297"/>
            <p:cNvSpPr>
              <a:spLocks noEditPoints="1"/>
            </p:cNvSpPr>
            <p:nvPr/>
          </p:nvSpPr>
          <p:spPr bwMode="auto">
            <a:xfrm>
              <a:off x="1522" y="1455"/>
              <a:ext cx="935" cy="578"/>
            </a:xfrm>
            <a:custGeom>
              <a:avLst/>
              <a:gdLst>
                <a:gd name="T0" fmla="*/ 68 w 225"/>
                <a:gd name="T1" fmla="*/ 45 h 139"/>
                <a:gd name="T2" fmla="*/ 60 w 225"/>
                <a:gd name="T3" fmla="*/ 7 h 139"/>
                <a:gd name="T4" fmla="*/ 36 w 225"/>
                <a:gd name="T5" fmla="*/ 4 h 139"/>
                <a:gd name="T6" fmla="*/ 26 w 225"/>
                <a:gd name="T7" fmla="*/ 2 h 139"/>
                <a:gd name="T8" fmla="*/ 18 w 225"/>
                <a:gd name="T9" fmla="*/ 5 h 139"/>
                <a:gd name="T10" fmla="*/ 3 w 225"/>
                <a:gd name="T11" fmla="*/ 12 h 139"/>
                <a:gd name="T12" fmla="*/ 14 w 225"/>
                <a:gd name="T13" fmla="*/ 21 h 139"/>
                <a:gd name="T14" fmla="*/ 3 w 225"/>
                <a:gd name="T15" fmla="*/ 21 h 139"/>
                <a:gd name="T16" fmla="*/ 11 w 225"/>
                <a:gd name="T17" fmla="*/ 27 h 139"/>
                <a:gd name="T18" fmla="*/ 8 w 225"/>
                <a:gd name="T19" fmla="*/ 31 h 139"/>
                <a:gd name="T20" fmla="*/ 9 w 225"/>
                <a:gd name="T21" fmla="*/ 43 h 139"/>
                <a:gd name="T22" fmla="*/ 19 w 225"/>
                <a:gd name="T23" fmla="*/ 47 h 139"/>
                <a:gd name="T24" fmla="*/ 20 w 225"/>
                <a:gd name="T25" fmla="*/ 53 h 139"/>
                <a:gd name="T26" fmla="*/ 16 w 225"/>
                <a:gd name="T27" fmla="*/ 57 h 139"/>
                <a:gd name="T28" fmla="*/ 29 w 225"/>
                <a:gd name="T29" fmla="*/ 49 h 139"/>
                <a:gd name="T30" fmla="*/ 34 w 225"/>
                <a:gd name="T31" fmla="*/ 42 h 139"/>
                <a:gd name="T32" fmla="*/ 37 w 225"/>
                <a:gd name="T33" fmla="*/ 40 h 139"/>
                <a:gd name="T34" fmla="*/ 44 w 225"/>
                <a:gd name="T35" fmla="*/ 43 h 139"/>
                <a:gd name="T36" fmla="*/ 49 w 225"/>
                <a:gd name="T37" fmla="*/ 40 h 139"/>
                <a:gd name="T38" fmla="*/ 54 w 225"/>
                <a:gd name="T39" fmla="*/ 42 h 139"/>
                <a:gd name="T40" fmla="*/ 67 w 225"/>
                <a:gd name="T41" fmla="*/ 46 h 139"/>
                <a:gd name="T42" fmla="*/ 73 w 225"/>
                <a:gd name="T43" fmla="*/ 49 h 139"/>
                <a:gd name="T44" fmla="*/ 74 w 225"/>
                <a:gd name="T45" fmla="*/ 52 h 139"/>
                <a:gd name="T46" fmla="*/ 76 w 225"/>
                <a:gd name="T47" fmla="*/ 52 h 139"/>
                <a:gd name="T48" fmla="*/ 78 w 225"/>
                <a:gd name="T49" fmla="*/ 54 h 139"/>
                <a:gd name="T50" fmla="*/ 77 w 225"/>
                <a:gd name="T51" fmla="*/ 59 h 139"/>
                <a:gd name="T52" fmla="*/ 82 w 225"/>
                <a:gd name="T53" fmla="*/ 59 h 139"/>
                <a:gd name="T54" fmla="*/ 2 w 225"/>
                <a:gd name="T55" fmla="*/ 63 h 139"/>
                <a:gd name="T56" fmla="*/ 9 w 225"/>
                <a:gd name="T57" fmla="*/ 60 h 139"/>
                <a:gd name="T58" fmla="*/ 30 w 225"/>
                <a:gd name="T59" fmla="*/ 53 h 139"/>
                <a:gd name="T60" fmla="*/ 3 w 225"/>
                <a:gd name="T61" fmla="*/ 42 h 139"/>
                <a:gd name="T62" fmla="*/ 220 w 225"/>
                <a:gd name="T63" fmla="*/ 81 h 139"/>
                <a:gd name="T64" fmla="*/ 199 w 225"/>
                <a:gd name="T65" fmla="*/ 92 h 139"/>
                <a:gd name="T66" fmla="*/ 189 w 225"/>
                <a:gd name="T67" fmla="*/ 95 h 139"/>
                <a:gd name="T68" fmla="*/ 184 w 225"/>
                <a:gd name="T69" fmla="*/ 86 h 139"/>
                <a:gd name="T70" fmla="*/ 182 w 225"/>
                <a:gd name="T71" fmla="*/ 85 h 139"/>
                <a:gd name="T72" fmla="*/ 179 w 225"/>
                <a:gd name="T73" fmla="*/ 83 h 139"/>
                <a:gd name="T74" fmla="*/ 174 w 225"/>
                <a:gd name="T75" fmla="*/ 79 h 139"/>
                <a:gd name="T76" fmla="*/ 163 w 225"/>
                <a:gd name="T77" fmla="*/ 75 h 139"/>
                <a:gd name="T78" fmla="*/ 101 w 225"/>
                <a:gd name="T79" fmla="*/ 80 h 139"/>
                <a:gd name="T80" fmla="*/ 99 w 225"/>
                <a:gd name="T81" fmla="*/ 83 h 139"/>
                <a:gd name="T82" fmla="*/ 98 w 225"/>
                <a:gd name="T83" fmla="*/ 101 h 139"/>
                <a:gd name="T84" fmla="*/ 105 w 225"/>
                <a:gd name="T85" fmla="*/ 113 h 139"/>
                <a:gd name="T86" fmla="*/ 118 w 225"/>
                <a:gd name="T87" fmla="*/ 120 h 139"/>
                <a:gd name="T88" fmla="*/ 140 w 225"/>
                <a:gd name="T89" fmla="*/ 124 h 139"/>
                <a:gd name="T90" fmla="*/ 152 w 225"/>
                <a:gd name="T91" fmla="*/ 132 h 139"/>
                <a:gd name="T92" fmla="*/ 157 w 225"/>
                <a:gd name="T93" fmla="*/ 131 h 139"/>
                <a:gd name="T94" fmla="*/ 166 w 225"/>
                <a:gd name="T95" fmla="*/ 126 h 139"/>
                <a:gd name="T96" fmla="*/ 175 w 225"/>
                <a:gd name="T97" fmla="*/ 129 h 139"/>
                <a:gd name="T98" fmla="*/ 181 w 225"/>
                <a:gd name="T99" fmla="*/ 125 h 139"/>
                <a:gd name="T100" fmla="*/ 190 w 225"/>
                <a:gd name="T101" fmla="*/ 133 h 139"/>
                <a:gd name="T102" fmla="*/ 193 w 225"/>
                <a:gd name="T103" fmla="*/ 129 h 139"/>
                <a:gd name="T104" fmla="*/ 202 w 225"/>
                <a:gd name="T105" fmla="*/ 115 h 139"/>
                <a:gd name="T106" fmla="*/ 204 w 225"/>
                <a:gd name="T107" fmla="*/ 109 h 139"/>
                <a:gd name="T108" fmla="*/ 204 w 225"/>
                <a:gd name="T109" fmla="*/ 104 h 139"/>
                <a:gd name="T110" fmla="*/ 209 w 225"/>
                <a:gd name="T111" fmla="*/ 100 h 139"/>
                <a:gd name="T112" fmla="*/ 216 w 225"/>
                <a:gd name="T113" fmla="*/ 96 h 139"/>
                <a:gd name="T114" fmla="*/ 223 w 225"/>
                <a:gd name="T115" fmla="*/ 8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" h="139">
                  <a:moveTo>
                    <a:pt x="84" y="56"/>
                  </a:moveTo>
                  <a:cubicBezTo>
                    <a:pt x="85" y="56"/>
                    <a:pt x="85" y="55"/>
                    <a:pt x="82" y="54"/>
                  </a:cubicBezTo>
                  <a:cubicBezTo>
                    <a:pt x="80" y="53"/>
                    <a:pt x="80" y="52"/>
                    <a:pt x="78" y="49"/>
                  </a:cubicBezTo>
                  <a:cubicBezTo>
                    <a:pt x="77" y="46"/>
                    <a:pt x="73" y="45"/>
                    <a:pt x="73" y="44"/>
                  </a:cubicBezTo>
                  <a:cubicBezTo>
                    <a:pt x="73" y="43"/>
                    <a:pt x="70" y="43"/>
                    <a:pt x="70" y="44"/>
                  </a:cubicBezTo>
                  <a:cubicBezTo>
                    <a:pt x="70" y="45"/>
                    <a:pt x="69" y="45"/>
                    <a:pt x="68" y="45"/>
                  </a:cubicBezTo>
                  <a:cubicBezTo>
                    <a:pt x="68" y="46"/>
                    <a:pt x="67" y="45"/>
                    <a:pt x="67" y="44"/>
                  </a:cubicBezTo>
                  <a:cubicBezTo>
                    <a:pt x="66" y="43"/>
                    <a:pt x="65" y="43"/>
                    <a:pt x="65" y="42"/>
                  </a:cubicBezTo>
                  <a:cubicBezTo>
                    <a:pt x="65" y="42"/>
                    <a:pt x="64" y="40"/>
                    <a:pt x="63" y="41"/>
                  </a:cubicBezTo>
                  <a:cubicBezTo>
                    <a:pt x="62" y="41"/>
                    <a:pt x="61" y="41"/>
                    <a:pt x="61" y="41"/>
                  </a:cubicBezTo>
                  <a:cubicBezTo>
                    <a:pt x="61" y="42"/>
                    <a:pt x="60" y="41"/>
                    <a:pt x="60" y="41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7" y="6"/>
                    <a:pt x="55" y="6"/>
                    <a:pt x="54" y="6"/>
                  </a:cubicBezTo>
                  <a:cubicBezTo>
                    <a:pt x="53" y="6"/>
                    <a:pt x="51" y="6"/>
                    <a:pt x="50" y="6"/>
                  </a:cubicBezTo>
                  <a:cubicBezTo>
                    <a:pt x="49" y="6"/>
                    <a:pt x="48" y="5"/>
                    <a:pt x="46" y="5"/>
                  </a:cubicBezTo>
                  <a:cubicBezTo>
                    <a:pt x="45" y="6"/>
                    <a:pt x="44" y="5"/>
                    <a:pt x="42" y="4"/>
                  </a:cubicBezTo>
                  <a:cubicBezTo>
                    <a:pt x="40" y="4"/>
                    <a:pt x="37" y="4"/>
                    <a:pt x="36" y="4"/>
                  </a:cubicBezTo>
                  <a:cubicBezTo>
                    <a:pt x="35" y="5"/>
                    <a:pt x="36" y="4"/>
                    <a:pt x="35" y="4"/>
                  </a:cubicBezTo>
                  <a:cubicBezTo>
                    <a:pt x="34" y="4"/>
                    <a:pt x="35" y="3"/>
                    <a:pt x="34" y="3"/>
                  </a:cubicBezTo>
                  <a:cubicBezTo>
                    <a:pt x="34" y="2"/>
                    <a:pt x="31" y="3"/>
                    <a:pt x="30" y="3"/>
                  </a:cubicBezTo>
                  <a:cubicBezTo>
                    <a:pt x="29" y="3"/>
                    <a:pt x="29" y="2"/>
                    <a:pt x="29" y="2"/>
                  </a:cubicBezTo>
                  <a:cubicBezTo>
                    <a:pt x="29" y="1"/>
                    <a:pt x="28" y="2"/>
                    <a:pt x="28" y="2"/>
                  </a:cubicBezTo>
                  <a:cubicBezTo>
                    <a:pt x="28" y="3"/>
                    <a:pt x="27" y="3"/>
                    <a:pt x="26" y="2"/>
                  </a:cubicBezTo>
                  <a:cubicBezTo>
                    <a:pt x="26" y="2"/>
                    <a:pt x="27" y="2"/>
                    <a:pt x="27" y="1"/>
                  </a:cubicBezTo>
                  <a:cubicBezTo>
                    <a:pt x="27" y="1"/>
                    <a:pt x="26" y="1"/>
                    <a:pt x="25" y="1"/>
                  </a:cubicBezTo>
                  <a:cubicBezTo>
                    <a:pt x="25" y="0"/>
                    <a:pt x="24" y="1"/>
                    <a:pt x="23" y="2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3"/>
                    <a:pt x="18" y="3"/>
                  </a:cubicBezTo>
                  <a:cubicBezTo>
                    <a:pt x="18" y="4"/>
                    <a:pt x="19" y="4"/>
                    <a:pt x="18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6" y="5"/>
                    <a:pt x="14" y="5"/>
                    <a:pt x="13" y="5"/>
                  </a:cubicBezTo>
                  <a:cubicBezTo>
                    <a:pt x="13" y="5"/>
                    <a:pt x="11" y="7"/>
                    <a:pt x="11" y="7"/>
                  </a:cubicBezTo>
                  <a:cubicBezTo>
                    <a:pt x="10" y="8"/>
                    <a:pt x="11" y="8"/>
                    <a:pt x="10" y="9"/>
                  </a:cubicBezTo>
                  <a:cubicBezTo>
                    <a:pt x="8" y="11"/>
                    <a:pt x="5" y="11"/>
                    <a:pt x="4" y="11"/>
                  </a:cubicBezTo>
                  <a:cubicBezTo>
                    <a:pt x="3" y="11"/>
                    <a:pt x="4" y="11"/>
                    <a:pt x="3" y="12"/>
                  </a:cubicBezTo>
                  <a:cubicBezTo>
                    <a:pt x="3" y="13"/>
                    <a:pt x="4" y="13"/>
                    <a:pt x="6" y="14"/>
                  </a:cubicBezTo>
                  <a:cubicBezTo>
                    <a:pt x="8" y="14"/>
                    <a:pt x="9" y="17"/>
                    <a:pt x="10" y="17"/>
                  </a:cubicBezTo>
                  <a:cubicBezTo>
                    <a:pt x="10" y="18"/>
                    <a:pt x="12" y="17"/>
                    <a:pt x="13" y="17"/>
                  </a:cubicBezTo>
                  <a:cubicBezTo>
                    <a:pt x="14" y="18"/>
                    <a:pt x="13" y="19"/>
                    <a:pt x="14" y="19"/>
                  </a:cubicBezTo>
                  <a:cubicBezTo>
                    <a:pt x="15" y="20"/>
                    <a:pt x="16" y="19"/>
                    <a:pt x="16" y="20"/>
                  </a:cubicBezTo>
                  <a:cubicBezTo>
                    <a:pt x="17" y="21"/>
                    <a:pt x="15" y="20"/>
                    <a:pt x="14" y="21"/>
                  </a:cubicBezTo>
                  <a:cubicBezTo>
                    <a:pt x="13" y="21"/>
                    <a:pt x="12" y="22"/>
                    <a:pt x="12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8" y="21"/>
                    <a:pt x="9" y="20"/>
                    <a:pt x="9" y="20"/>
                  </a:cubicBezTo>
                  <a:cubicBezTo>
                    <a:pt x="9" y="19"/>
                    <a:pt x="8" y="19"/>
                    <a:pt x="6" y="20"/>
                  </a:cubicBezTo>
                  <a:cubicBezTo>
                    <a:pt x="5" y="21"/>
                    <a:pt x="5" y="20"/>
                    <a:pt x="5" y="21"/>
                  </a:cubicBezTo>
                  <a:cubicBezTo>
                    <a:pt x="5" y="22"/>
                    <a:pt x="4" y="21"/>
                    <a:pt x="3" y="21"/>
                  </a:cubicBezTo>
                  <a:cubicBezTo>
                    <a:pt x="2" y="22"/>
                    <a:pt x="0" y="22"/>
                    <a:pt x="0" y="23"/>
                  </a:cubicBezTo>
                  <a:cubicBezTo>
                    <a:pt x="0" y="24"/>
                    <a:pt x="2" y="24"/>
                    <a:pt x="3" y="24"/>
                  </a:cubicBezTo>
                  <a:cubicBezTo>
                    <a:pt x="4" y="24"/>
                    <a:pt x="2" y="25"/>
                    <a:pt x="3" y="25"/>
                  </a:cubicBezTo>
                  <a:cubicBezTo>
                    <a:pt x="4" y="25"/>
                    <a:pt x="3" y="26"/>
                    <a:pt x="5" y="27"/>
                  </a:cubicBezTo>
                  <a:cubicBezTo>
                    <a:pt x="6" y="27"/>
                    <a:pt x="9" y="27"/>
                    <a:pt x="9" y="27"/>
                  </a:cubicBezTo>
                  <a:cubicBezTo>
                    <a:pt x="10" y="27"/>
                    <a:pt x="11" y="28"/>
                    <a:pt x="11" y="27"/>
                  </a:cubicBezTo>
                  <a:cubicBezTo>
                    <a:pt x="12" y="26"/>
                    <a:pt x="14" y="25"/>
                    <a:pt x="15" y="26"/>
                  </a:cubicBezTo>
                  <a:cubicBezTo>
                    <a:pt x="16" y="27"/>
                    <a:pt x="14" y="27"/>
                    <a:pt x="15" y="27"/>
                  </a:cubicBezTo>
                  <a:cubicBezTo>
                    <a:pt x="15" y="28"/>
                    <a:pt x="16" y="29"/>
                    <a:pt x="15" y="30"/>
                  </a:cubicBezTo>
                  <a:cubicBezTo>
                    <a:pt x="14" y="31"/>
                    <a:pt x="13" y="30"/>
                    <a:pt x="12" y="30"/>
                  </a:cubicBezTo>
                  <a:cubicBezTo>
                    <a:pt x="12" y="30"/>
                    <a:pt x="12" y="31"/>
                    <a:pt x="11" y="32"/>
                  </a:cubicBezTo>
                  <a:cubicBezTo>
                    <a:pt x="10" y="33"/>
                    <a:pt x="9" y="31"/>
                    <a:pt x="8" y="31"/>
                  </a:cubicBezTo>
                  <a:cubicBezTo>
                    <a:pt x="7" y="31"/>
                    <a:pt x="7" y="33"/>
                    <a:pt x="7" y="34"/>
                  </a:cubicBezTo>
                  <a:cubicBezTo>
                    <a:pt x="7" y="34"/>
                    <a:pt x="6" y="34"/>
                    <a:pt x="5" y="35"/>
                  </a:cubicBezTo>
                  <a:cubicBezTo>
                    <a:pt x="5" y="37"/>
                    <a:pt x="3" y="36"/>
                    <a:pt x="4" y="37"/>
                  </a:cubicBezTo>
                  <a:cubicBezTo>
                    <a:pt x="5" y="39"/>
                    <a:pt x="5" y="38"/>
                    <a:pt x="6" y="39"/>
                  </a:cubicBezTo>
                  <a:cubicBezTo>
                    <a:pt x="7" y="39"/>
                    <a:pt x="5" y="40"/>
                    <a:pt x="6" y="41"/>
                  </a:cubicBezTo>
                  <a:cubicBezTo>
                    <a:pt x="7" y="41"/>
                    <a:pt x="8" y="43"/>
                    <a:pt x="9" y="43"/>
                  </a:cubicBezTo>
                  <a:cubicBezTo>
                    <a:pt x="9" y="44"/>
                    <a:pt x="10" y="43"/>
                    <a:pt x="11" y="43"/>
                  </a:cubicBezTo>
                  <a:cubicBezTo>
                    <a:pt x="12" y="43"/>
                    <a:pt x="12" y="41"/>
                    <a:pt x="12" y="42"/>
                  </a:cubicBezTo>
                  <a:cubicBezTo>
                    <a:pt x="13" y="42"/>
                    <a:pt x="14" y="44"/>
                    <a:pt x="13" y="44"/>
                  </a:cubicBezTo>
                  <a:cubicBezTo>
                    <a:pt x="13" y="45"/>
                    <a:pt x="13" y="46"/>
                    <a:pt x="13" y="47"/>
                  </a:cubicBezTo>
                  <a:cubicBezTo>
                    <a:pt x="13" y="47"/>
                    <a:pt x="15" y="47"/>
                    <a:pt x="16" y="46"/>
                  </a:cubicBezTo>
                  <a:cubicBezTo>
                    <a:pt x="16" y="46"/>
                    <a:pt x="18" y="45"/>
                    <a:pt x="19" y="47"/>
                  </a:cubicBezTo>
                  <a:cubicBezTo>
                    <a:pt x="20" y="48"/>
                    <a:pt x="20" y="48"/>
                    <a:pt x="20" y="47"/>
                  </a:cubicBezTo>
                  <a:cubicBezTo>
                    <a:pt x="20" y="46"/>
                    <a:pt x="21" y="45"/>
                    <a:pt x="21" y="46"/>
                  </a:cubicBezTo>
                  <a:cubicBezTo>
                    <a:pt x="21" y="47"/>
                    <a:pt x="22" y="47"/>
                    <a:pt x="23" y="46"/>
                  </a:cubicBezTo>
                  <a:cubicBezTo>
                    <a:pt x="25" y="45"/>
                    <a:pt x="24" y="46"/>
                    <a:pt x="23" y="47"/>
                  </a:cubicBezTo>
                  <a:cubicBezTo>
                    <a:pt x="22" y="49"/>
                    <a:pt x="23" y="51"/>
                    <a:pt x="23" y="51"/>
                  </a:cubicBezTo>
                  <a:cubicBezTo>
                    <a:pt x="22" y="51"/>
                    <a:pt x="21" y="53"/>
                    <a:pt x="20" y="53"/>
                  </a:cubicBezTo>
                  <a:cubicBezTo>
                    <a:pt x="19" y="53"/>
                    <a:pt x="16" y="56"/>
                    <a:pt x="16" y="56"/>
                  </a:cubicBezTo>
                  <a:cubicBezTo>
                    <a:pt x="16" y="56"/>
                    <a:pt x="13" y="55"/>
                    <a:pt x="13" y="56"/>
                  </a:cubicBezTo>
                  <a:cubicBezTo>
                    <a:pt x="12" y="57"/>
                    <a:pt x="11" y="58"/>
                    <a:pt x="11" y="59"/>
                  </a:cubicBezTo>
                  <a:cubicBezTo>
                    <a:pt x="11" y="59"/>
                    <a:pt x="14" y="58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8"/>
                    <a:pt x="16" y="57"/>
                    <a:pt x="16" y="57"/>
                  </a:cubicBezTo>
                  <a:cubicBezTo>
                    <a:pt x="17" y="56"/>
                    <a:pt x="17" y="56"/>
                    <a:pt x="18" y="56"/>
                  </a:cubicBezTo>
                  <a:cubicBezTo>
                    <a:pt x="18" y="57"/>
                    <a:pt x="19" y="56"/>
                    <a:pt x="20" y="56"/>
                  </a:cubicBezTo>
                  <a:cubicBezTo>
                    <a:pt x="21" y="55"/>
                    <a:pt x="21" y="55"/>
                    <a:pt x="21" y="54"/>
                  </a:cubicBezTo>
                  <a:cubicBezTo>
                    <a:pt x="21" y="54"/>
                    <a:pt x="25" y="52"/>
                    <a:pt x="25" y="52"/>
                  </a:cubicBezTo>
                  <a:cubicBezTo>
                    <a:pt x="26" y="52"/>
                    <a:pt x="25" y="51"/>
                    <a:pt x="26" y="51"/>
                  </a:cubicBezTo>
                  <a:cubicBezTo>
                    <a:pt x="27" y="51"/>
                    <a:pt x="28" y="50"/>
                    <a:pt x="29" y="49"/>
                  </a:cubicBezTo>
                  <a:cubicBezTo>
                    <a:pt x="29" y="49"/>
                    <a:pt x="30" y="49"/>
                    <a:pt x="30" y="49"/>
                  </a:cubicBezTo>
                  <a:cubicBezTo>
                    <a:pt x="31" y="49"/>
                    <a:pt x="30" y="47"/>
                    <a:pt x="31" y="47"/>
                  </a:cubicBezTo>
                  <a:cubicBezTo>
                    <a:pt x="32" y="47"/>
                    <a:pt x="32" y="47"/>
                    <a:pt x="32" y="46"/>
                  </a:cubicBezTo>
                  <a:cubicBezTo>
                    <a:pt x="32" y="45"/>
                    <a:pt x="31" y="45"/>
                    <a:pt x="30" y="45"/>
                  </a:cubicBezTo>
                  <a:cubicBezTo>
                    <a:pt x="30" y="45"/>
                    <a:pt x="32" y="44"/>
                    <a:pt x="32" y="44"/>
                  </a:cubicBezTo>
                  <a:cubicBezTo>
                    <a:pt x="33" y="44"/>
                    <a:pt x="34" y="43"/>
                    <a:pt x="34" y="42"/>
                  </a:cubicBezTo>
                  <a:cubicBezTo>
                    <a:pt x="34" y="41"/>
                    <a:pt x="34" y="41"/>
                    <a:pt x="35" y="41"/>
                  </a:cubicBezTo>
                  <a:cubicBezTo>
                    <a:pt x="36" y="40"/>
                    <a:pt x="36" y="39"/>
                    <a:pt x="36" y="39"/>
                  </a:cubicBezTo>
                  <a:cubicBezTo>
                    <a:pt x="37" y="39"/>
                    <a:pt x="37" y="38"/>
                    <a:pt x="38" y="38"/>
                  </a:cubicBezTo>
                  <a:cubicBezTo>
                    <a:pt x="39" y="38"/>
                    <a:pt x="38" y="38"/>
                    <a:pt x="39" y="39"/>
                  </a:cubicBezTo>
                  <a:cubicBezTo>
                    <a:pt x="41" y="39"/>
                    <a:pt x="41" y="40"/>
                    <a:pt x="40" y="39"/>
                  </a:cubicBezTo>
                  <a:cubicBezTo>
                    <a:pt x="39" y="39"/>
                    <a:pt x="38" y="39"/>
                    <a:pt x="37" y="40"/>
                  </a:cubicBezTo>
                  <a:cubicBezTo>
                    <a:pt x="36" y="41"/>
                    <a:pt x="37" y="41"/>
                    <a:pt x="36" y="42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4"/>
                    <a:pt x="37" y="44"/>
                    <a:pt x="36" y="44"/>
                  </a:cubicBezTo>
                  <a:cubicBezTo>
                    <a:pt x="35" y="45"/>
                    <a:pt x="35" y="45"/>
                    <a:pt x="37" y="45"/>
                  </a:cubicBezTo>
                  <a:cubicBezTo>
                    <a:pt x="38" y="45"/>
                    <a:pt x="39" y="44"/>
                    <a:pt x="41" y="43"/>
                  </a:cubicBezTo>
                  <a:cubicBezTo>
                    <a:pt x="43" y="42"/>
                    <a:pt x="44" y="43"/>
                    <a:pt x="44" y="43"/>
                  </a:cubicBezTo>
                  <a:cubicBezTo>
                    <a:pt x="45" y="42"/>
                    <a:pt x="44" y="42"/>
                    <a:pt x="44" y="41"/>
                  </a:cubicBezTo>
                  <a:cubicBezTo>
                    <a:pt x="45" y="41"/>
                    <a:pt x="44" y="41"/>
                    <a:pt x="43" y="40"/>
                  </a:cubicBezTo>
                  <a:cubicBezTo>
                    <a:pt x="43" y="39"/>
                    <a:pt x="44" y="40"/>
                    <a:pt x="44" y="39"/>
                  </a:cubicBezTo>
                  <a:cubicBezTo>
                    <a:pt x="44" y="38"/>
                    <a:pt x="45" y="39"/>
                    <a:pt x="45" y="39"/>
                  </a:cubicBezTo>
                  <a:cubicBezTo>
                    <a:pt x="46" y="39"/>
                    <a:pt x="46" y="39"/>
                    <a:pt x="47" y="40"/>
                  </a:cubicBezTo>
                  <a:cubicBezTo>
                    <a:pt x="47" y="40"/>
                    <a:pt x="48" y="39"/>
                    <a:pt x="49" y="40"/>
                  </a:cubicBezTo>
                  <a:cubicBezTo>
                    <a:pt x="49" y="41"/>
                    <a:pt x="48" y="40"/>
                    <a:pt x="48" y="41"/>
                  </a:cubicBezTo>
                  <a:cubicBezTo>
                    <a:pt x="47" y="41"/>
                    <a:pt x="47" y="42"/>
                    <a:pt x="48" y="41"/>
                  </a:cubicBezTo>
                  <a:cubicBezTo>
                    <a:pt x="48" y="41"/>
                    <a:pt x="49" y="41"/>
                    <a:pt x="50" y="41"/>
                  </a:cubicBezTo>
                  <a:cubicBezTo>
                    <a:pt x="50" y="42"/>
                    <a:pt x="50" y="41"/>
                    <a:pt x="51" y="41"/>
                  </a:cubicBezTo>
                  <a:cubicBezTo>
                    <a:pt x="51" y="40"/>
                    <a:pt x="51" y="41"/>
                    <a:pt x="51" y="41"/>
                  </a:cubicBezTo>
                  <a:cubicBezTo>
                    <a:pt x="51" y="42"/>
                    <a:pt x="52" y="42"/>
                    <a:pt x="54" y="42"/>
                  </a:cubicBezTo>
                  <a:cubicBezTo>
                    <a:pt x="55" y="42"/>
                    <a:pt x="58" y="42"/>
                    <a:pt x="59" y="42"/>
                  </a:cubicBezTo>
                  <a:cubicBezTo>
                    <a:pt x="59" y="42"/>
                    <a:pt x="59" y="43"/>
                    <a:pt x="61" y="43"/>
                  </a:cubicBezTo>
                  <a:cubicBezTo>
                    <a:pt x="62" y="44"/>
                    <a:pt x="63" y="42"/>
                    <a:pt x="63" y="42"/>
                  </a:cubicBezTo>
                  <a:cubicBezTo>
                    <a:pt x="64" y="43"/>
                    <a:pt x="63" y="43"/>
                    <a:pt x="63" y="44"/>
                  </a:cubicBezTo>
                  <a:cubicBezTo>
                    <a:pt x="62" y="44"/>
                    <a:pt x="63" y="44"/>
                    <a:pt x="64" y="45"/>
                  </a:cubicBezTo>
                  <a:cubicBezTo>
                    <a:pt x="65" y="45"/>
                    <a:pt x="66" y="45"/>
                    <a:pt x="67" y="46"/>
                  </a:cubicBezTo>
                  <a:cubicBezTo>
                    <a:pt x="67" y="46"/>
                    <a:pt x="68" y="47"/>
                    <a:pt x="69" y="48"/>
                  </a:cubicBezTo>
                  <a:cubicBezTo>
                    <a:pt x="71" y="49"/>
                    <a:pt x="69" y="46"/>
                    <a:pt x="70" y="47"/>
                  </a:cubicBezTo>
                  <a:cubicBezTo>
                    <a:pt x="72" y="48"/>
                    <a:pt x="71" y="47"/>
                    <a:pt x="72" y="48"/>
                  </a:cubicBezTo>
                  <a:cubicBezTo>
                    <a:pt x="73" y="49"/>
                    <a:pt x="73" y="47"/>
                    <a:pt x="72" y="46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4" y="47"/>
                    <a:pt x="74" y="48"/>
                    <a:pt x="73" y="49"/>
                  </a:cubicBezTo>
                  <a:cubicBezTo>
                    <a:pt x="73" y="50"/>
                    <a:pt x="72" y="49"/>
                    <a:pt x="72" y="49"/>
                  </a:cubicBezTo>
                  <a:cubicBezTo>
                    <a:pt x="72" y="48"/>
                    <a:pt x="70" y="48"/>
                    <a:pt x="70" y="49"/>
                  </a:cubicBezTo>
                  <a:cubicBezTo>
                    <a:pt x="70" y="50"/>
                    <a:pt x="71" y="51"/>
                    <a:pt x="72" y="51"/>
                  </a:cubicBezTo>
                  <a:cubicBezTo>
                    <a:pt x="73" y="51"/>
                    <a:pt x="72" y="53"/>
                    <a:pt x="73" y="53"/>
                  </a:cubicBezTo>
                  <a:cubicBezTo>
                    <a:pt x="73" y="53"/>
                    <a:pt x="73" y="54"/>
                    <a:pt x="74" y="54"/>
                  </a:cubicBezTo>
                  <a:cubicBezTo>
                    <a:pt x="74" y="54"/>
                    <a:pt x="74" y="52"/>
                    <a:pt x="74" y="52"/>
                  </a:cubicBezTo>
                  <a:cubicBezTo>
                    <a:pt x="73" y="51"/>
                    <a:pt x="73" y="50"/>
                    <a:pt x="74" y="50"/>
                  </a:cubicBezTo>
                  <a:cubicBezTo>
                    <a:pt x="75" y="50"/>
                    <a:pt x="74" y="51"/>
                    <a:pt x="74" y="52"/>
                  </a:cubicBezTo>
                  <a:cubicBezTo>
                    <a:pt x="75" y="52"/>
                    <a:pt x="75" y="51"/>
                    <a:pt x="76" y="51"/>
                  </a:cubicBezTo>
                  <a:cubicBezTo>
                    <a:pt x="76" y="51"/>
                    <a:pt x="75" y="49"/>
                    <a:pt x="76" y="49"/>
                  </a:cubicBezTo>
                  <a:cubicBezTo>
                    <a:pt x="76" y="48"/>
                    <a:pt x="77" y="49"/>
                    <a:pt x="77" y="50"/>
                  </a:cubicBezTo>
                  <a:cubicBezTo>
                    <a:pt x="77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3"/>
                  </a:cubicBezTo>
                  <a:cubicBezTo>
                    <a:pt x="75" y="53"/>
                    <a:pt x="75" y="55"/>
                    <a:pt x="75" y="55"/>
                  </a:cubicBezTo>
                  <a:cubicBezTo>
                    <a:pt x="76" y="55"/>
                    <a:pt x="76" y="53"/>
                    <a:pt x="76" y="54"/>
                  </a:cubicBezTo>
                  <a:cubicBezTo>
                    <a:pt x="76" y="55"/>
                    <a:pt x="77" y="53"/>
                    <a:pt x="77" y="54"/>
                  </a:cubicBezTo>
                  <a:cubicBezTo>
                    <a:pt x="78" y="55"/>
                    <a:pt x="79" y="55"/>
                    <a:pt x="79" y="55"/>
                  </a:cubicBezTo>
                  <a:cubicBezTo>
                    <a:pt x="80" y="55"/>
                    <a:pt x="79" y="54"/>
                    <a:pt x="78" y="54"/>
                  </a:cubicBezTo>
                  <a:cubicBezTo>
                    <a:pt x="78" y="54"/>
                    <a:pt x="78" y="53"/>
                    <a:pt x="78" y="53"/>
                  </a:cubicBezTo>
                  <a:cubicBezTo>
                    <a:pt x="79" y="53"/>
                    <a:pt x="80" y="55"/>
                    <a:pt x="80" y="55"/>
                  </a:cubicBezTo>
                  <a:cubicBezTo>
                    <a:pt x="80" y="56"/>
                    <a:pt x="80" y="56"/>
                    <a:pt x="79" y="56"/>
                  </a:cubicBezTo>
                  <a:cubicBezTo>
                    <a:pt x="79" y="57"/>
                    <a:pt x="78" y="55"/>
                    <a:pt x="77" y="55"/>
                  </a:cubicBezTo>
                  <a:cubicBezTo>
                    <a:pt x="76" y="55"/>
                    <a:pt x="77" y="56"/>
                    <a:pt x="77" y="57"/>
                  </a:cubicBezTo>
                  <a:cubicBezTo>
                    <a:pt x="78" y="58"/>
                    <a:pt x="77" y="59"/>
                    <a:pt x="77" y="59"/>
                  </a:cubicBezTo>
                  <a:cubicBezTo>
                    <a:pt x="78" y="60"/>
                    <a:pt x="78" y="59"/>
                    <a:pt x="78" y="58"/>
                  </a:cubicBezTo>
                  <a:cubicBezTo>
                    <a:pt x="78" y="58"/>
                    <a:pt x="79" y="59"/>
                    <a:pt x="79" y="59"/>
                  </a:cubicBezTo>
                  <a:cubicBezTo>
                    <a:pt x="80" y="59"/>
                    <a:pt x="80" y="58"/>
                    <a:pt x="80" y="58"/>
                  </a:cubicBezTo>
                  <a:cubicBezTo>
                    <a:pt x="80" y="57"/>
                    <a:pt x="81" y="57"/>
                    <a:pt x="81" y="58"/>
                  </a:cubicBezTo>
                  <a:cubicBezTo>
                    <a:pt x="81" y="59"/>
                    <a:pt x="81" y="57"/>
                    <a:pt x="82" y="58"/>
                  </a:cubicBezTo>
                  <a:cubicBezTo>
                    <a:pt x="83" y="58"/>
                    <a:pt x="82" y="59"/>
                    <a:pt x="82" y="59"/>
                  </a:cubicBezTo>
                  <a:cubicBezTo>
                    <a:pt x="82" y="60"/>
                    <a:pt x="83" y="59"/>
                    <a:pt x="83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4" y="59"/>
                    <a:pt x="84" y="59"/>
                    <a:pt x="85" y="58"/>
                  </a:cubicBezTo>
                  <a:cubicBezTo>
                    <a:pt x="86" y="58"/>
                    <a:pt x="84" y="57"/>
                    <a:pt x="84" y="56"/>
                  </a:cubicBezTo>
                  <a:close/>
                  <a:moveTo>
                    <a:pt x="2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3" y="63"/>
                    <a:pt x="3" y="63"/>
                    <a:pt x="3" y="62"/>
                  </a:cubicBezTo>
                  <a:cubicBezTo>
                    <a:pt x="3" y="62"/>
                    <a:pt x="1" y="62"/>
                    <a:pt x="1" y="63"/>
                  </a:cubicBezTo>
                  <a:cubicBezTo>
                    <a:pt x="1" y="63"/>
                    <a:pt x="1" y="64"/>
                    <a:pt x="2" y="63"/>
                  </a:cubicBezTo>
                  <a:close/>
                  <a:moveTo>
                    <a:pt x="10" y="59"/>
                  </a:moveTo>
                  <a:cubicBezTo>
                    <a:pt x="9" y="59"/>
                    <a:pt x="6" y="60"/>
                    <a:pt x="7" y="60"/>
                  </a:cubicBezTo>
                  <a:cubicBezTo>
                    <a:pt x="8" y="61"/>
                    <a:pt x="8" y="60"/>
                    <a:pt x="9" y="60"/>
                  </a:cubicBezTo>
                  <a:cubicBezTo>
                    <a:pt x="9" y="60"/>
                    <a:pt x="11" y="59"/>
                    <a:pt x="10" y="59"/>
                  </a:cubicBezTo>
                  <a:close/>
                  <a:moveTo>
                    <a:pt x="35" y="47"/>
                  </a:moveTo>
                  <a:cubicBezTo>
                    <a:pt x="35" y="47"/>
                    <a:pt x="34" y="47"/>
                    <a:pt x="33" y="48"/>
                  </a:cubicBezTo>
                  <a:cubicBezTo>
                    <a:pt x="32" y="49"/>
                    <a:pt x="31" y="50"/>
                    <a:pt x="31" y="50"/>
                  </a:cubicBezTo>
                  <a:cubicBezTo>
                    <a:pt x="31" y="51"/>
                    <a:pt x="30" y="50"/>
                    <a:pt x="29" y="51"/>
                  </a:cubicBezTo>
                  <a:cubicBezTo>
                    <a:pt x="29" y="52"/>
                    <a:pt x="30" y="53"/>
                    <a:pt x="30" y="53"/>
                  </a:cubicBezTo>
                  <a:cubicBezTo>
                    <a:pt x="31" y="52"/>
                    <a:pt x="31" y="53"/>
                    <a:pt x="32" y="53"/>
                  </a:cubicBezTo>
                  <a:cubicBezTo>
                    <a:pt x="32" y="53"/>
                    <a:pt x="34" y="51"/>
                    <a:pt x="34" y="51"/>
                  </a:cubicBezTo>
                  <a:cubicBezTo>
                    <a:pt x="35" y="50"/>
                    <a:pt x="34" y="50"/>
                    <a:pt x="34" y="49"/>
                  </a:cubicBezTo>
                  <a:cubicBezTo>
                    <a:pt x="34" y="49"/>
                    <a:pt x="35" y="49"/>
                    <a:pt x="35" y="49"/>
                  </a:cubicBezTo>
                  <a:cubicBezTo>
                    <a:pt x="36" y="48"/>
                    <a:pt x="35" y="48"/>
                    <a:pt x="35" y="47"/>
                  </a:cubicBezTo>
                  <a:close/>
                  <a:moveTo>
                    <a:pt x="3" y="42"/>
                  </a:moveTo>
                  <a:cubicBezTo>
                    <a:pt x="3" y="41"/>
                    <a:pt x="1" y="42"/>
                    <a:pt x="2" y="42"/>
                  </a:cubicBezTo>
                  <a:cubicBezTo>
                    <a:pt x="2" y="43"/>
                    <a:pt x="4" y="44"/>
                    <a:pt x="5" y="43"/>
                  </a:cubicBezTo>
                  <a:cubicBezTo>
                    <a:pt x="5" y="43"/>
                    <a:pt x="6" y="42"/>
                    <a:pt x="5" y="42"/>
                  </a:cubicBezTo>
                  <a:cubicBezTo>
                    <a:pt x="5" y="41"/>
                    <a:pt x="4" y="42"/>
                    <a:pt x="3" y="42"/>
                  </a:cubicBezTo>
                  <a:close/>
                  <a:moveTo>
                    <a:pt x="223" y="81"/>
                  </a:moveTo>
                  <a:cubicBezTo>
                    <a:pt x="223" y="81"/>
                    <a:pt x="221" y="81"/>
                    <a:pt x="220" y="81"/>
                  </a:cubicBezTo>
                  <a:cubicBezTo>
                    <a:pt x="219" y="80"/>
                    <a:pt x="217" y="83"/>
                    <a:pt x="217" y="84"/>
                  </a:cubicBezTo>
                  <a:cubicBezTo>
                    <a:pt x="217" y="86"/>
                    <a:pt x="214" y="87"/>
                    <a:pt x="214" y="87"/>
                  </a:cubicBezTo>
                  <a:cubicBezTo>
                    <a:pt x="214" y="87"/>
                    <a:pt x="207" y="87"/>
                    <a:pt x="207" y="87"/>
                  </a:cubicBezTo>
                  <a:cubicBezTo>
                    <a:pt x="206" y="87"/>
                    <a:pt x="205" y="89"/>
                    <a:pt x="204" y="90"/>
                  </a:cubicBezTo>
                  <a:cubicBezTo>
                    <a:pt x="204" y="90"/>
                    <a:pt x="204" y="90"/>
                    <a:pt x="204" y="90"/>
                  </a:cubicBezTo>
                  <a:cubicBezTo>
                    <a:pt x="205" y="91"/>
                    <a:pt x="202" y="92"/>
                    <a:pt x="199" y="92"/>
                  </a:cubicBezTo>
                  <a:cubicBezTo>
                    <a:pt x="199" y="92"/>
                    <a:pt x="198" y="92"/>
                    <a:pt x="198" y="92"/>
                  </a:cubicBezTo>
                  <a:cubicBezTo>
                    <a:pt x="198" y="92"/>
                    <a:pt x="198" y="93"/>
                    <a:pt x="198" y="93"/>
                  </a:cubicBezTo>
                  <a:cubicBezTo>
                    <a:pt x="198" y="93"/>
                    <a:pt x="198" y="93"/>
                    <a:pt x="197" y="93"/>
                  </a:cubicBezTo>
                  <a:cubicBezTo>
                    <a:pt x="197" y="94"/>
                    <a:pt x="194" y="96"/>
                    <a:pt x="192" y="97"/>
                  </a:cubicBezTo>
                  <a:cubicBezTo>
                    <a:pt x="190" y="98"/>
                    <a:pt x="188" y="97"/>
                    <a:pt x="188" y="96"/>
                  </a:cubicBezTo>
                  <a:cubicBezTo>
                    <a:pt x="188" y="94"/>
                    <a:pt x="189" y="94"/>
                    <a:pt x="189" y="95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90" y="94"/>
                    <a:pt x="190" y="94"/>
                    <a:pt x="190" y="93"/>
                  </a:cubicBezTo>
                  <a:cubicBezTo>
                    <a:pt x="189" y="93"/>
                    <a:pt x="190" y="91"/>
                    <a:pt x="189" y="90"/>
                  </a:cubicBezTo>
                  <a:cubicBezTo>
                    <a:pt x="188" y="90"/>
                    <a:pt x="187" y="92"/>
                    <a:pt x="187" y="91"/>
                  </a:cubicBezTo>
                  <a:cubicBezTo>
                    <a:pt x="187" y="89"/>
                    <a:pt x="189" y="88"/>
                    <a:pt x="188" y="87"/>
                  </a:cubicBezTo>
                  <a:cubicBezTo>
                    <a:pt x="187" y="85"/>
                    <a:pt x="185" y="85"/>
                    <a:pt x="184" y="86"/>
                  </a:cubicBezTo>
                  <a:cubicBezTo>
                    <a:pt x="184" y="88"/>
                    <a:pt x="182" y="87"/>
                    <a:pt x="182" y="88"/>
                  </a:cubicBezTo>
                  <a:cubicBezTo>
                    <a:pt x="181" y="89"/>
                    <a:pt x="181" y="91"/>
                    <a:pt x="181" y="93"/>
                  </a:cubicBezTo>
                  <a:cubicBezTo>
                    <a:pt x="182" y="94"/>
                    <a:pt x="181" y="95"/>
                    <a:pt x="180" y="96"/>
                  </a:cubicBezTo>
                  <a:cubicBezTo>
                    <a:pt x="178" y="97"/>
                    <a:pt x="178" y="95"/>
                    <a:pt x="178" y="92"/>
                  </a:cubicBezTo>
                  <a:cubicBezTo>
                    <a:pt x="179" y="90"/>
                    <a:pt x="180" y="88"/>
                    <a:pt x="179" y="88"/>
                  </a:cubicBezTo>
                  <a:cubicBezTo>
                    <a:pt x="178" y="88"/>
                    <a:pt x="180" y="86"/>
                    <a:pt x="182" y="85"/>
                  </a:cubicBezTo>
                  <a:cubicBezTo>
                    <a:pt x="184" y="85"/>
                    <a:pt x="187" y="85"/>
                    <a:pt x="187" y="84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6" y="84"/>
                    <a:pt x="186" y="83"/>
                    <a:pt x="186" y="83"/>
                  </a:cubicBezTo>
                  <a:cubicBezTo>
                    <a:pt x="186" y="83"/>
                    <a:pt x="185" y="83"/>
                    <a:pt x="185" y="83"/>
                  </a:cubicBezTo>
                  <a:cubicBezTo>
                    <a:pt x="184" y="84"/>
                    <a:pt x="185" y="82"/>
                    <a:pt x="183" y="82"/>
                  </a:cubicBezTo>
                  <a:cubicBezTo>
                    <a:pt x="182" y="82"/>
                    <a:pt x="180" y="84"/>
                    <a:pt x="179" y="83"/>
                  </a:cubicBezTo>
                  <a:cubicBezTo>
                    <a:pt x="178" y="83"/>
                    <a:pt x="179" y="82"/>
                    <a:pt x="177" y="82"/>
                  </a:cubicBezTo>
                  <a:cubicBezTo>
                    <a:pt x="176" y="82"/>
                    <a:pt x="178" y="80"/>
                    <a:pt x="177" y="81"/>
                  </a:cubicBezTo>
                  <a:cubicBezTo>
                    <a:pt x="175" y="82"/>
                    <a:pt x="173" y="84"/>
                    <a:pt x="172" y="83"/>
                  </a:cubicBezTo>
                  <a:cubicBezTo>
                    <a:pt x="171" y="82"/>
                    <a:pt x="170" y="83"/>
                    <a:pt x="169" y="82"/>
                  </a:cubicBezTo>
                  <a:cubicBezTo>
                    <a:pt x="168" y="82"/>
                    <a:pt x="172" y="79"/>
                    <a:pt x="173" y="79"/>
                  </a:cubicBezTo>
                  <a:cubicBezTo>
                    <a:pt x="174" y="79"/>
                    <a:pt x="174" y="79"/>
                    <a:pt x="174" y="79"/>
                  </a:cubicBezTo>
                  <a:cubicBezTo>
                    <a:pt x="173" y="79"/>
                    <a:pt x="172" y="78"/>
                    <a:pt x="171" y="79"/>
                  </a:cubicBezTo>
                  <a:cubicBezTo>
                    <a:pt x="171" y="79"/>
                    <a:pt x="170" y="79"/>
                    <a:pt x="169" y="78"/>
                  </a:cubicBezTo>
                  <a:cubicBezTo>
                    <a:pt x="169" y="78"/>
                    <a:pt x="168" y="78"/>
                    <a:pt x="167" y="78"/>
                  </a:cubicBezTo>
                  <a:cubicBezTo>
                    <a:pt x="167" y="77"/>
                    <a:pt x="166" y="77"/>
                    <a:pt x="165" y="77"/>
                  </a:cubicBezTo>
                  <a:cubicBezTo>
                    <a:pt x="165" y="78"/>
                    <a:pt x="164" y="77"/>
                    <a:pt x="164" y="77"/>
                  </a:cubicBezTo>
                  <a:cubicBezTo>
                    <a:pt x="163" y="76"/>
                    <a:pt x="163" y="76"/>
                    <a:pt x="163" y="75"/>
                  </a:cubicBezTo>
                  <a:cubicBezTo>
                    <a:pt x="162" y="75"/>
                    <a:pt x="162" y="76"/>
                    <a:pt x="162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102" y="77"/>
                    <a:pt x="101" y="78"/>
                    <a:pt x="102" y="79"/>
                  </a:cubicBezTo>
                  <a:cubicBezTo>
                    <a:pt x="102" y="80"/>
                    <a:pt x="102" y="81"/>
                    <a:pt x="101" y="81"/>
                  </a:cubicBezTo>
                  <a:cubicBezTo>
                    <a:pt x="100" y="81"/>
                    <a:pt x="100" y="80"/>
                    <a:pt x="101" y="80"/>
                  </a:cubicBezTo>
                  <a:cubicBezTo>
                    <a:pt x="101" y="80"/>
                    <a:pt x="101" y="79"/>
                    <a:pt x="100" y="79"/>
                  </a:cubicBezTo>
                  <a:cubicBezTo>
                    <a:pt x="100" y="79"/>
                    <a:pt x="100" y="78"/>
                    <a:pt x="100" y="78"/>
                  </a:cubicBezTo>
                  <a:cubicBezTo>
                    <a:pt x="99" y="78"/>
                    <a:pt x="98" y="78"/>
                    <a:pt x="96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6" y="79"/>
                    <a:pt x="97" y="80"/>
                    <a:pt x="98" y="81"/>
                  </a:cubicBezTo>
                  <a:cubicBezTo>
                    <a:pt x="98" y="82"/>
                    <a:pt x="98" y="83"/>
                    <a:pt x="99" y="83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98" y="84"/>
                    <a:pt x="98" y="84"/>
                    <a:pt x="98" y="86"/>
                  </a:cubicBezTo>
                  <a:cubicBezTo>
                    <a:pt x="98" y="87"/>
                    <a:pt x="98" y="90"/>
                    <a:pt x="98" y="91"/>
                  </a:cubicBezTo>
                  <a:cubicBezTo>
                    <a:pt x="98" y="92"/>
                    <a:pt x="96" y="94"/>
                    <a:pt x="97" y="95"/>
                  </a:cubicBezTo>
                  <a:cubicBezTo>
                    <a:pt x="98" y="96"/>
                    <a:pt x="98" y="97"/>
                    <a:pt x="98" y="98"/>
                  </a:cubicBezTo>
                  <a:cubicBezTo>
                    <a:pt x="98" y="100"/>
                    <a:pt x="98" y="100"/>
                    <a:pt x="98" y="101"/>
                  </a:cubicBezTo>
                  <a:cubicBezTo>
                    <a:pt x="99" y="102"/>
                    <a:pt x="98" y="104"/>
                    <a:pt x="99" y="104"/>
                  </a:cubicBezTo>
                  <a:cubicBezTo>
                    <a:pt x="99" y="104"/>
                    <a:pt x="100" y="105"/>
                    <a:pt x="100" y="106"/>
                  </a:cubicBezTo>
                  <a:cubicBezTo>
                    <a:pt x="101" y="107"/>
                    <a:pt x="101" y="106"/>
                    <a:pt x="102" y="107"/>
                  </a:cubicBezTo>
                  <a:cubicBezTo>
                    <a:pt x="102" y="108"/>
                    <a:pt x="102" y="108"/>
                    <a:pt x="102" y="109"/>
                  </a:cubicBezTo>
                  <a:cubicBezTo>
                    <a:pt x="103" y="109"/>
                    <a:pt x="103" y="110"/>
                    <a:pt x="103" y="110"/>
                  </a:cubicBezTo>
                  <a:cubicBezTo>
                    <a:pt x="103" y="111"/>
                    <a:pt x="104" y="112"/>
                    <a:pt x="105" y="113"/>
                  </a:cubicBezTo>
                  <a:cubicBezTo>
                    <a:pt x="106" y="114"/>
                    <a:pt x="105" y="115"/>
                    <a:pt x="106" y="115"/>
                  </a:cubicBezTo>
                  <a:cubicBezTo>
                    <a:pt x="107" y="115"/>
                    <a:pt x="108" y="115"/>
                    <a:pt x="109" y="116"/>
                  </a:cubicBezTo>
                  <a:cubicBezTo>
                    <a:pt x="110" y="117"/>
                    <a:pt x="110" y="116"/>
                    <a:pt x="111" y="116"/>
                  </a:cubicBezTo>
                  <a:cubicBezTo>
                    <a:pt x="111" y="117"/>
                    <a:pt x="113" y="118"/>
                    <a:pt x="113" y="119"/>
                  </a:cubicBezTo>
                  <a:cubicBezTo>
                    <a:pt x="113" y="119"/>
                    <a:pt x="113" y="120"/>
                    <a:pt x="113" y="120"/>
                  </a:cubicBezTo>
                  <a:cubicBezTo>
                    <a:pt x="118" y="120"/>
                    <a:pt x="118" y="120"/>
                    <a:pt x="118" y="120"/>
                  </a:cubicBezTo>
                  <a:cubicBezTo>
                    <a:pt x="118" y="120"/>
                    <a:pt x="120" y="121"/>
                    <a:pt x="121" y="121"/>
                  </a:cubicBezTo>
                  <a:cubicBezTo>
                    <a:pt x="122" y="121"/>
                    <a:pt x="127" y="123"/>
                    <a:pt x="127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7" y="122"/>
                    <a:pt x="137" y="122"/>
                    <a:pt x="137" y="122"/>
                  </a:cubicBezTo>
                  <a:cubicBezTo>
                    <a:pt x="137" y="122"/>
                    <a:pt x="139" y="124"/>
                    <a:pt x="140" y="124"/>
                  </a:cubicBezTo>
                  <a:cubicBezTo>
                    <a:pt x="140" y="124"/>
                    <a:pt x="141" y="125"/>
                    <a:pt x="141" y="126"/>
                  </a:cubicBezTo>
                  <a:cubicBezTo>
                    <a:pt x="141" y="126"/>
                    <a:pt x="141" y="127"/>
                    <a:pt x="142" y="127"/>
                  </a:cubicBezTo>
                  <a:cubicBezTo>
                    <a:pt x="142" y="128"/>
                    <a:pt x="144" y="129"/>
                    <a:pt x="144" y="129"/>
                  </a:cubicBezTo>
                  <a:cubicBezTo>
                    <a:pt x="145" y="128"/>
                    <a:pt x="145" y="126"/>
                    <a:pt x="146" y="127"/>
                  </a:cubicBezTo>
                  <a:cubicBezTo>
                    <a:pt x="147" y="127"/>
                    <a:pt x="150" y="127"/>
                    <a:pt x="150" y="129"/>
                  </a:cubicBezTo>
                  <a:cubicBezTo>
                    <a:pt x="150" y="130"/>
                    <a:pt x="152" y="131"/>
                    <a:pt x="152" y="132"/>
                  </a:cubicBezTo>
                  <a:cubicBezTo>
                    <a:pt x="153" y="132"/>
                    <a:pt x="152" y="133"/>
                    <a:pt x="153" y="133"/>
                  </a:cubicBezTo>
                  <a:cubicBezTo>
                    <a:pt x="153" y="134"/>
                    <a:pt x="153" y="135"/>
                    <a:pt x="153" y="135"/>
                  </a:cubicBezTo>
                  <a:cubicBezTo>
                    <a:pt x="154" y="135"/>
                    <a:pt x="156" y="136"/>
                    <a:pt x="156" y="136"/>
                  </a:cubicBezTo>
                  <a:cubicBezTo>
                    <a:pt x="157" y="136"/>
                    <a:pt x="157" y="136"/>
                    <a:pt x="157" y="136"/>
                  </a:cubicBezTo>
                  <a:cubicBezTo>
                    <a:pt x="157" y="135"/>
                    <a:pt x="156" y="134"/>
                    <a:pt x="157" y="133"/>
                  </a:cubicBezTo>
                  <a:cubicBezTo>
                    <a:pt x="158" y="132"/>
                    <a:pt x="157" y="132"/>
                    <a:pt x="157" y="131"/>
                  </a:cubicBezTo>
                  <a:cubicBezTo>
                    <a:pt x="158" y="131"/>
                    <a:pt x="159" y="131"/>
                    <a:pt x="159" y="130"/>
                  </a:cubicBezTo>
                  <a:cubicBezTo>
                    <a:pt x="159" y="129"/>
                    <a:pt x="159" y="129"/>
                    <a:pt x="160" y="129"/>
                  </a:cubicBezTo>
                  <a:cubicBezTo>
                    <a:pt x="161" y="130"/>
                    <a:pt x="162" y="128"/>
                    <a:pt x="162" y="128"/>
                  </a:cubicBezTo>
                  <a:cubicBezTo>
                    <a:pt x="162" y="127"/>
                    <a:pt x="162" y="127"/>
                    <a:pt x="163" y="127"/>
                  </a:cubicBezTo>
                  <a:cubicBezTo>
                    <a:pt x="164" y="127"/>
                    <a:pt x="164" y="126"/>
                    <a:pt x="165" y="126"/>
                  </a:cubicBezTo>
                  <a:cubicBezTo>
                    <a:pt x="165" y="127"/>
                    <a:pt x="166" y="127"/>
                    <a:pt x="166" y="126"/>
                  </a:cubicBezTo>
                  <a:cubicBezTo>
                    <a:pt x="166" y="126"/>
                    <a:pt x="167" y="126"/>
                    <a:pt x="167" y="127"/>
                  </a:cubicBezTo>
                  <a:cubicBezTo>
                    <a:pt x="167" y="127"/>
                    <a:pt x="169" y="127"/>
                    <a:pt x="169" y="127"/>
                  </a:cubicBezTo>
                  <a:cubicBezTo>
                    <a:pt x="169" y="126"/>
                    <a:pt x="170" y="127"/>
                    <a:pt x="170" y="127"/>
                  </a:cubicBezTo>
                  <a:cubicBezTo>
                    <a:pt x="171" y="128"/>
                    <a:pt x="171" y="128"/>
                    <a:pt x="172" y="128"/>
                  </a:cubicBezTo>
                  <a:cubicBezTo>
                    <a:pt x="173" y="128"/>
                    <a:pt x="173" y="128"/>
                    <a:pt x="173" y="127"/>
                  </a:cubicBezTo>
                  <a:cubicBezTo>
                    <a:pt x="173" y="127"/>
                    <a:pt x="174" y="128"/>
                    <a:pt x="175" y="129"/>
                  </a:cubicBezTo>
                  <a:cubicBezTo>
                    <a:pt x="176" y="129"/>
                    <a:pt x="175" y="128"/>
                    <a:pt x="175" y="127"/>
                  </a:cubicBezTo>
                  <a:cubicBezTo>
                    <a:pt x="174" y="127"/>
                    <a:pt x="175" y="127"/>
                    <a:pt x="174" y="126"/>
                  </a:cubicBezTo>
                  <a:cubicBezTo>
                    <a:pt x="174" y="126"/>
                    <a:pt x="175" y="125"/>
                    <a:pt x="176" y="125"/>
                  </a:cubicBezTo>
                  <a:cubicBezTo>
                    <a:pt x="177" y="125"/>
                    <a:pt x="177" y="126"/>
                    <a:pt x="178" y="125"/>
                  </a:cubicBezTo>
                  <a:cubicBezTo>
                    <a:pt x="178" y="124"/>
                    <a:pt x="178" y="125"/>
                    <a:pt x="178" y="125"/>
                  </a:cubicBezTo>
                  <a:cubicBezTo>
                    <a:pt x="178" y="126"/>
                    <a:pt x="180" y="125"/>
                    <a:pt x="181" y="125"/>
                  </a:cubicBezTo>
                  <a:cubicBezTo>
                    <a:pt x="182" y="125"/>
                    <a:pt x="183" y="126"/>
                    <a:pt x="183" y="127"/>
                  </a:cubicBezTo>
                  <a:cubicBezTo>
                    <a:pt x="184" y="127"/>
                    <a:pt x="184" y="127"/>
                    <a:pt x="185" y="127"/>
                  </a:cubicBezTo>
                  <a:cubicBezTo>
                    <a:pt x="186" y="126"/>
                    <a:pt x="186" y="125"/>
                    <a:pt x="187" y="126"/>
                  </a:cubicBezTo>
                  <a:cubicBezTo>
                    <a:pt x="188" y="127"/>
                    <a:pt x="188" y="128"/>
                    <a:pt x="189" y="129"/>
                  </a:cubicBezTo>
                  <a:cubicBezTo>
                    <a:pt x="190" y="129"/>
                    <a:pt x="189" y="130"/>
                    <a:pt x="189" y="131"/>
                  </a:cubicBezTo>
                  <a:cubicBezTo>
                    <a:pt x="190" y="132"/>
                    <a:pt x="189" y="133"/>
                    <a:pt x="190" y="133"/>
                  </a:cubicBezTo>
                  <a:cubicBezTo>
                    <a:pt x="191" y="134"/>
                    <a:pt x="190" y="135"/>
                    <a:pt x="191" y="136"/>
                  </a:cubicBezTo>
                  <a:cubicBezTo>
                    <a:pt x="192" y="136"/>
                    <a:pt x="193" y="137"/>
                    <a:pt x="193" y="137"/>
                  </a:cubicBezTo>
                  <a:cubicBezTo>
                    <a:pt x="193" y="138"/>
                    <a:pt x="194" y="139"/>
                    <a:pt x="194" y="138"/>
                  </a:cubicBezTo>
                  <a:cubicBezTo>
                    <a:pt x="194" y="137"/>
                    <a:pt x="195" y="136"/>
                    <a:pt x="195" y="135"/>
                  </a:cubicBezTo>
                  <a:cubicBezTo>
                    <a:pt x="195" y="134"/>
                    <a:pt x="195" y="132"/>
                    <a:pt x="194" y="131"/>
                  </a:cubicBezTo>
                  <a:cubicBezTo>
                    <a:pt x="193" y="130"/>
                    <a:pt x="194" y="130"/>
                    <a:pt x="193" y="129"/>
                  </a:cubicBezTo>
                  <a:cubicBezTo>
                    <a:pt x="193" y="128"/>
                    <a:pt x="192" y="126"/>
                    <a:pt x="192" y="124"/>
                  </a:cubicBezTo>
                  <a:cubicBezTo>
                    <a:pt x="192" y="123"/>
                    <a:pt x="194" y="120"/>
                    <a:pt x="195" y="120"/>
                  </a:cubicBezTo>
                  <a:cubicBezTo>
                    <a:pt x="196" y="119"/>
                    <a:pt x="197" y="119"/>
                    <a:pt x="197" y="119"/>
                  </a:cubicBezTo>
                  <a:cubicBezTo>
                    <a:pt x="197" y="118"/>
                    <a:pt x="198" y="117"/>
                    <a:pt x="199" y="117"/>
                  </a:cubicBezTo>
                  <a:cubicBezTo>
                    <a:pt x="199" y="117"/>
                    <a:pt x="200" y="117"/>
                    <a:pt x="200" y="116"/>
                  </a:cubicBezTo>
                  <a:cubicBezTo>
                    <a:pt x="200" y="116"/>
                    <a:pt x="201" y="115"/>
                    <a:pt x="202" y="115"/>
                  </a:cubicBezTo>
                  <a:cubicBezTo>
                    <a:pt x="204" y="114"/>
                    <a:pt x="203" y="114"/>
                    <a:pt x="202" y="113"/>
                  </a:cubicBezTo>
                  <a:cubicBezTo>
                    <a:pt x="202" y="113"/>
                    <a:pt x="203" y="112"/>
                    <a:pt x="203" y="112"/>
                  </a:cubicBezTo>
                  <a:cubicBezTo>
                    <a:pt x="203" y="113"/>
                    <a:pt x="204" y="113"/>
                    <a:pt x="204" y="113"/>
                  </a:cubicBezTo>
                  <a:cubicBezTo>
                    <a:pt x="205" y="112"/>
                    <a:pt x="206" y="111"/>
                    <a:pt x="205" y="111"/>
                  </a:cubicBezTo>
                  <a:cubicBezTo>
                    <a:pt x="204" y="111"/>
                    <a:pt x="204" y="111"/>
                    <a:pt x="204" y="110"/>
                  </a:cubicBezTo>
                  <a:cubicBezTo>
                    <a:pt x="205" y="110"/>
                    <a:pt x="204" y="109"/>
                    <a:pt x="204" y="109"/>
                  </a:cubicBezTo>
                  <a:cubicBezTo>
                    <a:pt x="203" y="109"/>
                    <a:pt x="203" y="108"/>
                    <a:pt x="204" y="108"/>
                  </a:cubicBezTo>
                  <a:cubicBezTo>
                    <a:pt x="204" y="107"/>
                    <a:pt x="203" y="106"/>
                    <a:pt x="202" y="106"/>
                  </a:cubicBezTo>
                  <a:cubicBezTo>
                    <a:pt x="201" y="106"/>
                    <a:pt x="202" y="105"/>
                    <a:pt x="203" y="105"/>
                  </a:cubicBezTo>
                  <a:cubicBezTo>
                    <a:pt x="203" y="105"/>
                    <a:pt x="203" y="103"/>
                    <a:pt x="203" y="102"/>
                  </a:cubicBezTo>
                  <a:cubicBezTo>
                    <a:pt x="204" y="102"/>
                    <a:pt x="204" y="102"/>
                    <a:pt x="204" y="102"/>
                  </a:cubicBezTo>
                  <a:cubicBezTo>
                    <a:pt x="204" y="103"/>
                    <a:pt x="203" y="104"/>
                    <a:pt x="204" y="104"/>
                  </a:cubicBezTo>
                  <a:cubicBezTo>
                    <a:pt x="204" y="105"/>
                    <a:pt x="205" y="106"/>
                    <a:pt x="204" y="107"/>
                  </a:cubicBezTo>
                  <a:cubicBezTo>
                    <a:pt x="204" y="108"/>
                    <a:pt x="205" y="108"/>
                    <a:pt x="205" y="107"/>
                  </a:cubicBezTo>
                  <a:cubicBezTo>
                    <a:pt x="206" y="105"/>
                    <a:pt x="206" y="104"/>
                    <a:pt x="206" y="104"/>
                  </a:cubicBezTo>
                  <a:cubicBezTo>
                    <a:pt x="205" y="103"/>
                    <a:pt x="205" y="102"/>
                    <a:pt x="206" y="103"/>
                  </a:cubicBezTo>
                  <a:cubicBezTo>
                    <a:pt x="206" y="103"/>
                    <a:pt x="207" y="103"/>
                    <a:pt x="207" y="103"/>
                  </a:cubicBezTo>
                  <a:cubicBezTo>
                    <a:pt x="208" y="102"/>
                    <a:pt x="209" y="100"/>
                    <a:pt x="209" y="100"/>
                  </a:cubicBezTo>
                  <a:cubicBezTo>
                    <a:pt x="208" y="99"/>
                    <a:pt x="209" y="99"/>
                    <a:pt x="210" y="99"/>
                  </a:cubicBezTo>
                  <a:cubicBezTo>
                    <a:pt x="211" y="99"/>
                    <a:pt x="213" y="99"/>
                    <a:pt x="213" y="98"/>
                  </a:cubicBezTo>
                  <a:cubicBezTo>
                    <a:pt x="214" y="97"/>
                    <a:pt x="210" y="99"/>
                    <a:pt x="210" y="98"/>
                  </a:cubicBezTo>
                  <a:cubicBezTo>
                    <a:pt x="210" y="98"/>
                    <a:pt x="212" y="97"/>
                    <a:pt x="213" y="97"/>
                  </a:cubicBezTo>
                  <a:cubicBezTo>
                    <a:pt x="214" y="97"/>
                    <a:pt x="214" y="96"/>
                    <a:pt x="214" y="96"/>
                  </a:cubicBezTo>
                  <a:cubicBezTo>
                    <a:pt x="215" y="97"/>
                    <a:pt x="216" y="97"/>
                    <a:pt x="216" y="96"/>
                  </a:cubicBezTo>
                  <a:cubicBezTo>
                    <a:pt x="217" y="96"/>
                    <a:pt x="216" y="95"/>
                    <a:pt x="216" y="95"/>
                  </a:cubicBezTo>
                  <a:cubicBezTo>
                    <a:pt x="215" y="94"/>
                    <a:pt x="216" y="94"/>
                    <a:pt x="216" y="93"/>
                  </a:cubicBezTo>
                  <a:cubicBezTo>
                    <a:pt x="216" y="93"/>
                    <a:pt x="216" y="91"/>
                    <a:pt x="217" y="91"/>
                  </a:cubicBezTo>
                  <a:cubicBezTo>
                    <a:pt x="218" y="91"/>
                    <a:pt x="218" y="90"/>
                    <a:pt x="219" y="90"/>
                  </a:cubicBezTo>
                  <a:cubicBezTo>
                    <a:pt x="219" y="90"/>
                    <a:pt x="220" y="89"/>
                    <a:pt x="220" y="89"/>
                  </a:cubicBezTo>
                  <a:cubicBezTo>
                    <a:pt x="221" y="88"/>
                    <a:pt x="222" y="90"/>
                    <a:pt x="223" y="89"/>
                  </a:cubicBezTo>
                  <a:cubicBezTo>
                    <a:pt x="223" y="88"/>
                    <a:pt x="224" y="88"/>
                    <a:pt x="225" y="88"/>
                  </a:cubicBezTo>
                  <a:cubicBezTo>
                    <a:pt x="222" y="84"/>
                    <a:pt x="223" y="82"/>
                    <a:pt x="223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71" name="Freeform 298"/>
            <p:cNvSpPr>
              <a:spLocks noEditPoints="1"/>
            </p:cNvSpPr>
            <p:nvPr/>
          </p:nvSpPr>
          <p:spPr bwMode="auto">
            <a:xfrm>
              <a:off x="2988" y="1833"/>
              <a:ext cx="121" cy="84"/>
            </a:xfrm>
            <a:custGeom>
              <a:avLst/>
              <a:gdLst>
                <a:gd name="T0" fmla="*/ 28 w 29"/>
                <a:gd name="T1" fmla="*/ 3 h 20"/>
                <a:gd name="T2" fmla="*/ 26 w 29"/>
                <a:gd name="T3" fmla="*/ 3 h 20"/>
                <a:gd name="T4" fmla="*/ 23 w 29"/>
                <a:gd name="T5" fmla="*/ 3 h 20"/>
                <a:gd name="T6" fmla="*/ 22 w 29"/>
                <a:gd name="T7" fmla="*/ 2 h 20"/>
                <a:gd name="T8" fmla="*/ 21 w 29"/>
                <a:gd name="T9" fmla="*/ 3 h 20"/>
                <a:gd name="T10" fmla="*/ 18 w 29"/>
                <a:gd name="T11" fmla="*/ 2 h 20"/>
                <a:gd name="T12" fmla="*/ 17 w 29"/>
                <a:gd name="T13" fmla="*/ 1 h 20"/>
                <a:gd name="T14" fmla="*/ 13 w 29"/>
                <a:gd name="T15" fmla="*/ 1 h 20"/>
                <a:gd name="T16" fmla="*/ 6 w 29"/>
                <a:gd name="T17" fmla="*/ 0 h 20"/>
                <a:gd name="T18" fmla="*/ 3 w 29"/>
                <a:gd name="T19" fmla="*/ 0 h 20"/>
                <a:gd name="T20" fmla="*/ 2 w 29"/>
                <a:gd name="T21" fmla="*/ 1 h 20"/>
                <a:gd name="T22" fmla="*/ 1 w 29"/>
                <a:gd name="T23" fmla="*/ 2 h 20"/>
                <a:gd name="T24" fmla="*/ 1 w 29"/>
                <a:gd name="T25" fmla="*/ 5 h 20"/>
                <a:gd name="T26" fmla="*/ 2 w 29"/>
                <a:gd name="T27" fmla="*/ 4 h 20"/>
                <a:gd name="T28" fmla="*/ 3 w 29"/>
                <a:gd name="T29" fmla="*/ 4 h 20"/>
                <a:gd name="T30" fmla="*/ 4 w 29"/>
                <a:gd name="T31" fmla="*/ 5 h 20"/>
                <a:gd name="T32" fmla="*/ 5 w 29"/>
                <a:gd name="T33" fmla="*/ 5 h 20"/>
                <a:gd name="T34" fmla="*/ 6 w 29"/>
                <a:gd name="T35" fmla="*/ 5 h 20"/>
                <a:gd name="T36" fmla="*/ 7 w 29"/>
                <a:gd name="T37" fmla="*/ 6 h 20"/>
                <a:gd name="T38" fmla="*/ 6 w 29"/>
                <a:gd name="T39" fmla="*/ 7 h 20"/>
                <a:gd name="T40" fmla="*/ 6 w 29"/>
                <a:gd name="T41" fmla="*/ 9 h 20"/>
                <a:gd name="T42" fmla="*/ 5 w 29"/>
                <a:gd name="T43" fmla="*/ 11 h 20"/>
                <a:gd name="T44" fmla="*/ 5 w 29"/>
                <a:gd name="T45" fmla="*/ 12 h 20"/>
                <a:gd name="T46" fmla="*/ 5 w 29"/>
                <a:gd name="T47" fmla="*/ 13 h 20"/>
                <a:gd name="T48" fmla="*/ 5 w 29"/>
                <a:gd name="T49" fmla="*/ 14 h 20"/>
                <a:gd name="T50" fmla="*/ 5 w 29"/>
                <a:gd name="T51" fmla="*/ 15 h 20"/>
                <a:gd name="T52" fmla="*/ 4 w 29"/>
                <a:gd name="T53" fmla="*/ 16 h 20"/>
                <a:gd name="T54" fmla="*/ 5 w 29"/>
                <a:gd name="T55" fmla="*/ 17 h 20"/>
                <a:gd name="T56" fmla="*/ 6 w 29"/>
                <a:gd name="T57" fmla="*/ 17 h 20"/>
                <a:gd name="T58" fmla="*/ 9 w 29"/>
                <a:gd name="T59" fmla="*/ 20 h 20"/>
                <a:gd name="T60" fmla="*/ 9 w 29"/>
                <a:gd name="T61" fmla="*/ 19 h 20"/>
                <a:gd name="T62" fmla="*/ 10 w 29"/>
                <a:gd name="T63" fmla="*/ 19 h 20"/>
                <a:gd name="T64" fmla="*/ 12 w 29"/>
                <a:gd name="T65" fmla="*/ 18 h 20"/>
                <a:gd name="T66" fmla="*/ 15 w 29"/>
                <a:gd name="T67" fmla="*/ 18 h 20"/>
                <a:gd name="T68" fmla="*/ 17 w 29"/>
                <a:gd name="T69" fmla="*/ 17 h 20"/>
                <a:gd name="T70" fmla="*/ 19 w 29"/>
                <a:gd name="T71" fmla="*/ 16 h 20"/>
                <a:gd name="T72" fmla="*/ 19 w 29"/>
                <a:gd name="T73" fmla="*/ 15 h 20"/>
                <a:gd name="T74" fmla="*/ 21 w 29"/>
                <a:gd name="T75" fmla="*/ 13 h 20"/>
                <a:gd name="T76" fmla="*/ 21 w 29"/>
                <a:gd name="T77" fmla="*/ 10 h 20"/>
                <a:gd name="T78" fmla="*/ 23 w 29"/>
                <a:gd name="T79" fmla="*/ 8 h 20"/>
                <a:gd name="T80" fmla="*/ 25 w 29"/>
                <a:gd name="T81" fmla="*/ 6 h 20"/>
                <a:gd name="T82" fmla="*/ 27 w 29"/>
                <a:gd name="T83" fmla="*/ 5 h 20"/>
                <a:gd name="T84" fmla="*/ 28 w 29"/>
                <a:gd name="T85" fmla="*/ 3 h 20"/>
                <a:gd name="T86" fmla="*/ 28 w 29"/>
                <a:gd name="T87" fmla="*/ 11 h 20"/>
                <a:gd name="T88" fmla="*/ 27 w 29"/>
                <a:gd name="T89" fmla="*/ 11 h 20"/>
                <a:gd name="T90" fmla="*/ 28 w 29"/>
                <a:gd name="T91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" h="20">
                  <a:moveTo>
                    <a:pt x="28" y="3"/>
                  </a:moveTo>
                  <a:cubicBezTo>
                    <a:pt x="27" y="3"/>
                    <a:pt x="27" y="3"/>
                    <a:pt x="26" y="3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3"/>
                    <a:pt x="21" y="3"/>
                    <a:pt x="21" y="3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8" y="1"/>
                    <a:pt x="18" y="1"/>
                    <a:pt x="17" y="1"/>
                  </a:cubicBezTo>
                  <a:cubicBezTo>
                    <a:pt x="17" y="1"/>
                    <a:pt x="15" y="0"/>
                    <a:pt x="13" y="1"/>
                  </a:cubicBezTo>
                  <a:cubicBezTo>
                    <a:pt x="12" y="1"/>
                    <a:pt x="8" y="0"/>
                    <a:pt x="6" y="0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3" y="1"/>
                    <a:pt x="2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6"/>
                    <a:pt x="8" y="5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5" y="10"/>
                    <a:pt x="6" y="11"/>
                    <a:pt x="5" y="11"/>
                  </a:cubicBezTo>
                  <a:cubicBezTo>
                    <a:pt x="5" y="11"/>
                    <a:pt x="4" y="11"/>
                    <a:pt x="5" y="12"/>
                  </a:cubicBezTo>
                  <a:cubicBezTo>
                    <a:pt x="5" y="12"/>
                    <a:pt x="6" y="13"/>
                    <a:pt x="5" y="13"/>
                  </a:cubicBezTo>
                  <a:cubicBezTo>
                    <a:pt x="5" y="13"/>
                    <a:pt x="5" y="14"/>
                    <a:pt x="5" y="14"/>
                  </a:cubicBezTo>
                  <a:cubicBezTo>
                    <a:pt x="5" y="14"/>
                    <a:pt x="6" y="15"/>
                    <a:pt x="5" y="15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8"/>
                    <a:pt x="7" y="20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19"/>
                    <a:pt x="10" y="19"/>
                    <a:pt x="10" y="19"/>
                  </a:cubicBezTo>
                  <a:cubicBezTo>
                    <a:pt x="11" y="19"/>
                    <a:pt x="11" y="18"/>
                    <a:pt x="12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6" y="18"/>
                    <a:pt x="17" y="18"/>
                    <a:pt x="17" y="17"/>
                  </a:cubicBezTo>
                  <a:cubicBezTo>
                    <a:pt x="17" y="17"/>
                    <a:pt x="18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4"/>
                    <a:pt x="21" y="13"/>
                    <a:pt x="21" y="13"/>
                  </a:cubicBezTo>
                  <a:cubicBezTo>
                    <a:pt x="21" y="13"/>
                    <a:pt x="20" y="11"/>
                    <a:pt x="21" y="10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7"/>
                    <a:pt x="24" y="7"/>
                    <a:pt x="25" y="6"/>
                  </a:cubicBezTo>
                  <a:cubicBezTo>
                    <a:pt x="26" y="6"/>
                    <a:pt x="26" y="6"/>
                    <a:pt x="27" y="5"/>
                  </a:cubicBezTo>
                  <a:cubicBezTo>
                    <a:pt x="28" y="5"/>
                    <a:pt x="28" y="4"/>
                    <a:pt x="28" y="3"/>
                  </a:cubicBezTo>
                  <a:close/>
                  <a:moveTo>
                    <a:pt x="28" y="11"/>
                  </a:moveTo>
                  <a:cubicBezTo>
                    <a:pt x="28" y="9"/>
                    <a:pt x="26" y="11"/>
                    <a:pt x="27" y="11"/>
                  </a:cubicBezTo>
                  <a:cubicBezTo>
                    <a:pt x="27" y="12"/>
                    <a:pt x="29" y="12"/>
                    <a:pt x="2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72" name="Freeform 299"/>
            <p:cNvSpPr>
              <a:spLocks/>
            </p:cNvSpPr>
            <p:nvPr/>
          </p:nvSpPr>
          <p:spPr bwMode="auto">
            <a:xfrm>
              <a:off x="3196" y="1796"/>
              <a:ext cx="29" cy="17"/>
            </a:xfrm>
            <a:custGeom>
              <a:avLst/>
              <a:gdLst>
                <a:gd name="T0" fmla="*/ 0 w 7"/>
                <a:gd name="T1" fmla="*/ 4 h 4"/>
                <a:gd name="T2" fmla="*/ 1 w 7"/>
                <a:gd name="T3" fmla="*/ 3 h 4"/>
                <a:gd name="T4" fmla="*/ 1 w 7"/>
                <a:gd name="T5" fmla="*/ 4 h 4"/>
                <a:gd name="T6" fmla="*/ 3 w 7"/>
                <a:gd name="T7" fmla="*/ 4 h 4"/>
                <a:gd name="T8" fmla="*/ 4 w 7"/>
                <a:gd name="T9" fmla="*/ 4 h 4"/>
                <a:gd name="T10" fmla="*/ 5 w 7"/>
                <a:gd name="T11" fmla="*/ 3 h 4"/>
                <a:gd name="T12" fmla="*/ 6 w 7"/>
                <a:gd name="T13" fmla="*/ 2 h 4"/>
                <a:gd name="T14" fmla="*/ 7 w 7"/>
                <a:gd name="T15" fmla="*/ 1 h 4"/>
                <a:gd name="T16" fmla="*/ 6 w 7"/>
                <a:gd name="T17" fmla="*/ 0 h 4"/>
                <a:gd name="T18" fmla="*/ 5 w 7"/>
                <a:gd name="T19" fmla="*/ 1 h 4"/>
                <a:gd name="T20" fmla="*/ 3 w 7"/>
                <a:gd name="T21" fmla="*/ 1 h 4"/>
                <a:gd name="T22" fmla="*/ 1 w 7"/>
                <a:gd name="T23" fmla="*/ 1 h 4"/>
                <a:gd name="T24" fmla="*/ 0 w 7"/>
                <a:gd name="T25" fmla="*/ 1 h 4"/>
                <a:gd name="T26" fmla="*/ 0 w 7"/>
                <a:gd name="T2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5" y="3"/>
                    <a:pt x="5" y="3"/>
                  </a:cubicBezTo>
                  <a:cubicBezTo>
                    <a:pt x="5" y="3"/>
                    <a:pt x="5" y="2"/>
                    <a:pt x="6" y="2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73" name="Freeform 300"/>
            <p:cNvSpPr>
              <a:spLocks noEditPoints="1"/>
            </p:cNvSpPr>
            <p:nvPr/>
          </p:nvSpPr>
          <p:spPr bwMode="auto">
            <a:xfrm>
              <a:off x="3258" y="1854"/>
              <a:ext cx="58" cy="75"/>
            </a:xfrm>
            <a:custGeom>
              <a:avLst/>
              <a:gdLst>
                <a:gd name="T0" fmla="*/ 14 w 14"/>
                <a:gd name="T1" fmla="*/ 0 h 18"/>
                <a:gd name="T2" fmla="*/ 13 w 14"/>
                <a:gd name="T3" fmla="*/ 1 h 18"/>
                <a:gd name="T4" fmla="*/ 12 w 14"/>
                <a:gd name="T5" fmla="*/ 1 h 18"/>
                <a:gd name="T6" fmla="*/ 9 w 14"/>
                <a:gd name="T7" fmla="*/ 1 h 18"/>
                <a:gd name="T8" fmla="*/ 6 w 14"/>
                <a:gd name="T9" fmla="*/ 1 h 18"/>
                <a:gd name="T10" fmla="*/ 6 w 14"/>
                <a:gd name="T11" fmla="*/ 1 h 18"/>
                <a:gd name="T12" fmla="*/ 4 w 14"/>
                <a:gd name="T13" fmla="*/ 2 h 18"/>
                <a:gd name="T14" fmla="*/ 3 w 14"/>
                <a:gd name="T15" fmla="*/ 2 h 18"/>
                <a:gd name="T16" fmla="*/ 2 w 14"/>
                <a:gd name="T17" fmla="*/ 3 h 18"/>
                <a:gd name="T18" fmla="*/ 1 w 14"/>
                <a:gd name="T19" fmla="*/ 4 h 18"/>
                <a:gd name="T20" fmla="*/ 0 w 14"/>
                <a:gd name="T21" fmla="*/ 5 h 18"/>
                <a:gd name="T22" fmla="*/ 0 w 14"/>
                <a:gd name="T23" fmla="*/ 6 h 18"/>
                <a:gd name="T24" fmla="*/ 0 w 14"/>
                <a:gd name="T25" fmla="*/ 6 h 18"/>
                <a:gd name="T26" fmla="*/ 1 w 14"/>
                <a:gd name="T27" fmla="*/ 8 h 18"/>
                <a:gd name="T28" fmla="*/ 3 w 14"/>
                <a:gd name="T29" fmla="*/ 8 h 18"/>
                <a:gd name="T30" fmla="*/ 5 w 14"/>
                <a:gd name="T31" fmla="*/ 9 h 18"/>
                <a:gd name="T32" fmla="*/ 2 w 14"/>
                <a:gd name="T33" fmla="*/ 9 h 18"/>
                <a:gd name="T34" fmla="*/ 3 w 14"/>
                <a:gd name="T35" fmla="*/ 11 h 18"/>
                <a:gd name="T36" fmla="*/ 4 w 14"/>
                <a:gd name="T37" fmla="*/ 13 h 18"/>
                <a:gd name="T38" fmla="*/ 6 w 14"/>
                <a:gd name="T39" fmla="*/ 14 h 18"/>
                <a:gd name="T40" fmla="*/ 6 w 14"/>
                <a:gd name="T41" fmla="*/ 11 h 18"/>
                <a:gd name="T42" fmla="*/ 7 w 14"/>
                <a:gd name="T43" fmla="*/ 11 h 18"/>
                <a:gd name="T44" fmla="*/ 6 w 14"/>
                <a:gd name="T45" fmla="*/ 10 h 18"/>
                <a:gd name="T46" fmla="*/ 7 w 14"/>
                <a:gd name="T47" fmla="*/ 10 h 18"/>
                <a:gd name="T48" fmla="*/ 9 w 14"/>
                <a:gd name="T49" fmla="*/ 10 h 18"/>
                <a:gd name="T50" fmla="*/ 8 w 14"/>
                <a:gd name="T51" fmla="*/ 8 h 18"/>
                <a:gd name="T52" fmla="*/ 6 w 14"/>
                <a:gd name="T53" fmla="*/ 8 h 18"/>
                <a:gd name="T54" fmla="*/ 7 w 14"/>
                <a:gd name="T55" fmla="*/ 7 h 18"/>
                <a:gd name="T56" fmla="*/ 5 w 14"/>
                <a:gd name="T57" fmla="*/ 4 h 18"/>
                <a:gd name="T58" fmla="*/ 6 w 14"/>
                <a:gd name="T59" fmla="*/ 4 h 18"/>
                <a:gd name="T60" fmla="*/ 8 w 14"/>
                <a:gd name="T61" fmla="*/ 4 h 18"/>
                <a:gd name="T62" fmla="*/ 8 w 14"/>
                <a:gd name="T63" fmla="*/ 2 h 18"/>
                <a:gd name="T64" fmla="*/ 10 w 14"/>
                <a:gd name="T65" fmla="*/ 3 h 18"/>
                <a:gd name="T66" fmla="*/ 11 w 14"/>
                <a:gd name="T67" fmla="*/ 2 h 18"/>
                <a:gd name="T68" fmla="*/ 13 w 14"/>
                <a:gd name="T69" fmla="*/ 3 h 18"/>
                <a:gd name="T70" fmla="*/ 13 w 14"/>
                <a:gd name="T71" fmla="*/ 2 h 18"/>
                <a:gd name="T72" fmla="*/ 14 w 14"/>
                <a:gd name="T73" fmla="*/ 1 h 18"/>
                <a:gd name="T74" fmla="*/ 14 w 14"/>
                <a:gd name="T75" fmla="*/ 0 h 18"/>
                <a:gd name="T76" fmla="*/ 12 w 14"/>
                <a:gd name="T77" fmla="*/ 17 h 18"/>
                <a:gd name="T78" fmla="*/ 8 w 14"/>
                <a:gd name="T79" fmla="*/ 16 h 18"/>
                <a:gd name="T80" fmla="*/ 7 w 14"/>
                <a:gd name="T81" fmla="*/ 17 h 18"/>
                <a:gd name="T82" fmla="*/ 10 w 14"/>
                <a:gd name="T83" fmla="*/ 18 h 18"/>
                <a:gd name="T84" fmla="*/ 13 w 14"/>
                <a:gd name="T85" fmla="*/ 17 h 18"/>
                <a:gd name="T86" fmla="*/ 12 w 14"/>
                <a:gd name="T8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" h="18">
                  <a:moveTo>
                    <a:pt x="14" y="0"/>
                  </a:moveTo>
                  <a:cubicBezTo>
                    <a:pt x="13" y="0"/>
                    <a:pt x="13" y="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0" y="1"/>
                    <a:pt x="9" y="1"/>
                  </a:cubicBezTo>
                  <a:cubicBezTo>
                    <a:pt x="9" y="0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1" y="4"/>
                    <a:pt x="1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3" y="8"/>
                    <a:pt x="5" y="9"/>
                    <a:pt x="5" y="9"/>
                  </a:cubicBezTo>
                  <a:cubicBezTo>
                    <a:pt x="5" y="9"/>
                    <a:pt x="3" y="9"/>
                    <a:pt x="2" y="9"/>
                  </a:cubicBezTo>
                  <a:cubicBezTo>
                    <a:pt x="1" y="10"/>
                    <a:pt x="3" y="10"/>
                    <a:pt x="3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5" y="13"/>
                    <a:pt x="6" y="14"/>
                    <a:pt x="6" y="14"/>
                  </a:cubicBezTo>
                  <a:cubicBezTo>
                    <a:pt x="6" y="13"/>
                    <a:pt x="5" y="12"/>
                    <a:pt x="6" y="11"/>
                  </a:cubicBezTo>
                  <a:cubicBezTo>
                    <a:pt x="6" y="11"/>
                    <a:pt x="7" y="12"/>
                    <a:pt x="7" y="11"/>
                  </a:cubicBezTo>
                  <a:cubicBezTo>
                    <a:pt x="8" y="11"/>
                    <a:pt x="7" y="10"/>
                    <a:pt x="6" y="10"/>
                  </a:cubicBezTo>
                  <a:cubicBezTo>
                    <a:pt x="5" y="10"/>
                    <a:pt x="6" y="9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8"/>
                    <a:pt x="8" y="8"/>
                  </a:cubicBezTo>
                  <a:cubicBezTo>
                    <a:pt x="7" y="8"/>
                    <a:pt x="7" y="9"/>
                    <a:pt x="6" y="8"/>
                  </a:cubicBezTo>
                  <a:cubicBezTo>
                    <a:pt x="5" y="7"/>
                    <a:pt x="7" y="8"/>
                    <a:pt x="7" y="7"/>
                  </a:cubicBezTo>
                  <a:cubicBezTo>
                    <a:pt x="7" y="6"/>
                    <a:pt x="5" y="5"/>
                    <a:pt x="5" y="4"/>
                  </a:cubicBezTo>
                  <a:cubicBezTo>
                    <a:pt x="4" y="4"/>
                    <a:pt x="6" y="3"/>
                    <a:pt x="6" y="4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8" y="4"/>
                    <a:pt x="7" y="3"/>
                    <a:pt x="8" y="2"/>
                  </a:cubicBezTo>
                  <a:cubicBezTo>
                    <a:pt x="9" y="2"/>
                    <a:pt x="9" y="3"/>
                    <a:pt x="10" y="3"/>
                  </a:cubicBezTo>
                  <a:cubicBezTo>
                    <a:pt x="10" y="3"/>
                    <a:pt x="10" y="2"/>
                    <a:pt x="11" y="2"/>
                  </a:cubicBezTo>
                  <a:cubicBezTo>
                    <a:pt x="12" y="2"/>
                    <a:pt x="12" y="2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4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lose/>
                  <a:moveTo>
                    <a:pt x="12" y="17"/>
                  </a:moveTo>
                  <a:cubicBezTo>
                    <a:pt x="11" y="16"/>
                    <a:pt x="9" y="17"/>
                    <a:pt x="8" y="16"/>
                  </a:cubicBezTo>
                  <a:cubicBezTo>
                    <a:pt x="8" y="16"/>
                    <a:pt x="6" y="17"/>
                    <a:pt x="7" y="17"/>
                  </a:cubicBezTo>
                  <a:cubicBezTo>
                    <a:pt x="8" y="17"/>
                    <a:pt x="9" y="17"/>
                    <a:pt x="10" y="18"/>
                  </a:cubicBezTo>
                  <a:cubicBezTo>
                    <a:pt x="12" y="18"/>
                    <a:pt x="13" y="17"/>
                    <a:pt x="13" y="17"/>
                  </a:cubicBezTo>
                  <a:cubicBezTo>
                    <a:pt x="13" y="16"/>
                    <a:pt x="12" y="17"/>
                    <a:pt x="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74" name="Freeform 301"/>
            <p:cNvSpPr>
              <a:spLocks/>
            </p:cNvSpPr>
            <p:nvPr/>
          </p:nvSpPr>
          <p:spPr bwMode="auto">
            <a:xfrm>
              <a:off x="3366" y="1917"/>
              <a:ext cx="25" cy="16"/>
            </a:xfrm>
            <a:custGeom>
              <a:avLst/>
              <a:gdLst>
                <a:gd name="T0" fmla="*/ 4 w 6"/>
                <a:gd name="T1" fmla="*/ 2 h 4"/>
                <a:gd name="T2" fmla="*/ 5 w 6"/>
                <a:gd name="T3" fmla="*/ 1 h 4"/>
                <a:gd name="T4" fmla="*/ 5 w 6"/>
                <a:gd name="T5" fmla="*/ 1 h 4"/>
                <a:gd name="T6" fmla="*/ 2 w 6"/>
                <a:gd name="T7" fmla="*/ 2 h 4"/>
                <a:gd name="T8" fmla="*/ 1 w 6"/>
                <a:gd name="T9" fmla="*/ 3 h 4"/>
                <a:gd name="T10" fmla="*/ 4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4" y="2"/>
                  </a:moveTo>
                  <a:cubicBezTo>
                    <a:pt x="4" y="2"/>
                    <a:pt x="4" y="1"/>
                    <a:pt x="5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4"/>
                    <a:pt x="4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75" name="Freeform 302"/>
            <p:cNvSpPr>
              <a:spLocks/>
            </p:cNvSpPr>
            <p:nvPr/>
          </p:nvSpPr>
          <p:spPr bwMode="auto">
            <a:xfrm>
              <a:off x="2851" y="1534"/>
              <a:ext cx="100" cy="50"/>
            </a:xfrm>
            <a:custGeom>
              <a:avLst/>
              <a:gdLst>
                <a:gd name="T0" fmla="*/ 20 w 24"/>
                <a:gd name="T1" fmla="*/ 8 h 12"/>
                <a:gd name="T2" fmla="*/ 22 w 24"/>
                <a:gd name="T3" fmla="*/ 7 h 12"/>
                <a:gd name="T4" fmla="*/ 24 w 24"/>
                <a:gd name="T5" fmla="*/ 5 h 12"/>
                <a:gd name="T6" fmla="*/ 23 w 24"/>
                <a:gd name="T7" fmla="*/ 4 h 12"/>
                <a:gd name="T8" fmla="*/ 21 w 24"/>
                <a:gd name="T9" fmla="*/ 2 h 12"/>
                <a:gd name="T10" fmla="*/ 21 w 24"/>
                <a:gd name="T11" fmla="*/ 1 h 12"/>
                <a:gd name="T12" fmla="*/ 19 w 24"/>
                <a:gd name="T13" fmla="*/ 1 h 12"/>
                <a:gd name="T14" fmla="*/ 17 w 24"/>
                <a:gd name="T15" fmla="*/ 0 h 12"/>
                <a:gd name="T16" fmla="*/ 17 w 24"/>
                <a:gd name="T17" fmla="*/ 1 h 12"/>
                <a:gd name="T18" fmla="*/ 16 w 24"/>
                <a:gd name="T19" fmla="*/ 2 h 12"/>
                <a:gd name="T20" fmla="*/ 15 w 24"/>
                <a:gd name="T21" fmla="*/ 2 h 12"/>
                <a:gd name="T22" fmla="*/ 14 w 24"/>
                <a:gd name="T23" fmla="*/ 2 h 12"/>
                <a:gd name="T24" fmla="*/ 12 w 24"/>
                <a:gd name="T25" fmla="*/ 1 h 12"/>
                <a:gd name="T26" fmla="*/ 11 w 24"/>
                <a:gd name="T27" fmla="*/ 2 h 12"/>
                <a:gd name="T28" fmla="*/ 10 w 24"/>
                <a:gd name="T29" fmla="*/ 2 h 12"/>
                <a:gd name="T30" fmla="*/ 9 w 24"/>
                <a:gd name="T31" fmla="*/ 3 h 12"/>
                <a:gd name="T32" fmla="*/ 9 w 24"/>
                <a:gd name="T33" fmla="*/ 4 h 12"/>
                <a:gd name="T34" fmla="*/ 7 w 24"/>
                <a:gd name="T35" fmla="*/ 4 h 12"/>
                <a:gd name="T36" fmla="*/ 7 w 24"/>
                <a:gd name="T37" fmla="*/ 3 h 12"/>
                <a:gd name="T38" fmla="*/ 3 w 24"/>
                <a:gd name="T39" fmla="*/ 0 h 12"/>
                <a:gd name="T40" fmla="*/ 4 w 24"/>
                <a:gd name="T41" fmla="*/ 2 h 12"/>
                <a:gd name="T42" fmla="*/ 3 w 24"/>
                <a:gd name="T43" fmla="*/ 2 h 12"/>
                <a:gd name="T44" fmla="*/ 1 w 24"/>
                <a:gd name="T45" fmla="*/ 2 h 12"/>
                <a:gd name="T46" fmla="*/ 0 w 24"/>
                <a:gd name="T47" fmla="*/ 4 h 12"/>
                <a:gd name="T48" fmla="*/ 2 w 24"/>
                <a:gd name="T49" fmla="*/ 4 h 12"/>
                <a:gd name="T50" fmla="*/ 5 w 24"/>
                <a:gd name="T51" fmla="*/ 4 h 12"/>
                <a:gd name="T52" fmla="*/ 5 w 24"/>
                <a:gd name="T53" fmla="*/ 5 h 12"/>
                <a:gd name="T54" fmla="*/ 4 w 24"/>
                <a:gd name="T55" fmla="*/ 6 h 12"/>
                <a:gd name="T56" fmla="*/ 1 w 24"/>
                <a:gd name="T57" fmla="*/ 6 h 12"/>
                <a:gd name="T58" fmla="*/ 4 w 24"/>
                <a:gd name="T59" fmla="*/ 7 h 12"/>
                <a:gd name="T60" fmla="*/ 5 w 24"/>
                <a:gd name="T61" fmla="*/ 7 h 12"/>
                <a:gd name="T62" fmla="*/ 6 w 24"/>
                <a:gd name="T63" fmla="*/ 8 h 12"/>
                <a:gd name="T64" fmla="*/ 5 w 24"/>
                <a:gd name="T65" fmla="*/ 9 h 12"/>
                <a:gd name="T66" fmla="*/ 4 w 24"/>
                <a:gd name="T67" fmla="*/ 10 h 12"/>
                <a:gd name="T68" fmla="*/ 7 w 24"/>
                <a:gd name="T69" fmla="*/ 10 h 12"/>
                <a:gd name="T70" fmla="*/ 11 w 24"/>
                <a:gd name="T71" fmla="*/ 11 h 12"/>
                <a:gd name="T72" fmla="*/ 15 w 24"/>
                <a:gd name="T73" fmla="*/ 10 h 12"/>
                <a:gd name="T74" fmla="*/ 17 w 24"/>
                <a:gd name="T75" fmla="*/ 10 h 12"/>
                <a:gd name="T76" fmla="*/ 20 w 24"/>
                <a:gd name="T7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12">
                  <a:moveTo>
                    <a:pt x="20" y="8"/>
                  </a:moveTo>
                  <a:cubicBezTo>
                    <a:pt x="22" y="8"/>
                    <a:pt x="21" y="7"/>
                    <a:pt x="22" y="7"/>
                  </a:cubicBezTo>
                  <a:cubicBezTo>
                    <a:pt x="23" y="7"/>
                    <a:pt x="23" y="6"/>
                    <a:pt x="24" y="5"/>
                  </a:cubicBezTo>
                  <a:cubicBezTo>
                    <a:pt x="24" y="5"/>
                    <a:pt x="23" y="4"/>
                    <a:pt x="23" y="4"/>
                  </a:cubicBezTo>
                  <a:cubicBezTo>
                    <a:pt x="22" y="4"/>
                    <a:pt x="21" y="3"/>
                    <a:pt x="21" y="2"/>
                  </a:cubicBezTo>
                  <a:cubicBezTo>
                    <a:pt x="22" y="2"/>
                    <a:pt x="21" y="1"/>
                    <a:pt x="21" y="1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7" y="0"/>
                    <a:pt x="17" y="1"/>
                    <a:pt x="17" y="1"/>
                  </a:cubicBezTo>
                  <a:cubicBezTo>
                    <a:pt x="17" y="2"/>
                    <a:pt x="16" y="1"/>
                    <a:pt x="16" y="2"/>
                  </a:cubicBezTo>
                  <a:cubicBezTo>
                    <a:pt x="16" y="2"/>
                    <a:pt x="15" y="2"/>
                    <a:pt x="15" y="2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3" y="2"/>
                    <a:pt x="12" y="1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9" y="1"/>
                    <a:pt x="9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8" y="3"/>
                    <a:pt x="8" y="4"/>
                    <a:pt x="7" y="4"/>
                  </a:cubicBezTo>
                  <a:cubicBezTo>
                    <a:pt x="7" y="5"/>
                    <a:pt x="6" y="3"/>
                    <a:pt x="7" y="3"/>
                  </a:cubicBezTo>
                  <a:cubicBezTo>
                    <a:pt x="8" y="2"/>
                    <a:pt x="4" y="0"/>
                    <a:pt x="3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2" y="1"/>
                    <a:pt x="1" y="2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5" y="4"/>
                    <a:pt x="5" y="4"/>
                  </a:cubicBezTo>
                  <a:cubicBezTo>
                    <a:pt x="6" y="5"/>
                    <a:pt x="4" y="5"/>
                    <a:pt x="5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7"/>
                    <a:pt x="4" y="6"/>
                    <a:pt x="4" y="7"/>
                  </a:cubicBezTo>
                  <a:cubicBezTo>
                    <a:pt x="4" y="7"/>
                    <a:pt x="4" y="8"/>
                    <a:pt x="5" y="7"/>
                  </a:cubicBezTo>
                  <a:cubicBezTo>
                    <a:pt x="6" y="7"/>
                    <a:pt x="5" y="8"/>
                    <a:pt x="6" y="8"/>
                  </a:cubicBezTo>
                  <a:cubicBezTo>
                    <a:pt x="6" y="8"/>
                    <a:pt x="6" y="9"/>
                    <a:pt x="5" y="9"/>
                  </a:cubicBezTo>
                  <a:cubicBezTo>
                    <a:pt x="4" y="9"/>
                    <a:pt x="3" y="9"/>
                    <a:pt x="4" y="10"/>
                  </a:cubicBezTo>
                  <a:cubicBezTo>
                    <a:pt x="4" y="10"/>
                    <a:pt x="6" y="10"/>
                    <a:pt x="7" y="10"/>
                  </a:cubicBezTo>
                  <a:cubicBezTo>
                    <a:pt x="8" y="9"/>
                    <a:pt x="9" y="11"/>
                    <a:pt x="11" y="11"/>
                  </a:cubicBezTo>
                  <a:cubicBezTo>
                    <a:pt x="12" y="12"/>
                    <a:pt x="14" y="11"/>
                    <a:pt x="15" y="10"/>
                  </a:cubicBezTo>
                  <a:cubicBezTo>
                    <a:pt x="15" y="10"/>
                    <a:pt x="17" y="10"/>
                    <a:pt x="17" y="10"/>
                  </a:cubicBezTo>
                  <a:cubicBezTo>
                    <a:pt x="18" y="9"/>
                    <a:pt x="19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76" name="Freeform 303"/>
            <p:cNvSpPr>
              <a:spLocks/>
            </p:cNvSpPr>
            <p:nvPr/>
          </p:nvSpPr>
          <p:spPr bwMode="auto">
            <a:xfrm>
              <a:off x="2980" y="1696"/>
              <a:ext cx="41" cy="46"/>
            </a:xfrm>
            <a:custGeom>
              <a:avLst/>
              <a:gdLst>
                <a:gd name="T0" fmla="*/ 9 w 10"/>
                <a:gd name="T1" fmla="*/ 3 h 11"/>
                <a:gd name="T2" fmla="*/ 8 w 10"/>
                <a:gd name="T3" fmla="*/ 2 h 11"/>
                <a:gd name="T4" fmla="*/ 7 w 10"/>
                <a:gd name="T5" fmla="*/ 3 h 11"/>
                <a:gd name="T6" fmla="*/ 5 w 10"/>
                <a:gd name="T7" fmla="*/ 3 h 11"/>
                <a:gd name="T8" fmla="*/ 6 w 10"/>
                <a:gd name="T9" fmla="*/ 1 h 11"/>
                <a:gd name="T10" fmla="*/ 6 w 10"/>
                <a:gd name="T11" fmla="*/ 0 h 11"/>
                <a:gd name="T12" fmla="*/ 6 w 10"/>
                <a:gd name="T13" fmla="*/ 0 h 11"/>
                <a:gd name="T14" fmla="*/ 4 w 10"/>
                <a:gd name="T15" fmla="*/ 0 h 11"/>
                <a:gd name="T16" fmla="*/ 5 w 10"/>
                <a:gd name="T17" fmla="*/ 1 h 11"/>
                <a:gd name="T18" fmla="*/ 3 w 10"/>
                <a:gd name="T19" fmla="*/ 2 h 11"/>
                <a:gd name="T20" fmla="*/ 1 w 10"/>
                <a:gd name="T21" fmla="*/ 2 h 11"/>
                <a:gd name="T22" fmla="*/ 1 w 10"/>
                <a:gd name="T23" fmla="*/ 4 h 11"/>
                <a:gd name="T24" fmla="*/ 2 w 10"/>
                <a:gd name="T25" fmla="*/ 6 h 11"/>
                <a:gd name="T26" fmla="*/ 1 w 10"/>
                <a:gd name="T27" fmla="*/ 7 h 11"/>
                <a:gd name="T28" fmla="*/ 0 w 10"/>
                <a:gd name="T29" fmla="*/ 9 h 11"/>
                <a:gd name="T30" fmla="*/ 2 w 10"/>
                <a:gd name="T31" fmla="*/ 11 h 11"/>
                <a:gd name="T32" fmla="*/ 6 w 10"/>
                <a:gd name="T33" fmla="*/ 9 h 11"/>
                <a:gd name="T34" fmla="*/ 9 w 10"/>
                <a:gd name="T35" fmla="*/ 9 h 11"/>
                <a:gd name="T36" fmla="*/ 9 w 10"/>
                <a:gd name="T37" fmla="*/ 3 h 11"/>
                <a:gd name="T38" fmla="*/ 9 w 10"/>
                <a:gd name="T3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" h="11">
                  <a:moveTo>
                    <a:pt x="9" y="3"/>
                  </a:moveTo>
                  <a:cubicBezTo>
                    <a:pt x="8" y="3"/>
                    <a:pt x="8" y="3"/>
                    <a:pt x="8" y="2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3"/>
                    <a:pt x="2" y="3"/>
                    <a:pt x="1" y="4"/>
                  </a:cubicBezTo>
                  <a:cubicBezTo>
                    <a:pt x="0" y="5"/>
                    <a:pt x="1" y="5"/>
                    <a:pt x="2" y="6"/>
                  </a:cubicBezTo>
                  <a:cubicBezTo>
                    <a:pt x="3" y="6"/>
                    <a:pt x="1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3" y="11"/>
                    <a:pt x="5" y="10"/>
                    <a:pt x="6" y="9"/>
                  </a:cubicBezTo>
                  <a:cubicBezTo>
                    <a:pt x="7" y="8"/>
                    <a:pt x="8" y="9"/>
                    <a:pt x="9" y="9"/>
                  </a:cubicBezTo>
                  <a:cubicBezTo>
                    <a:pt x="10" y="8"/>
                    <a:pt x="9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77" name="Freeform 304"/>
            <p:cNvSpPr>
              <a:spLocks noEditPoints="1"/>
            </p:cNvSpPr>
            <p:nvPr/>
          </p:nvSpPr>
          <p:spPr bwMode="auto">
            <a:xfrm>
              <a:off x="3001" y="1617"/>
              <a:ext cx="91" cy="142"/>
            </a:xfrm>
            <a:custGeom>
              <a:avLst/>
              <a:gdLst>
                <a:gd name="T0" fmla="*/ 1 w 22"/>
                <a:gd name="T1" fmla="*/ 19 h 34"/>
                <a:gd name="T2" fmla="*/ 0 w 22"/>
                <a:gd name="T3" fmla="*/ 22 h 34"/>
                <a:gd name="T4" fmla="*/ 3 w 22"/>
                <a:gd name="T5" fmla="*/ 21 h 34"/>
                <a:gd name="T6" fmla="*/ 5 w 22"/>
                <a:gd name="T7" fmla="*/ 21 h 34"/>
                <a:gd name="T8" fmla="*/ 22 w 22"/>
                <a:gd name="T9" fmla="*/ 27 h 34"/>
                <a:gd name="T10" fmla="*/ 19 w 22"/>
                <a:gd name="T11" fmla="*/ 25 h 34"/>
                <a:gd name="T12" fmla="*/ 18 w 22"/>
                <a:gd name="T13" fmla="*/ 23 h 34"/>
                <a:gd name="T14" fmla="*/ 15 w 22"/>
                <a:gd name="T15" fmla="*/ 18 h 34"/>
                <a:gd name="T16" fmla="*/ 11 w 22"/>
                <a:gd name="T17" fmla="*/ 16 h 34"/>
                <a:gd name="T18" fmla="*/ 14 w 22"/>
                <a:gd name="T19" fmla="*/ 11 h 34"/>
                <a:gd name="T20" fmla="*/ 9 w 22"/>
                <a:gd name="T21" fmla="*/ 10 h 34"/>
                <a:gd name="T22" fmla="*/ 11 w 22"/>
                <a:gd name="T23" fmla="*/ 7 h 34"/>
                <a:gd name="T24" fmla="*/ 8 w 22"/>
                <a:gd name="T25" fmla="*/ 8 h 34"/>
                <a:gd name="T26" fmla="*/ 5 w 22"/>
                <a:gd name="T27" fmla="*/ 11 h 34"/>
                <a:gd name="T28" fmla="*/ 3 w 22"/>
                <a:gd name="T29" fmla="*/ 11 h 34"/>
                <a:gd name="T30" fmla="*/ 4 w 22"/>
                <a:gd name="T31" fmla="*/ 14 h 34"/>
                <a:gd name="T32" fmla="*/ 3 w 22"/>
                <a:gd name="T33" fmla="*/ 17 h 34"/>
                <a:gd name="T34" fmla="*/ 6 w 22"/>
                <a:gd name="T35" fmla="*/ 17 h 34"/>
                <a:gd name="T36" fmla="*/ 7 w 22"/>
                <a:gd name="T37" fmla="*/ 17 h 34"/>
                <a:gd name="T38" fmla="*/ 10 w 22"/>
                <a:gd name="T39" fmla="*/ 19 h 34"/>
                <a:gd name="T40" fmla="*/ 11 w 22"/>
                <a:gd name="T41" fmla="*/ 21 h 34"/>
                <a:gd name="T42" fmla="*/ 11 w 22"/>
                <a:gd name="T43" fmla="*/ 24 h 34"/>
                <a:gd name="T44" fmla="*/ 8 w 22"/>
                <a:gd name="T45" fmla="*/ 25 h 34"/>
                <a:gd name="T46" fmla="*/ 9 w 22"/>
                <a:gd name="T47" fmla="*/ 27 h 34"/>
                <a:gd name="T48" fmla="*/ 8 w 22"/>
                <a:gd name="T49" fmla="*/ 29 h 34"/>
                <a:gd name="T50" fmla="*/ 11 w 22"/>
                <a:gd name="T51" fmla="*/ 30 h 34"/>
                <a:gd name="T52" fmla="*/ 9 w 22"/>
                <a:gd name="T53" fmla="*/ 31 h 34"/>
                <a:gd name="T54" fmla="*/ 8 w 22"/>
                <a:gd name="T55" fmla="*/ 33 h 34"/>
                <a:gd name="T56" fmla="*/ 10 w 22"/>
                <a:gd name="T57" fmla="*/ 33 h 34"/>
                <a:gd name="T58" fmla="*/ 14 w 22"/>
                <a:gd name="T59" fmla="*/ 32 h 34"/>
                <a:gd name="T60" fmla="*/ 18 w 22"/>
                <a:gd name="T61" fmla="*/ 32 h 34"/>
                <a:gd name="T62" fmla="*/ 20 w 22"/>
                <a:gd name="T63" fmla="*/ 30 h 34"/>
                <a:gd name="T64" fmla="*/ 22 w 22"/>
                <a:gd name="T65" fmla="*/ 27 h 34"/>
                <a:gd name="T66" fmla="*/ 4 w 22"/>
                <a:gd name="T67" fmla="*/ 8 h 34"/>
                <a:gd name="T68" fmla="*/ 15 w 22"/>
                <a:gd name="T69" fmla="*/ 3 h 34"/>
                <a:gd name="T70" fmla="*/ 15 w 22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" h="34">
                  <a:moveTo>
                    <a:pt x="4" y="19"/>
                  </a:moveTo>
                  <a:cubicBezTo>
                    <a:pt x="3" y="18"/>
                    <a:pt x="2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1" y="22"/>
                    <a:pt x="2" y="22"/>
                    <a:pt x="2" y="22"/>
                  </a:cubicBezTo>
                  <a:cubicBezTo>
                    <a:pt x="2" y="21"/>
                    <a:pt x="2" y="20"/>
                    <a:pt x="3" y="21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5" y="22"/>
                    <a:pt x="5" y="21"/>
                  </a:cubicBezTo>
                  <a:cubicBezTo>
                    <a:pt x="6" y="20"/>
                    <a:pt x="5" y="19"/>
                    <a:pt x="4" y="19"/>
                  </a:cubicBezTo>
                  <a:close/>
                  <a:moveTo>
                    <a:pt x="22" y="27"/>
                  </a:moveTo>
                  <a:cubicBezTo>
                    <a:pt x="22" y="26"/>
                    <a:pt x="20" y="25"/>
                    <a:pt x="20" y="26"/>
                  </a:cubicBezTo>
                  <a:cubicBezTo>
                    <a:pt x="19" y="26"/>
                    <a:pt x="19" y="26"/>
                    <a:pt x="19" y="25"/>
                  </a:cubicBezTo>
                  <a:cubicBezTo>
                    <a:pt x="18" y="25"/>
                    <a:pt x="19" y="24"/>
                    <a:pt x="19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8" y="23"/>
                    <a:pt x="17" y="21"/>
                    <a:pt x="16" y="20"/>
                  </a:cubicBezTo>
                  <a:cubicBezTo>
                    <a:pt x="15" y="20"/>
                    <a:pt x="15" y="18"/>
                    <a:pt x="15" y="18"/>
                  </a:cubicBezTo>
                  <a:cubicBezTo>
                    <a:pt x="15" y="17"/>
                    <a:pt x="14" y="17"/>
                    <a:pt x="13" y="16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3" y="14"/>
                    <a:pt x="14" y="11"/>
                    <a:pt x="14" y="11"/>
                  </a:cubicBezTo>
                  <a:cubicBezTo>
                    <a:pt x="14" y="10"/>
                    <a:pt x="10" y="10"/>
                    <a:pt x="10" y="11"/>
                  </a:cubicBezTo>
                  <a:cubicBezTo>
                    <a:pt x="9" y="11"/>
                    <a:pt x="8" y="10"/>
                    <a:pt x="9" y="10"/>
                  </a:cubicBezTo>
                  <a:cubicBezTo>
                    <a:pt x="9" y="10"/>
                    <a:pt x="11" y="9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6"/>
                    <a:pt x="10" y="7"/>
                    <a:pt x="10" y="8"/>
                  </a:cubicBezTo>
                  <a:cubicBezTo>
                    <a:pt x="10" y="8"/>
                    <a:pt x="9" y="8"/>
                    <a:pt x="8" y="8"/>
                  </a:cubicBezTo>
                  <a:cubicBezTo>
                    <a:pt x="7" y="8"/>
                    <a:pt x="6" y="9"/>
                    <a:pt x="6" y="10"/>
                  </a:cubicBezTo>
                  <a:cubicBezTo>
                    <a:pt x="6" y="10"/>
                    <a:pt x="5" y="11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6" y="13"/>
                    <a:pt x="4" y="13"/>
                    <a:pt x="4" y="14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6"/>
                    <a:pt x="3" y="16"/>
                    <a:pt x="3" y="17"/>
                  </a:cubicBezTo>
                  <a:cubicBezTo>
                    <a:pt x="3" y="17"/>
                    <a:pt x="5" y="16"/>
                    <a:pt x="5" y="16"/>
                  </a:cubicBezTo>
                  <a:cubicBezTo>
                    <a:pt x="6" y="16"/>
                    <a:pt x="5" y="18"/>
                    <a:pt x="6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8"/>
                    <a:pt x="7" y="19"/>
                    <a:pt x="7" y="20"/>
                  </a:cubicBezTo>
                  <a:cubicBezTo>
                    <a:pt x="7" y="20"/>
                    <a:pt x="9" y="20"/>
                    <a:pt x="10" y="19"/>
                  </a:cubicBezTo>
                  <a:cubicBezTo>
                    <a:pt x="11" y="18"/>
                    <a:pt x="11" y="19"/>
                    <a:pt x="10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1" y="21"/>
                    <a:pt x="12" y="22"/>
                    <a:pt x="11" y="22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5"/>
                    <a:pt x="9" y="24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8" y="25"/>
                    <a:pt x="7" y="25"/>
                    <a:pt x="8" y="26"/>
                  </a:cubicBezTo>
                  <a:cubicBezTo>
                    <a:pt x="8" y="26"/>
                    <a:pt x="9" y="26"/>
                    <a:pt x="9" y="27"/>
                  </a:cubicBezTo>
                  <a:cubicBezTo>
                    <a:pt x="9" y="27"/>
                    <a:pt x="8" y="28"/>
                    <a:pt x="7" y="28"/>
                  </a:cubicBezTo>
                  <a:cubicBezTo>
                    <a:pt x="5" y="29"/>
                    <a:pt x="7" y="30"/>
                    <a:pt x="8" y="29"/>
                  </a:cubicBezTo>
                  <a:cubicBezTo>
                    <a:pt x="8" y="29"/>
                    <a:pt x="8" y="29"/>
                    <a:pt x="9" y="29"/>
                  </a:cubicBezTo>
                  <a:cubicBezTo>
                    <a:pt x="10" y="29"/>
                    <a:pt x="10" y="30"/>
                    <a:pt x="11" y="30"/>
                  </a:cubicBezTo>
                  <a:cubicBezTo>
                    <a:pt x="12" y="29"/>
                    <a:pt x="12" y="30"/>
                    <a:pt x="11" y="30"/>
                  </a:cubicBezTo>
                  <a:cubicBezTo>
                    <a:pt x="11" y="31"/>
                    <a:pt x="10" y="30"/>
                    <a:pt x="9" y="31"/>
                  </a:cubicBezTo>
                  <a:cubicBezTo>
                    <a:pt x="8" y="31"/>
                    <a:pt x="6" y="34"/>
                    <a:pt x="6" y="34"/>
                  </a:cubicBezTo>
                  <a:cubicBezTo>
                    <a:pt x="6" y="34"/>
                    <a:pt x="7" y="34"/>
                    <a:pt x="8" y="33"/>
                  </a:cubicBezTo>
                  <a:cubicBezTo>
                    <a:pt x="9" y="33"/>
                    <a:pt x="9" y="33"/>
                    <a:pt x="9" y="34"/>
                  </a:cubicBezTo>
                  <a:cubicBezTo>
                    <a:pt x="10" y="34"/>
                    <a:pt x="10" y="32"/>
                    <a:pt x="10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5" y="32"/>
                    <a:pt x="15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2"/>
                    <a:pt x="21" y="31"/>
                    <a:pt x="21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20" y="29"/>
                    <a:pt x="20" y="29"/>
                  </a:cubicBezTo>
                  <a:cubicBezTo>
                    <a:pt x="21" y="28"/>
                    <a:pt x="22" y="28"/>
                    <a:pt x="22" y="27"/>
                  </a:cubicBezTo>
                  <a:close/>
                  <a:moveTo>
                    <a:pt x="2" y="10"/>
                  </a:moveTo>
                  <a:cubicBezTo>
                    <a:pt x="3" y="10"/>
                    <a:pt x="4" y="9"/>
                    <a:pt x="4" y="8"/>
                  </a:cubicBezTo>
                  <a:cubicBezTo>
                    <a:pt x="3" y="8"/>
                    <a:pt x="2" y="10"/>
                    <a:pt x="2" y="10"/>
                  </a:cubicBezTo>
                  <a:close/>
                  <a:moveTo>
                    <a:pt x="15" y="3"/>
                  </a:moveTo>
                  <a:cubicBezTo>
                    <a:pt x="16" y="3"/>
                    <a:pt x="16" y="0"/>
                    <a:pt x="15" y="1"/>
                  </a:cubicBezTo>
                  <a:cubicBezTo>
                    <a:pt x="15" y="1"/>
                    <a:pt x="15" y="3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78" name="Freeform 305"/>
            <p:cNvSpPr>
              <a:spLocks noEditPoints="1"/>
            </p:cNvSpPr>
            <p:nvPr/>
          </p:nvSpPr>
          <p:spPr bwMode="auto">
            <a:xfrm>
              <a:off x="3001" y="1617"/>
              <a:ext cx="91" cy="142"/>
            </a:xfrm>
            <a:custGeom>
              <a:avLst/>
              <a:gdLst>
                <a:gd name="T0" fmla="*/ 1 w 22"/>
                <a:gd name="T1" fmla="*/ 19 h 34"/>
                <a:gd name="T2" fmla="*/ 0 w 22"/>
                <a:gd name="T3" fmla="*/ 22 h 34"/>
                <a:gd name="T4" fmla="*/ 3 w 22"/>
                <a:gd name="T5" fmla="*/ 21 h 34"/>
                <a:gd name="T6" fmla="*/ 5 w 22"/>
                <a:gd name="T7" fmla="*/ 21 h 34"/>
                <a:gd name="T8" fmla="*/ 22 w 22"/>
                <a:gd name="T9" fmla="*/ 27 h 34"/>
                <a:gd name="T10" fmla="*/ 19 w 22"/>
                <a:gd name="T11" fmla="*/ 25 h 34"/>
                <a:gd name="T12" fmla="*/ 18 w 22"/>
                <a:gd name="T13" fmla="*/ 23 h 34"/>
                <a:gd name="T14" fmla="*/ 15 w 22"/>
                <a:gd name="T15" fmla="*/ 18 h 34"/>
                <a:gd name="T16" fmla="*/ 11 w 22"/>
                <a:gd name="T17" fmla="*/ 16 h 34"/>
                <a:gd name="T18" fmla="*/ 14 w 22"/>
                <a:gd name="T19" fmla="*/ 11 h 34"/>
                <a:gd name="T20" fmla="*/ 9 w 22"/>
                <a:gd name="T21" fmla="*/ 10 h 34"/>
                <a:gd name="T22" fmla="*/ 11 w 22"/>
                <a:gd name="T23" fmla="*/ 7 h 34"/>
                <a:gd name="T24" fmla="*/ 8 w 22"/>
                <a:gd name="T25" fmla="*/ 8 h 34"/>
                <a:gd name="T26" fmla="*/ 5 w 22"/>
                <a:gd name="T27" fmla="*/ 11 h 34"/>
                <a:gd name="T28" fmla="*/ 3 w 22"/>
                <a:gd name="T29" fmla="*/ 11 h 34"/>
                <a:gd name="T30" fmla="*/ 4 w 22"/>
                <a:gd name="T31" fmla="*/ 14 h 34"/>
                <a:gd name="T32" fmla="*/ 3 w 22"/>
                <a:gd name="T33" fmla="*/ 17 h 34"/>
                <a:gd name="T34" fmla="*/ 6 w 22"/>
                <a:gd name="T35" fmla="*/ 17 h 34"/>
                <a:gd name="T36" fmla="*/ 7 w 22"/>
                <a:gd name="T37" fmla="*/ 17 h 34"/>
                <a:gd name="T38" fmla="*/ 10 w 22"/>
                <a:gd name="T39" fmla="*/ 19 h 34"/>
                <a:gd name="T40" fmla="*/ 11 w 22"/>
                <a:gd name="T41" fmla="*/ 21 h 34"/>
                <a:gd name="T42" fmla="*/ 11 w 22"/>
                <a:gd name="T43" fmla="*/ 24 h 34"/>
                <a:gd name="T44" fmla="*/ 8 w 22"/>
                <a:gd name="T45" fmla="*/ 25 h 34"/>
                <a:gd name="T46" fmla="*/ 9 w 22"/>
                <a:gd name="T47" fmla="*/ 27 h 34"/>
                <a:gd name="T48" fmla="*/ 8 w 22"/>
                <a:gd name="T49" fmla="*/ 29 h 34"/>
                <a:gd name="T50" fmla="*/ 11 w 22"/>
                <a:gd name="T51" fmla="*/ 30 h 34"/>
                <a:gd name="T52" fmla="*/ 9 w 22"/>
                <a:gd name="T53" fmla="*/ 31 h 34"/>
                <a:gd name="T54" fmla="*/ 8 w 22"/>
                <a:gd name="T55" fmla="*/ 33 h 34"/>
                <a:gd name="T56" fmla="*/ 10 w 22"/>
                <a:gd name="T57" fmla="*/ 33 h 34"/>
                <a:gd name="T58" fmla="*/ 14 w 22"/>
                <a:gd name="T59" fmla="*/ 32 h 34"/>
                <a:gd name="T60" fmla="*/ 18 w 22"/>
                <a:gd name="T61" fmla="*/ 32 h 34"/>
                <a:gd name="T62" fmla="*/ 20 w 22"/>
                <a:gd name="T63" fmla="*/ 30 h 34"/>
                <a:gd name="T64" fmla="*/ 22 w 22"/>
                <a:gd name="T65" fmla="*/ 27 h 34"/>
                <a:gd name="T66" fmla="*/ 4 w 22"/>
                <a:gd name="T67" fmla="*/ 8 h 34"/>
                <a:gd name="T68" fmla="*/ 15 w 22"/>
                <a:gd name="T69" fmla="*/ 3 h 34"/>
                <a:gd name="T70" fmla="*/ 15 w 22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" h="34">
                  <a:moveTo>
                    <a:pt x="4" y="19"/>
                  </a:moveTo>
                  <a:cubicBezTo>
                    <a:pt x="3" y="18"/>
                    <a:pt x="2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1" y="22"/>
                    <a:pt x="2" y="22"/>
                    <a:pt x="2" y="22"/>
                  </a:cubicBezTo>
                  <a:cubicBezTo>
                    <a:pt x="2" y="21"/>
                    <a:pt x="2" y="20"/>
                    <a:pt x="3" y="21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5" y="22"/>
                    <a:pt x="5" y="21"/>
                  </a:cubicBezTo>
                  <a:cubicBezTo>
                    <a:pt x="6" y="20"/>
                    <a:pt x="5" y="19"/>
                    <a:pt x="4" y="19"/>
                  </a:cubicBezTo>
                  <a:close/>
                  <a:moveTo>
                    <a:pt x="22" y="27"/>
                  </a:moveTo>
                  <a:cubicBezTo>
                    <a:pt x="22" y="26"/>
                    <a:pt x="20" y="25"/>
                    <a:pt x="20" y="26"/>
                  </a:cubicBezTo>
                  <a:cubicBezTo>
                    <a:pt x="19" y="26"/>
                    <a:pt x="19" y="26"/>
                    <a:pt x="19" y="25"/>
                  </a:cubicBezTo>
                  <a:cubicBezTo>
                    <a:pt x="18" y="25"/>
                    <a:pt x="19" y="24"/>
                    <a:pt x="19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8" y="23"/>
                    <a:pt x="17" y="21"/>
                    <a:pt x="16" y="20"/>
                  </a:cubicBezTo>
                  <a:cubicBezTo>
                    <a:pt x="15" y="20"/>
                    <a:pt x="15" y="18"/>
                    <a:pt x="15" y="18"/>
                  </a:cubicBezTo>
                  <a:cubicBezTo>
                    <a:pt x="15" y="17"/>
                    <a:pt x="14" y="17"/>
                    <a:pt x="13" y="16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3" y="14"/>
                    <a:pt x="14" y="11"/>
                    <a:pt x="14" y="11"/>
                  </a:cubicBezTo>
                  <a:cubicBezTo>
                    <a:pt x="14" y="10"/>
                    <a:pt x="10" y="10"/>
                    <a:pt x="10" y="11"/>
                  </a:cubicBezTo>
                  <a:cubicBezTo>
                    <a:pt x="9" y="11"/>
                    <a:pt x="8" y="10"/>
                    <a:pt x="9" y="10"/>
                  </a:cubicBezTo>
                  <a:cubicBezTo>
                    <a:pt x="9" y="10"/>
                    <a:pt x="11" y="9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6"/>
                    <a:pt x="10" y="7"/>
                    <a:pt x="10" y="8"/>
                  </a:cubicBezTo>
                  <a:cubicBezTo>
                    <a:pt x="10" y="8"/>
                    <a:pt x="9" y="8"/>
                    <a:pt x="8" y="8"/>
                  </a:cubicBezTo>
                  <a:cubicBezTo>
                    <a:pt x="7" y="8"/>
                    <a:pt x="6" y="9"/>
                    <a:pt x="6" y="10"/>
                  </a:cubicBezTo>
                  <a:cubicBezTo>
                    <a:pt x="6" y="10"/>
                    <a:pt x="5" y="11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6" y="13"/>
                    <a:pt x="4" y="13"/>
                    <a:pt x="4" y="14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6"/>
                    <a:pt x="3" y="16"/>
                    <a:pt x="3" y="17"/>
                  </a:cubicBezTo>
                  <a:cubicBezTo>
                    <a:pt x="3" y="17"/>
                    <a:pt x="5" y="16"/>
                    <a:pt x="5" y="16"/>
                  </a:cubicBezTo>
                  <a:cubicBezTo>
                    <a:pt x="6" y="16"/>
                    <a:pt x="5" y="18"/>
                    <a:pt x="6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8"/>
                    <a:pt x="7" y="19"/>
                    <a:pt x="7" y="20"/>
                  </a:cubicBezTo>
                  <a:cubicBezTo>
                    <a:pt x="7" y="20"/>
                    <a:pt x="9" y="20"/>
                    <a:pt x="10" y="19"/>
                  </a:cubicBezTo>
                  <a:cubicBezTo>
                    <a:pt x="11" y="18"/>
                    <a:pt x="11" y="19"/>
                    <a:pt x="10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1" y="21"/>
                    <a:pt x="12" y="22"/>
                    <a:pt x="11" y="22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5"/>
                    <a:pt x="9" y="24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8" y="25"/>
                    <a:pt x="7" y="25"/>
                    <a:pt x="8" y="26"/>
                  </a:cubicBezTo>
                  <a:cubicBezTo>
                    <a:pt x="8" y="26"/>
                    <a:pt x="9" y="26"/>
                    <a:pt x="9" y="27"/>
                  </a:cubicBezTo>
                  <a:cubicBezTo>
                    <a:pt x="9" y="27"/>
                    <a:pt x="8" y="28"/>
                    <a:pt x="7" y="28"/>
                  </a:cubicBezTo>
                  <a:cubicBezTo>
                    <a:pt x="5" y="29"/>
                    <a:pt x="7" y="30"/>
                    <a:pt x="8" y="29"/>
                  </a:cubicBezTo>
                  <a:cubicBezTo>
                    <a:pt x="8" y="29"/>
                    <a:pt x="8" y="29"/>
                    <a:pt x="9" y="29"/>
                  </a:cubicBezTo>
                  <a:cubicBezTo>
                    <a:pt x="10" y="29"/>
                    <a:pt x="10" y="30"/>
                    <a:pt x="11" y="30"/>
                  </a:cubicBezTo>
                  <a:cubicBezTo>
                    <a:pt x="12" y="29"/>
                    <a:pt x="12" y="30"/>
                    <a:pt x="11" y="30"/>
                  </a:cubicBezTo>
                  <a:cubicBezTo>
                    <a:pt x="11" y="31"/>
                    <a:pt x="10" y="30"/>
                    <a:pt x="9" y="31"/>
                  </a:cubicBezTo>
                  <a:cubicBezTo>
                    <a:pt x="8" y="31"/>
                    <a:pt x="6" y="34"/>
                    <a:pt x="6" y="34"/>
                  </a:cubicBezTo>
                  <a:cubicBezTo>
                    <a:pt x="6" y="34"/>
                    <a:pt x="7" y="34"/>
                    <a:pt x="8" y="33"/>
                  </a:cubicBezTo>
                  <a:cubicBezTo>
                    <a:pt x="9" y="33"/>
                    <a:pt x="9" y="33"/>
                    <a:pt x="9" y="34"/>
                  </a:cubicBezTo>
                  <a:cubicBezTo>
                    <a:pt x="10" y="34"/>
                    <a:pt x="10" y="32"/>
                    <a:pt x="10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5" y="32"/>
                    <a:pt x="15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2"/>
                    <a:pt x="21" y="31"/>
                    <a:pt x="21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20" y="29"/>
                    <a:pt x="20" y="29"/>
                  </a:cubicBezTo>
                  <a:cubicBezTo>
                    <a:pt x="21" y="28"/>
                    <a:pt x="22" y="28"/>
                    <a:pt x="22" y="27"/>
                  </a:cubicBezTo>
                  <a:close/>
                  <a:moveTo>
                    <a:pt x="2" y="10"/>
                  </a:moveTo>
                  <a:cubicBezTo>
                    <a:pt x="3" y="10"/>
                    <a:pt x="4" y="9"/>
                    <a:pt x="4" y="8"/>
                  </a:cubicBezTo>
                  <a:cubicBezTo>
                    <a:pt x="3" y="8"/>
                    <a:pt x="2" y="10"/>
                    <a:pt x="2" y="10"/>
                  </a:cubicBezTo>
                  <a:close/>
                  <a:moveTo>
                    <a:pt x="15" y="3"/>
                  </a:moveTo>
                  <a:cubicBezTo>
                    <a:pt x="16" y="3"/>
                    <a:pt x="16" y="0"/>
                    <a:pt x="15" y="1"/>
                  </a:cubicBezTo>
                  <a:cubicBezTo>
                    <a:pt x="15" y="1"/>
                    <a:pt x="15" y="3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79" name="Freeform 306"/>
            <p:cNvSpPr>
              <a:spLocks noEditPoints="1"/>
            </p:cNvSpPr>
            <p:nvPr/>
          </p:nvSpPr>
          <p:spPr bwMode="auto">
            <a:xfrm>
              <a:off x="3150" y="1659"/>
              <a:ext cx="42" cy="41"/>
            </a:xfrm>
            <a:custGeom>
              <a:avLst/>
              <a:gdLst>
                <a:gd name="T0" fmla="*/ 5 w 10"/>
                <a:gd name="T1" fmla="*/ 4 h 10"/>
                <a:gd name="T2" fmla="*/ 5 w 10"/>
                <a:gd name="T3" fmla="*/ 3 h 10"/>
                <a:gd name="T4" fmla="*/ 5 w 10"/>
                <a:gd name="T5" fmla="*/ 1 h 10"/>
                <a:gd name="T6" fmla="*/ 4 w 10"/>
                <a:gd name="T7" fmla="*/ 2 h 10"/>
                <a:gd name="T8" fmla="*/ 2 w 10"/>
                <a:gd name="T9" fmla="*/ 2 h 10"/>
                <a:gd name="T10" fmla="*/ 3 w 10"/>
                <a:gd name="T11" fmla="*/ 3 h 10"/>
                <a:gd name="T12" fmla="*/ 1 w 10"/>
                <a:gd name="T13" fmla="*/ 3 h 10"/>
                <a:gd name="T14" fmla="*/ 0 w 10"/>
                <a:gd name="T15" fmla="*/ 4 h 10"/>
                <a:gd name="T16" fmla="*/ 0 w 10"/>
                <a:gd name="T17" fmla="*/ 7 h 10"/>
                <a:gd name="T18" fmla="*/ 1 w 10"/>
                <a:gd name="T19" fmla="*/ 9 h 10"/>
                <a:gd name="T20" fmla="*/ 1 w 10"/>
                <a:gd name="T21" fmla="*/ 10 h 10"/>
                <a:gd name="T22" fmla="*/ 3 w 10"/>
                <a:gd name="T23" fmla="*/ 10 h 10"/>
                <a:gd name="T24" fmla="*/ 4 w 10"/>
                <a:gd name="T25" fmla="*/ 10 h 10"/>
                <a:gd name="T26" fmla="*/ 3 w 10"/>
                <a:gd name="T27" fmla="*/ 9 h 10"/>
                <a:gd name="T28" fmla="*/ 4 w 10"/>
                <a:gd name="T29" fmla="*/ 9 h 10"/>
                <a:gd name="T30" fmla="*/ 6 w 10"/>
                <a:gd name="T31" fmla="*/ 9 h 10"/>
                <a:gd name="T32" fmla="*/ 5 w 10"/>
                <a:gd name="T33" fmla="*/ 7 h 10"/>
                <a:gd name="T34" fmla="*/ 4 w 10"/>
                <a:gd name="T35" fmla="*/ 7 h 10"/>
                <a:gd name="T36" fmla="*/ 5 w 10"/>
                <a:gd name="T37" fmla="*/ 6 h 10"/>
                <a:gd name="T38" fmla="*/ 6 w 10"/>
                <a:gd name="T39" fmla="*/ 5 h 10"/>
                <a:gd name="T40" fmla="*/ 5 w 10"/>
                <a:gd name="T41" fmla="*/ 4 h 10"/>
                <a:gd name="T42" fmla="*/ 10 w 10"/>
                <a:gd name="T43" fmla="*/ 6 h 10"/>
                <a:gd name="T44" fmla="*/ 9 w 10"/>
                <a:gd name="T45" fmla="*/ 7 h 10"/>
                <a:gd name="T46" fmla="*/ 9 w 10"/>
                <a:gd name="T47" fmla="*/ 6 h 10"/>
                <a:gd name="T48" fmla="*/ 7 w 10"/>
                <a:gd name="T49" fmla="*/ 7 h 10"/>
                <a:gd name="T50" fmla="*/ 8 w 10"/>
                <a:gd name="T51" fmla="*/ 9 h 10"/>
                <a:gd name="T52" fmla="*/ 7 w 10"/>
                <a:gd name="T53" fmla="*/ 9 h 10"/>
                <a:gd name="T54" fmla="*/ 8 w 10"/>
                <a:gd name="T55" fmla="*/ 10 h 10"/>
                <a:gd name="T56" fmla="*/ 10 w 10"/>
                <a:gd name="T57" fmla="*/ 8 h 10"/>
                <a:gd name="T58" fmla="*/ 10 w 10"/>
                <a:gd name="T5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0">
                  <a:moveTo>
                    <a:pt x="5" y="4"/>
                  </a:move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6" y="1"/>
                    <a:pt x="5" y="1"/>
                  </a:cubicBezTo>
                  <a:cubicBezTo>
                    <a:pt x="5" y="0"/>
                    <a:pt x="4" y="1"/>
                    <a:pt x="4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2" y="4"/>
                    <a:pt x="2" y="3"/>
                    <a:pt x="1" y="3"/>
                  </a:cubicBezTo>
                  <a:cubicBezTo>
                    <a:pt x="1" y="2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8"/>
                    <a:pt x="4" y="8"/>
                    <a:pt x="4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8"/>
                    <a:pt x="6" y="7"/>
                    <a:pt x="5" y="7"/>
                  </a:cubicBezTo>
                  <a:cubicBezTo>
                    <a:pt x="5" y="8"/>
                    <a:pt x="4" y="8"/>
                    <a:pt x="4" y="7"/>
                  </a:cubicBezTo>
                  <a:cubicBezTo>
                    <a:pt x="4" y="7"/>
                    <a:pt x="5" y="6"/>
                    <a:pt x="5" y="6"/>
                  </a:cubicBezTo>
                  <a:cubicBezTo>
                    <a:pt x="5" y="5"/>
                    <a:pt x="6" y="6"/>
                    <a:pt x="6" y="5"/>
                  </a:cubicBezTo>
                  <a:cubicBezTo>
                    <a:pt x="6" y="5"/>
                    <a:pt x="5" y="4"/>
                    <a:pt x="5" y="4"/>
                  </a:cubicBezTo>
                  <a:close/>
                  <a:moveTo>
                    <a:pt x="10" y="6"/>
                  </a:moveTo>
                  <a:cubicBezTo>
                    <a:pt x="10" y="6"/>
                    <a:pt x="10" y="7"/>
                    <a:pt x="9" y="7"/>
                  </a:cubicBezTo>
                  <a:cubicBezTo>
                    <a:pt x="9" y="7"/>
                    <a:pt x="9" y="5"/>
                    <a:pt x="9" y="6"/>
                  </a:cubicBezTo>
                  <a:cubicBezTo>
                    <a:pt x="8" y="7"/>
                    <a:pt x="8" y="6"/>
                    <a:pt x="7" y="7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9" y="10"/>
                    <a:pt x="10" y="9"/>
                    <a:pt x="10" y="8"/>
                  </a:cubicBezTo>
                  <a:cubicBezTo>
                    <a:pt x="9" y="8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80" name="Freeform 307"/>
            <p:cNvSpPr>
              <a:spLocks noEditPoints="1"/>
            </p:cNvSpPr>
            <p:nvPr/>
          </p:nvSpPr>
          <p:spPr bwMode="auto">
            <a:xfrm>
              <a:off x="3179" y="1492"/>
              <a:ext cx="117" cy="200"/>
            </a:xfrm>
            <a:custGeom>
              <a:avLst/>
              <a:gdLst>
                <a:gd name="T0" fmla="*/ 27 w 28"/>
                <a:gd name="T1" fmla="*/ 10 h 48"/>
                <a:gd name="T2" fmla="*/ 26 w 28"/>
                <a:gd name="T3" fmla="*/ 6 h 48"/>
                <a:gd name="T4" fmla="*/ 23 w 28"/>
                <a:gd name="T5" fmla="*/ 2 h 48"/>
                <a:gd name="T6" fmla="*/ 19 w 28"/>
                <a:gd name="T7" fmla="*/ 2 h 48"/>
                <a:gd name="T8" fmla="*/ 16 w 28"/>
                <a:gd name="T9" fmla="*/ 2 h 48"/>
                <a:gd name="T10" fmla="*/ 13 w 28"/>
                <a:gd name="T11" fmla="*/ 4 h 48"/>
                <a:gd name="T12" fmla="*/ 11 w 28"/>
                <a:gd name="T13" fmla="*/ 7 h 48"/>
                <a:gd name="T14" fmla="*/ 9 w 28"/>
                <a:gd name="T15" fmla="*/ 10 h 48"/>
                <a:gd name="T16" fmla="*/ 7 w 28"/>
                <a:gd name="T17" fmla="*/ 12 h 48"/>
                <a:gd name="T18" fmla="*/ 6 w 28"/>
                <a:gd name="T19" fmla="*/ 16 h 48"/>
                <a:gd name="T20" fmla="*/ 6 w 28"/>
                <a:gd name="T21" fmla="*/ 19 h 48"/>
                <a:gd name="T22" fmla="*/ 3 w 28"/>
                <a:gd name="T23" fmla="*/ 20 h 48"/>
                <a:gd name="T24" fmla="*/ 2 w 28"/>
                <a:gd name="T25" fmla="*/ 25 h 48"/>
                <a:gd name="T26" fmla="*/ 4 w 28"/>
                <a:gd name="T27" fmla="*/ 29 h 48"/>
                <a:gd name="T28" fmla="*/ 3 w 28"/>
                <a:gd name="T29" fmla="*/ 31 h 48"/>
                <a:gd name="T30" fmla="*/ 2 w 28"/>
                <a:gd name="T31" fmla="*/ 33 h 48"/>
                <a:gd name="T32" fmla="*/ 1 w 28"/>
                <a:gd name="T33" fmla="*/ 37 h 48"/>
                <a:gd name="T34" fmla="*/ 0 w 28"/>
                <a:gd name="T35" fmla="*/ 37 h 48"/>
                <a:gd name="T36" fmla="*/ 2 w 28"/>
                <a:gd name="T37" fmla="*/ 41 h 48"/>
                <a:gd name="T38" fmla="*/ 3 w 28"/>
                <a:gd name="T39" fmla="*/ 45 h 48"/>
                <a:gd name="T40" fmla="*/ 4 w 28"/>
                <a:gd name="T41" fmla="*/ 48 h 48"/>
                <a:gd name="T42" fmla="*/ 7 w 28"/>
                <a:gd name="T43" fmla="*/ 46 h 48"/>
                <a:gd name="T44" fmla="*/ 9 w 28"/>
                <a:gd name="T45" fmla="*/ 46 h 48"/>
                <a:gd name="T46" fmla="*/ 11 w 28"/>
                <a:gd name="T47" fmla="*/ 45 h 48"/>
                <a:gd name="T48" fmla="*/ 12 w 28"/>
                <a:gd name="T49" fmla="*/ 43 h 48"/>
                <a:gd name="T50" fmla="*/ 12 w 28"/>
                <a:gd name="T51" fmla="*/ 38 h 48"/>
                <a:gd name="T52" fmla="*/ 15 w 28"/>
                <a:gd name="T53" fmla="*/ 35 h 48"/>
                <a:gd name="T54" fmla="*/ 14 w 28"/>
                <a:gd name="T55" fmla="*/ 31 h 48"/>
                <a:gd name="T56" fmla="*/ 13 w 28"/>
                <a:gd name="T57" fmla="*/ 28 h 48"/>
                <a:gd name="T58" fmla="*/ 14 w 28"/>
                <a:gd name="T59" fmla="*/ 24 h 48"/>
                <a:gd name="T60" fmla="*/ 17 w 28"/>
                <a:gd name="T61" fmla="*/ 21 h 48"/>
                <a:gd name="T62" fmla="*/ 22 w 28"/>
                <a:gd name="T63" fmla="*/ 18 h 48"/>
                <a:gd name="T64" fmla="*/ 23 w 28"/>
                <a:gd name="T65" fmla="*/ 14 h 48"/>
                <a:gd name="T66" fmla="*/ 26 w 28"/>
                <a:gd name="T67" fmla="*/ 12 h 48"/>
                <a:gd name="T68" fmla="*/ 27 w 28"/>
                <a:gd name="T69" fmla="*/ 11 h 48"/>
                <a:gd name="T70" fmla="*/ 15 w 28"/>
                <a:gd name="T71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" h="48">
                  <a:moveTo>
                    <a:pt x="27" y="11"/>
                  </a:moveTo>
                  <a:cubicBezTo>
                    <a:pt x="27" y="11"/>
                    <a:pt x="26" y="10"/>
                    <a:pt x="27" y="10"/>
                  </a:cubicBezTo>
                  <a:cubicBezTo>
                    <a:pt x="27" y="10"/>
                    <a:pt x="28" y="9"/>
                    <a:pt x="27" y="8"/>
                  </a:cubicBezTo>
                  <a:cubicBezTo>
                    <a:pt x="26" y="8"/>
                    <a:pt x="27" y="7"/>
                    <a:pt x="26" y="6"/>
                  </a:cubicBezTo>
                  <a:cubicBezTo>
                    <a:pt x="26" y="6"/>
                    <a:pt x="26" y="5"/>
                    <a:pt x="26" y="4"/>
                  </a:cubicBezTo>
                  <a:cubicBezTo>
                    <a:pt x="26" y="3"/>
                    <a:pt x="24" y="3"/>
                    <a:pt x="23" y="2"/>
                  </a:cubicBezTo>
                  <a:cubicBezTo>
                    <a:pt x="22" y="2"/>
                    <a:pt x="22" y="1"/>
                    <a:pt x="21" y="0"/>
                  </a:cubicBezTo>
                  <a:cubicBezTo>
                    <a:pt x="20" y="0"/>
                    <a:pt x="19" y="1"/>
                    <a:pt x="19" y="2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2"/>
                    <a:pt x="15" y="3"/>
                    <a:pt x="15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3" y="4"/>
                    <a:pt x="12" y="5"/>
                    <a:pt x="12" y="6"/>
                  </a:cubicBezTo>
                  <a:cubicBezTo>
                    <a:pt x="12" y="6"/>
                    <a:pt x="11" y="7"/>
                    <a:pt x="11" y="7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0"/>
                    <a:pt x="10" y="11"/>
                    <a:pt x="9" y="11"/>
                  </a:cubicBezTo>
                  <a:cubicBezTo>
                    <a:pt x="8" y="12"/>
                    <a:pt x="8" y="11"/>
                    <a:pt x="7" y="12"/>
                  </a:cubicBezTo>
                  <a:cubicBezTo>
                    <a:pt x="7" y="12"/>
                    <a:pt x="7" y="13"/>
                    <a:pt x="7" y="14"/>
                  </a:cubicBezTo>
                  <a:cubicBezTo>
                    <a:pt x="7" y="15"/>
                    <a:pt x="6" y="16"/>
                    <a:pt x="6" y="16"/>
                  </a:cubicBezTo>
                  <a:cubicBezTo>
                    <a:pt x="5" y="17"/>
                    <a:pt x="6" y="17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4" y="19"/>
                    <a:pt x="3" y="19"/>
                    <a:pt x="3" y="20"/>
                  </a:cubicBezTo>
                  <a:cubicBezTo>
                    <a:pt x="2" y="21"/>
                    <a:pt x="2" y="22"/>
                    <a:pt x="2" y="23"/>
                  </a:cubicBezTo>
                  <a:cubicBezTo>
                    <a:pt x="3" y="23"/>
                    <a:pt x="2" y="24"/>
                    <a:pt x="2" y="25"/>
                  </a:cubicBezTo>
                  <a:cubicBezTo>
                    <a:pt x="3" y="26"/>
                    <a:pt x="2" y="26"/>
                    <a:pt x="2" y="27"/>
                  </a:cubicBezTo>
                  <a:cubicBezTo>
                    <a:pt x="2" y="28"/>
                    <a:pt x="4" y="28"/>
                    <a:pt x="4" y="29"/>
                  </a:cubicBezTo>
                  <a:cubicBezTo>
                    <a:pt x="4" y="29"/>
                    <a:pt x="3" y="30"/>
                    <a:pt x="3" y="30"/>
                  </a:cubicBezTo>
                  <a:cubicBezTo>
                    <a:pt x="2" y="30"/>
                    <a:pt x="3" y="31"/>
                    <a:pt x="3" y="31"/>
                  </a:cubicBezTo>
                  <a:cubicBezTo>
                    <a:pt x="3" y="31"/>
                    <a:pt x="3" y="32"/>
                    <a:pt x="3" y="33"/>
                  </a:cubicBezTo>
                  <a:cubicBezTo>
                    <a:pt x="3" y="33"/>
                    <a:pt x="1" y="33"/>
                    <a:pt x="2" y="33"/>
                  </a:cubicBezTo>
                  <a:cubicBezTo>
                    <a:pt x="2" y="34"/>
                    <a:pt x="1" y="35"/>
                    <a:pt x="1" y="35"/>
                  </a:cubicBezTo>
                  <a:cubicBezTo>
                    <a:pt x="1" y="36"/>
                    <a:pt x="1" y="37"/>
                    <a:pt x="1" y="37"/>
                  </a:cubicBezTo>
                  <a:cubicBezTo>
                    <a:pt x="1" y="36"/>
                    <a:pt x="0" y="36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2" y="40"/>
                    <a:pt x="1" y="40"/>
                    <a:pt x="2" y="41"/>
                  </a:cubicBezTo>
                  <a:cubicBezTo>
                    <a:pt x="2" y="42"/>
                    <a:pt x="2" y="43"/>
                    <a:pt x="3" y="43"/>
                  </a:cubicBezTo>
                  <a:cubicBezTo>
                    <a:pt x="4" y="44"/>
                    <a:pt x="4" y="44"/>
                    <a:pt x="3" y="45"/>
                  </a:cubicBezTo>
                  <a:cubicBezTo>
                    <a:pt x="3" y="46"/>
                    <a:pt x="4" y="45"/>
                    <a:pt x="4" y="46"/>
                  </a:cubicBezTo>
                  <a:cubicBezTo>
                    <a:pt x="4" y="46"/>
                    <a:pt x="4" y="47"/>
                    <a:pt x="4" y="48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7" y="48"/>
                    <a:pt x="7" y="47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5"/>
                    <a:pt x="8" y="45"/>
                    <a:pt x="9" y="46"/>
                  </a:cubicBezTo>
                  <a:cubicBezTo>
                    <a:pt x="10" y="46"/>
                    <a:pt x="10" y="45"/>
                    <a:pt x="10" y="45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1" y="45"/>
                    <a:pt x="12" y="44"/>
                    <a:pt x="12" y="43"/>
                  </a:cubicBezTo>
                  <a:cubicBezTo>
                    <a:pt x="13" y="42"/>
                    <a:pt x="12" y="42"/>
                    <a:pt x="12" y="43"/>
                  </a:cubicBezTo>
                  <a:cubicBezTo>
                    <a:pt x="11" y="44"/>
                    <a:pt x="11" y="42"/>
                    <a:pt x="12" y="41"/>
                  </a:cubicBezTo>
                  <a:cubicBezTo>
                    <a:pt x="12" y="41"/>
                    <a:pt x="12" y="39"/>
                    <a:pt x="12" y="38"/>
                  </a:cubicBezTo>
                  <a:cubicBezTo>
                    <a:pt x="12" y="38"/>
                    <a:pt x="12" y="37"/>
                    <a:pt x="13" y="37"/>
                  </a:cubicBezTo>
                  <a:cubicBezTo>
                    <a:pt x="14" y="37"/>
                    <a:pt x="15" y="36"/>
                    <a:pt x="15" y="35"/>
                  </a:cubicBezTo>
                  <a:cubicBezTo>
                    <a:pt x="15" y="35"/>
                    <a:pt x="16" y="34"/>
                    <a:pt x="16" y="33"/>
                  </a:cubicBezTo>
                  <a:cubicBezTo>
                    <a:pt x="16" y="33"/>
                    <a:pt x="15" y="31"/>
                    <a:pt x="14" y="31"/>
                  </a:cubicBezTo>
                  <a:cubicBezTo>
                    <a:pt x="14" y="31"/>
                    <a:pt x="13" y="31"/>
                    <a:pt x="13" y="30"/>
                  </a:cubicBezTo>
                  <a:cubicBezTo>
                    <a:pt x="13" y="30"/>
                    <a:pt x="13" y="29"/>
                    <a:pt x="13" y="28"/>
                  </a:cubicBezTo>
                  <a:cubicBezTo>
                    <a:pt x="12" y="27"/>
                    <a:pt x="13" y="27"/>
                    <a:pt x="13" y="26"/>
                  </a:cubicBezTo>
                  <a:cubicBezTo>
                    <a:pt x="13" y="25"/>
                    <a:pt x="13" y="24"/>
                    <a:pt x="14" y="24"/>
                  </a:cubicBezTo>
                  <a:cubicBezTo>
                    <a:pt x="15" y="24"/>
                    <a:pt x="14" y="23"/>
                    <a:pt x="15" y="23"/>
                  </a:cubicBezTo>
                  <a:cubicBezTo>
                    <a:pt x="16" y="23"/>
                    <a:pt x="16" y="22"/>
                    <a:pt x="17" y="21"/>
                  </a:cubicBezTo>
                  <a:cubicBezTo>
                    <a:pt x="17" y="21"/>
                    <a:pt x="17" y="21"/>
                    <a:pt x="19" y="20"/>
                  </a:cubicBezTo>
                  <a:cubicBezTo>
                    <a:pt x="20" y="20"/>
                    <a:pt x="22" y="18"/>
                    <a:pt x="22" y="18"/>
                  </a:cubicBezTo>
                  <a:cubicBezTo>
                    <a:pt x="22" y="17"/>
                    <a:pt x="21" y="16"/>
                    <a:pt x="22" y="16"/>
                  </a:cubicBezTo>
                  <a:cubicBezTo>
                    <a:pt x="23" y="15"/>
                    <a:pt x="22" y="14"/>
                    <a:pt x="23" y="14"/>
                  </a:cubicBezTo>
                  <a:cubicBezTo>
                    <a:pt x="23" y="13"/>
                    <a:pt x="24" y="13"/>
                    <a:pt x="24" y="13"/>
                  </a:cubicBezTo>
                  <a:cubicBezTo>
                    <a:pt x="25" y="12"/>
                    <a:pt x="25" y="13"/>
                    <a:pt x="26" y="12"/>
                  </a:cubicBezTo>
                  <a:cubicBezTo>
                    <a:pt x="27" y="12"/>
                    <a:pt x="27" y="12"/>
                    <a:pt x="28" y="12"/>
                  </a:cubicBezTo>
                  <a:cubicBezTo>
                    <a:pt x="28" y="12"/>
                    <a:pt x="27" y="11"/>
                    <a:pt x="27" y="11"/>
                  </a:cubicBezTo>
                  <a:close/>
                  <a:moveTo>
                    <a:pt x="16" y="40"/>
                  </a:moveTo>
                  <a:cubicBezTo>
                    <a:pt x="15" y="40"/>
                    <a:pt x="14" y="43"/>
                    <a:pt x="15" y="43"/>
                  </a:cubicBezTo>
                  <a:cubicBezTo>
                    <a:pt x="15" y="43"/>
                    <a:pt x="1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81" name="Freeform 308"/>
            <p:cNvSpPr>
              <a:spLocks noEditPoints="1"/>
            </p:cNvSpPr>
            <p:nvPr/>
          </p:nvSpPr>
          <p:spPr bwMode="auto">
            <a:xfrm>
              <a:off x="3275" y="1634"/>
              <a:ext cx="58" cy="29"/>
            </a:xfrm>
            <a:custGeom>
              <a:avLst/>
              <a:gdLst>
                <a:gd name="T0" fmla="*/ 13 w 14"/>
                <a:gd name="T1" fmla="*/ 2 h 7"/>
                <a:gd name="T2" fmla="*/ 13 w 14"/>
                <a:gd name="T3" fmla="*/ 0 h 7"/>
                <a:gd name="T4" fmla="*/ 13 w 14"/>
                <a:gd name="T5" fmla="*/ 1 h 7"/>
                <a:gd name="T6" fmla="*/ 8 w 14"/>
                <a:gd name="T7" fmla="*/ 0 h 7"/>
                <a:gd name="T8" fmla="*/ 4 w 14"/>
                <a:gd name="T9" fmla="*/ 1 h 7"/>
                <a:gd name="T10" fmla="*/ 3 w 14"/>
                <a:gd name="T11" fmla="*/ 2 h 7"/>
                <a:gd name="T12" fmla="*/ 3 w 14"/>
                <a:gd name="T13" fmla="*/ 4 h 7"/>
                <a:gd name="T14" fmla="*/ 5 w 14"/>
                <a:gd name="T15" fmla="*/ 4 h 7"/>
                <a:gd name="T16" fmla="*/ 5 w 14"/>
                <a:gd name="T17" fmla="*/ 5 h 7"/>
                <a:gd name="T18" fmla="*/ 5 w 14"/>
                <a:gd name="T19" fmla="*/ 5 h 7"/>
                <a:gd name="T20" fmla="*/ 8 w 14"/>
                <a:gd name="T21" fmla="*/ 5 h 7"/>
                <a:gd name="T22" fmla="*/ 10 w 14"/>
                <a:gd name="T23" fmla="*/ 7 h 7"/>
                <a:gd name="T24" fmla="*/ 12 w 14"/>
                <a:gd name="T25" fmla="*/ 7 h 7"/>
                <a:gd name="T26" fmla="*/ 12 w 14"/>
                <a:gd name="T27" fmla="*/ 6 h 7"/>
                <a:gd name="T28" fmla="*/ 13 w 14"/>
                <a:gd name="T29" fmla="*/ 5 h 7"/>
                <a:gd name="T30" fmla="*/ 12 w 14"/>
                <a:gd name="T31" fmla="*/ 4 h 7"/>
                <a:gd name="T32" fmla="*/ 12 w 14"/>
                <a:gd name="T33" fmla="*/ 3 h 7"/>
                <a:gd name="T34" fmla="*/ 13 w 14"/>
                <a:gd name="T35" fmla="*/ 2 h 7"/>
                <a:gd name="T36" fmla="*/ 1 w 14"/>
                <a:gd name="T37" fmla="*/ 3 h 7"/>
                <a:gd name="T38" fmla="*/ 0 w 14"/>
                <a:gd name="T39" fmla="*/ 5 h 7"/>
                <a:gd name="T40" fmla="*/ 2 w 14"/>
                <a:gd name="T41" fmla="*/ 4 h 7"/>
                <a:gd name="T42" fmla="*/ 1 w 14"/>
                <a:gd name="T43" fmla="*/ 3 h 7"/>
                <a:gd name="T44" fmla="*/ 2 w 14"/>
                <a:gd name="T45" fmla="*/ 3 h 7"/>
                <a:gd name="T46" fmla="*/ 1 w 14"/>
                <a:gd name="T47" fmla="*/ 3 h 7"/>
                <a:gd name="T48" fmla="*/ 2 w 14"/>
                <a:gd name="T4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7">
                  <a:moveTo>
                    <a:pt x="13" y="2"/>
                  </a:moveTo>
                  <a:cubicBezTo>
                    <a:pt x="13" y="1"/>
                    <a:pt x="14" y="1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0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4" y="2"/>
                    <a:pt x="2" y="2"/>
                    <a:pt x="3" y="2"/>
                  </a:cubicBezTo>
                  <a:cubicBezTo>
                    <a:pt x="4" y="3"/>
                    <a:pt x="3" y="3"/>
                    <a:pt x="3" y="4"/>
                  </a:cubicBezTo>
                  <a:cubicBezTo>
                    <a:pt x="4" y="4"/>
                    <a:pt x="4" y="5"/>
                    <a:pt x="5" y="4"/>
                  </a:cubicBezTo>
                  <a:cubicBezTo>
                    <a:pt x="5" y="4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7" y="5"/>
                    <a:pt x="8" y="5"/>
                  </a:cubicBezTo>
                  <a:cubicBezTo>
                    <a:pt x="8" y="6"/>
                    <a:pt x="9" y="7"/>
                    <a:pt x="10" y="7"/>
                  </a:cubicBezTo>
                  <a:cubicBezTo>
                    <a:pt x="10" y="7"/>
                    <a:pt x="11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2" y="5"/>
                    <a:pt x="12" y="5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2" y="3"/>
                    <a:pt x="13" y="2"/>
                  </a:cubicBezTo>
                  <a:close/>
                  <a:moveTo>
                    <a:pt x="1" y="3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3" y="4"/>
                    <a:pt x="2" y="3"/>
                    <a:pt x="1" y="3"/>
                  </a:cubicBezTo>
                  <a:close/>
                  <a:moveTo>
                    <a:pt x="2" y="3"/>
                  </a:moveTo>
                  <a:cubicBezTo>
                    <a:pt x="2" y="2"/>
                    <a:pt x="0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82" name="Freeform 309"/>
            <p:cNvSpPr>
              <a:spLocks/>
            </p:cNvSpPr>
            <p:nvPr/>
          </p:nvSpPr>
          <p:spPr bwMode="auto">
            <a:xfrm>
              <a:off x="3379" y="2220"/>
              <a:ext cx="74" cy="92"/>
            </a:xfrm>
            <a:custGeom>
              <a:avLst/>
              <a:gdLst>
                <a:gd name="T0" fmla="*/ 16 w 18"/>
                <a:gd name="T1" fmla="*/ 5 h 22"/>
                <a:gd name="T2" fmla="*/ 17 w 18"/>
                <a:gd name="T3" fmla="*/ 3 h 22"/>
                <a:gd name="T4" fmla="*/ 18 w 18"/>
                <a:gd name="T5" fmla="*/ 2 h 22"/>
                <a:gd name="T6" fmla="*/ 17 w 18"/>
                <a:gd name="T7" fmla="*/ 2 h 22"/>
                <a:gd name="T8" fmla="*/ 16 w 18"/>
                <a:gd name="T9" fmla="*/ 2 h 22"/>
                <a:gd name="T10" fmla="*/ 14 w 18"/>
                <a:gd name="T11" fmla="*/ 2 h 22"/>
                <a:gd name="T12" fmla="*/ 13 w 18"/>
                <a:gd name="T13" fmla="*/ 3 h 22"/>
                <a:gd name="T14" fmla="*/ 10 w 18"/>
                <a:gd name="T15" fmla="*/ 3 h 22"/>
                <a:gd name="T16" fmla="*/ 7 w 18"/>
                <a:gd name="T17" fmla="*/ 1 h 22"/>
                <a:gd name="T18" fmla="*/ 5 w 18"/>
                <a:gd name="T19" fmla="*/ 1 h 22"/>
                <a:gd name="T20" fmla="*/ 4 w 18"/>
                <a:gd name="T21" fmla="*/ 0 h 22"/>
                <a:gd name="T22" fmla="*/ 3 w 18"/>
                <a:gd name="T23" fmla="*/ 0 h 22"/>
                <a:gd name="T24" fmla="*/ 1 w 18"/>
                <a:gd name="T25" fmla="*/ 1 h 22"/>
                <a:gd name="T26" fmla="*/ 1 w 18"/>
                <a:gd name="T27" fmla="*/ 2 h 22"/>
                <a:gd name="T28" fmla="*/ 2 w 18"/>
                <a:gd name="T29" fmla="*/ 2 h 22"/>
                <a:gd name="T30" fmla="*/ 2 w 18"/>
                <a:gd name="T31" fmla="*/ 4 h 22"/>
                <a:gd name="T32" fmla="*/ 3 w 18"/>
                <a:gd name="T33" fmla="*/ 5 h 22"/>
                <a:gd name="T34" fmla="*/ 3 w 18"/>
                <a:gd name="T35" fmla="*/ 7 h 22"/>
                <a:gd name="T36" fmla="*/ 1 w 18"/>
                <a:gd name="T37" fmla="*/ 9 h 22"/>
                <a:gd name="T38" fmla="*/ 0 w 18"/>
                <a:gd name="T39" fmla="*/ 11 h 22"/>
                <a:gd name="T40" fmla="*/ 2 w 18"/>
                <a:gd name="T41" fmla="*/ 11 h 22"/>
                <a:gd name="T42" fmla="*/ 0 w 18"/>
                <a:gd name="T43" fmla="*/ 13 h 22"/>
                <a:gd name="T44" fmla="*/ 0 w 18"/>
                <a:gd name="T45" fmla="*/ 13 h 22"/>
                <a:gd name="T46" fmla="*/ 9 w 18"/>
                <a:gd name="T47" fmla="*/ 18 h 22"/>
                <a:gd name="T48" fmla="*/ 9 w 18"/>
                <a:gd name="T49" fmla="*/ 19 h 22"/>
                <a:gd name="T50" fmla="*/ 12 w 18"/>
                <a:gd name="T51" fmla="*/ 22 h 22"/>
                <a:gd name="T52" fmla="*/ 14 w 18"/>
                <a:gd name="T53" fmla="*/ 17 h 22"/>
                <a:gd name="T54" fmla="*/ 16 w 18"/>
                <a:gd name="T55" fmla="*/ 16 h 22"/>
                <a:gd name="T56" fmla="*/ 17 w 18"/>
                <a:gd name="T57" fmla="*/ 15 h 22"/>
                <a:gd name="T58" fmla="*/ 17 w 18"/>
                <a:gd name="T59" fmla="*/ 14 h 22"/>
                <a:gd name="T60" fmla="*/ 16 w 18"/>
                <a:gd name="T61" fmla="*/ 13 h 22"/>
                <a:gd name="T62" fmla="*/ 16 w 18"/>
                <a:gd name="T63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" h="22">
                  <a:moveTo>
                    <a:pt x="16" y="5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5" y="2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9" y="3"/>
                    <a:pt x="8" y="2"/>
                    <a:pt x="7" y="1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2" y="8"/>
                    <a:pt x="2" y="9"/>
                    <a:pt x="1" y="9"/>
                  </a:cubicBezTo>
                  <a:cubicBezTo>
                    <a:pt x="1" y="9"/>
                    <a:pt x="1" y="10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10" y="20"/>
                    <a:pt x="12" y="22"/>
                  </a:cubicBezTo>
                  <a:cubicBezTo>
                    <a:pt x="13" y="19"/>
                    <a:pt x="14" y="17"/>
                    <a:pt x="14" y="17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6" y="15"/>
                    <a:pt x="16" y="16"/>
                    <a:pt x="17" y="15"/>
                  </a:cubicBezTo>
                  <a:cubicBezTo>
                    <a:pt x="17" y="15"/>
                    <a:pt x="17" y="15"/>
                    <a:pt x="17" y="14"/>
                  </a:cubicBezTo>
                  <a:cubicBezTo>
                    <a:pt x="16" y="13"/>
                    <a:pt x="16" y="13"/>
                    <a:pt x="16" y="13"/>
                  </a:cubicBezTo>
                  <a:lnTo>
                    <a:pt x="1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83" name="Freeform 310"/>
            <p:cNvSpPr>
              <a:spLocks/>
            </p:cNvSpPr>
            <p:nvPr/>
          </p:nvSpPr>
          <p:spPr bwMode="auto">
            <a:xfrm>
              <a:off x="3341" y="2229"/>
              <a:ext cx="50" cy="50"/>
            </a:xfrm>
            <a:custGeom>
              <a:avLst/>
              <a:gdLst>
                <a:gd name="T0" fmla="*/ 11 w 12"/>
                <a:gd name="T1" fmla="*/ 2 h 12"/>
                <a:gd name="T2" fmla="*/ 11 w 12"/>
                <a:gd name="T3" fmla="*/ 0 h 12"/>
                <a:gd name="T4" fmla="*/ 10 w 12"/>
                <a:gd name="T5" fmla="*/ 0 h 12"/>
                <a:gd name="T6" fmla="*/ 9 w 12"/>
                <a:gd name="T7" fmla="*/ 0 h 12"/>
                <a:gd name="T8" fmla="*/ 7 w 12"/>
                <a:gd name="T9" fmla="*/ 0 h 12"/>
                <a:gd name="T10" fmla="*/ 6 w 12"/>
                <a:gd name="T11" fmla="*/ 1 h 12"/>
                <a:gd name="T12" fmla="*/ 4 w 12"/>
                <a:gd name="T13" fmla="*/ 0 h 12"/>
                <a:gd name="T14" fmla="*/ 3 w 12"/>
                <a:gd name="T15" fmla="*/ 1 h 12"/>
                <a:gd name="T16" fmla="*/ 3 w 12"/>
                <a:gd name="T17" fmla="*/ 3 h 12"/>
                <a:gd name="T18" fmla="*/ 3 w 12"/>
                <a:gd name="T19" fmla="*/ 4 h 12"/>
                <a:gd name="T20" fmla="*/ 3 w 12"/>
                <a:gd name="T21" fmla="*/ 5 h 12"/>
                <a:gd name="T22" fmla="*/ 2 w 12"/>
                <a:gd name="T23" fmla="*/ 6 h 12"/>
                <a:gd name="T24" fmla="*/ 1 w 12"/>
                <a:gd name="T25" fmla="*/ 7 h 12"/>
                <a:gd name="T26" fmla="*/ 0 w 12"/>
                <a:gd name="T27" fmla="*/ 8 h 12"/>
                <a:gd name="T28" fmla="*/ 0 w 12"/>
                <a:gd name="T29" fmla="*/ 10 h 12"/>
                <a:gd name="T30" fmla="*/ 0 w 12"/>
                <a:gd name="T31" fmla="*/ 12 h 12"/>
                <a:gd name="T32" fmla="*/ 1 w 12"/>
                <a:gd name="T33" fmla="*/ 12 h 12"/>
                <a:gd name="T34" fmla="*/ 3 w 12"/>
                <a:gd name="T35" fmla="*/ 11 h 12"/>
                <a:gd name="T36" fmla="*/ 5 w 12"/>
                <a:gd name="T37" fmla="*/ 11 h 12"/>
                <a:gd name="T38" fmla="*/ 6 w 12"/>
                <a:gd name="T39" fmla="*/ 9 h 12"/>
                <a:gd name="T40" fmla="*/ 9 w 12"/>
                <a:gd name="T41" fmla="*/ 9 h 12"/>
                <a:gd name="T42" fmla="*/ 10 w 12"/>
                <a:gd name="T43" fmla="*/ 7 h 12"/>
                <a:gd name="T44" fmla="*/ 12 w 12"/>
                <a:gd name="T45" fmla="*/ 5 h 12"/>
                <a:gd name="T46" fmla="*/ 12 w 12"/>
                <a:gd name="T47" fmla="*/ 3 h 12"/>
                <a:gd name="T48" fmla="*/ 11 w 12"/>
                <a:gd name="T4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" h="12">
                  <a:moveTo>
                    <a:pt x="11" y="2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7"/>
                    <a:pt x="1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" y="12"/>
                    <a:pt x="3" y="11"/>
                    <a:pt x="3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6" y="9"/>
                    <a:pt x="6" y="9"/>
                  </a:cubicBezTo>
                  <a:cubicBezTo>
                    <a:pt x="7" y="8"/>
                    <a:pt x="9" y="8"/>
                    <a:pt x="9" y="9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1" y="7"/>
                    <a:pt x="11" y="6"/>
                    <a:pt x="12" y="5"/>
                  </a:cubicBezTo>
                  <a:cubicBezTo>
                    <a:pt x="12" y="4"/>
                    <a:pt x="12" y="3"/>
                    <a:pt x="12" y="3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84" name="Freeform 311"/>
            <p:cNvSpPr>
              <a:spLocks/>
            </p:cNvSpPr>
            <p:nvPr/>
          </p:nvSpPr>
          <p:spPr bwMode="auto">
            <a:xfrm>
              <a:off x="3586" y="1813"/>
              <a:ext cx="162" cy="95"/>
            </a:xfrm>
            <a:custGeom>
              <a:avLst/>
              <a:gdLst>
                <a:gd name="T0" fmla="*/ 38 w 39"/>
                <a:gd name="T1" fmla="*/ 13 h 23"/>
                <a:gd name="T2" fmla="*/ 35 w 39"/>
                <a:gd name="T3" fmla="*/ 11 h 23"/>
                <a:gd name="T4" fmla="*/ 33 w 39"/>
                <a:gd name="T5" fmla="*/ 11 h 23"/>
                <a:gd name="T6" fmla="*/ 31 w 39"/>
                <a:gd name="T7" fmla="*/ 11 h 23"/>
                <a:gd name="T8" fmla="*/ 29 w 39"/>
                <a:gd name="T9" fmla="*/ 13 h 23"/>
                <a:gd name="T10" fmla="*/ 28 w 39"/>
                <a:gd name="T11" fmla="*/ 13 h 23"/>
                <a:gd name="T12" fmla="*/ 26 w 39"/>
                <a:gd name="T13" fmla="*/ 12 h 23"/>
                <a:gd name="T14" fmla="*/ 24 w 39"/>
                <a:gd name="T15" fmla="*/ 11 h 23"/>
                <a:gd name="T16" fmla="*/ 23 w 39"/>
                <a:gd name="T17" fmla="*/ 9 h 23"/>
                <a:gd name="T18" fmla="*/ 22 w 39"/>
                <a:gd name="T19" fmla="*/ 7 h 23"/>
                <a:gd name="T20" fmla="*/ 21 w 39"/>
                <a:gd name="T21" fmla="*/ 6 h 23"/>
                <a:gd name="T22" fmla="*/ 16 w 39"/>
                <a:gd name="T23" fmla="*/ 5 h 23"/>
                <a:gd name="T24" fmla="*/ 13 w 39"/>
                <a:gd name="T25" fmla="*/ 6 h 23"/>
                <a:gd name="T26" fmla="*/ 11 w 39"/>
                <a:gd name="T27" fmla="*/ 3 h 23"/>
                <a:gd name="T28" fmla="*/ 10 w 39"/>
                <a:gd name="T29" fmla="*/ 4 h 23"/>
                <a:gd name="T30" fmla="*/ 7 w 39"/>
                <a:gd name="T31" fmla="*/ 3 h 23"/>
                <a:gd name="T32" fmla="*/ 7 w 39"/>
                <a:gd name="T33" fmla="*/ 0 h 23"/>
                <a:gd name="T34" fmla="*/ 6 w 39"/>
                <a:gd name="T35" fmla="*/ 3 h 23"/>
                <a:gd name="T36" fmla="*/ 6 w 39"/>
                <a:gd name="T37" fmla="*/ 0 h 23"/>
                <a:gd name="T38" fmla="*/ 0 w 39"/>
                <a:gd name="T39" fmla="*/ 1 h 23"/>
                <a:gd name="T40" fmla="*/ 0 w 39"/>
                <a:gd name="T41" fmla="*/ 11 h 23"/>
                <a:gd name="T42" fmla="*/ 0 w 39"/>
                <a:gd name="T43" fmla="*/ 11 h 23"/>
                <a:gd name="T44" fmla="*/ 2 w 39"/>
                <a:gd name="T45" fmla="*/ 12 h 23"/>
                <a:gd name="T46" fmla="*/ 2 w 39"/>
                <a:gd name="T47" fmla="*/ 10 h 23"/>
                <a:gd name="T48" fmla="*/ 4 w 39"/>
                <a:gd name="T49" fmla="*/ 9 h 23"/>
                <a:gd name="T50" fmla="*/ 5 w 39"/>
                <a:gd name="T51" fmla="*/ 8 h 23"/>
                <a:gd name="T52" fmla="*/ 6 w 39"/>
                <a:gd name="T53" fmla="*/ 8 h 23"/>
                <a:gd name="T54" fmla="*/ 7 w 39"/>
                <a:gd name="T55" fmla="*/ 8 h 23"/>
                <a:gd name="T56" fmla="*/ 9 w 39"/>
                <a:gd name="T57" fmla="*/ 9 h 23"/>
                <a:gd name="T58" fmla="*/ 10 w 39"/>
                <a:gd name="T59" fmla="*/ 11 h 23"/>
                <a:gd name="T60" fmla="*/ 13 w 39"/>
                <a:gd name="T61" fmla="*/ 12 h 23"/>
                <a:gd name="T62" fmla="*/ 14 w 39"/>
                <a:gd name="T63" fmla="*/ 13 h 23"/>
                <a:gd name="T64" fmla="*/ 15 w 39"/>
                <a:gd name="T65" fmla="*/ 15 h 23"/>
                <a:gd name="T66" fmla="*/ 17 w 39"/>
                <a:gd name="T67" fmla="*/ 17 h 23"/>
                <a:gd name="T68" fmla="*/ 20 w 39"/>
                <a:gd name="T69" fmla="*/ 18 h 23"/>
                <a:gd name="T70" fmla="*/ 22 w 39"/>
                <a:gd name="T71" fmla="*/ 20 h 23"/>
                <a:gd name="T72" fmla="*/ 24 w 39"/>
                <a:gd name="T73" fmla="*/ 20 h 23"/>
                <a:gd name="T74" fmla="*/ 24 w 39"/>
                <a:gd name="T75" fmla="*/ 22 h 23"/>
                <a:gd name="T76" fmla="*/ 24 w 39"/>
                <a:gd name="T77" fmla="*/ 22 h 23"/>
                <a:gd name="T78" fmla="*/ 26 w 39"/>
                <a:gd name="T79" fmla="*/ 22 h 23"/>
                <a:gd name="T80" fmla="*/ 27 w 39"/>
                <a:gd name="T81" fmla="*/ 23 h 23"/>
                <a:gd name="T82" fmla="*/ 28 w 39"/>
                <a:gd name="T83" fmla="*/ 20 h 23"/>
                <a:gd name="T84" fmla="*/ 28 w 39"/>
                <a:gd name="T85" fmla="*/ 18 h 23"/>
                <a:gd name="T86" fmla="*/ 26 w 39"/>
                <a:gd name="T87" fmla="*/ 17 h 23"/>
                <a:gd name="T88" fmla="*/ 28 w 39"/>
                <a:gd name="T89" fmla="*/ 16 h 23"/>
                <a:gd name="T90" fmla="*/ 29 w 39"/>
                <a:gd name="T91" fmla="*/ 15 h 23"/>
                <a:gd name="T92" fmla="*/ 30 w 39"/>
                <a:gd name="T93" fmla="*/ 14 h 23"/>
                <a:gd name="T94" fmla="*/ 32 w 39"/>
                <a:gd name="T95" fmla="*/ 13 h 23"/>
                <a:gd name="T96" fmla="*/ 33 w 39"/>
                <a:gd name="T97" fmla="*/ 13 h 23"/>
                <a:gd name="T98" fmla="*/ 33 w 39"/>
                <a:gd name="T99" fmla="*/ 15 h 23"/>
                <a:gd name="T100" fmla="*/ 35 w 39"/>
                <a:gd name="T101" fmla="*/ 14 h 23"/>
                <a:gd name="T102" fmla="*/ 37 w 39"/>
                <a:gd name="T103" fmla="*/ 14 h 23"/>
                <a:gd name="T104" fmla="*/ 38 w 39"/>
                <a:gd name="T105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" h="23">
                  <a:moveTo>
                    <a:pt x="38" y="13"/>
                  </a:moveTo>
                  <a:cubicBezTo>
                    <a:pt x="37" y="12"/>
                    <a:pt x="35" y="11"/>
                    <a:pt x="35" y="11"/>
                  </a:cubicBezTo>
                  <a:cubicBezTo>
                    <a:pt x="35" y="12"/>
                    <a:pt x="34" y="12"/>
                    <a:pt x="33" y="11"/>
                  </a:cubicBezTo>
                  <a:cubicBezTo>
                    <a:pt x="33" y="11"/>
                    <a:pt x="33" y="10"/>
                    <a:pt x="31" y="11"/>
                  </a:cubicBezTo>
                  <a:cubicBezTo>
                    <a:pt x="30" y="11"/>
                    <a:pt x="29" y="12"/>
                    <a:pt x="29" y="13"/>
                  </a:cubicBezTo>
                  <a:cubicBezTo>
                    <a:pt x="29" y="13"/>
                    <a:pt x="28" y="14"/>
                    <a:pt x="28" y="13"/>
                  </a:cubicBezTo>
                  <a:cubicBezTo>
                    <a:pt x="28" y="12"/>
                    <a:pt x="27" y="12"/>
                    <a:pt x="26" y="12"/>
                  </a:cubicBezTo>
                  <a:cubicBezTo>
                    <a:pt x="25" y="12"/>
                    <a:pt x="24" y="12"/>
                    <a:pt x="24" y="11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3" y="8"/>
                    <a:pt x="23" y="7"/>
                    <a:pt x="22" y="7"/>
                  </a:cubicBezTo>
                  <a:cubicBezTo>
                    <a:pt x="22" y="7"/>
                    <a:pt x="21" y="6"/>
                    <a:pt x="21" y="6"/>
                  </a:cubicBezTo>
                  <a:cubicBezTo>
                    <a:pt x="20" y="6"/>
                    <a:pt x="17" y="6"/>
                    <a:pt x="16" y="5"/>
                  </a:cubicBezTo>
                  <a:cubicBezTo>
                    <a:pt x="16" y="5"/>
                    <a:pt x="14" y="6"/>
                    <a:pt x="13" y="6"/>
                  </a:cubicBezTo>
                  <a:cubicBezTo>
                    <a:pt x="13" y="5"/>
                    <a:pt x="12" y="3"/>
                    <a:pt x="11" y="3"/>
                  </a:cubicBezTo>
                  <a:cubicBezTo>
                    <a:pt x="11" y="3"/>
                    <a:pt x="11" y="3"/>
                    <a:pt x="10" y="4"/>
                  </a:cubicBezTo>
                  <a:cubicBezTo>
                    <a:pt x="9" y="5"/>
                    <a:pt x="7" y="5"/>
                    <a:pt x="7" y="3"/>
                  </a:cubicBezTo>
                  <a:cubicBezTo>
                    <a:pt x="8" y="2"/>
                    <a:pt x="8" y="0"/>
                    <a:pt x="7" y="0"/>
                  </a:cubicBezTo>
                  <a:cubicBezTo>
                    <a:pt x="6" y="0"/>
                    <a:pt x="7" y="3"/>
                    <a:pt x="6" y="3"/>
                  </a:cubicBezTo>
                  <a:cubicBezTo>
                    <a:pt x="6" y="3"/>
                    <a:pt x="6" y="1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2"/>
                    <a:pt x="2" y="11"/>
                    <a:pt x="2" y="10"/>
                  </a:cubicBezTo>
                  <a:cubicBezTo>
                    <a:pt x="2" y="10"/>
                    <a:pt x="3" y="9"/>
                    <a:pt x="4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10" y="9"/>
                    <a:pt x="10" y="11"/>
                    <a:pt x="10" y="11"/>
                  </a:cubicBezTo>
                  <a:cubicBezTo>
                    <a:pt x="10" y="12"/>
                    <a:pt x="13" y="12"/>
                    <a:pt x="13" y="12"/>
                  </a:cubicBezTo>
                  <a:cubicBezTo>
                    <a:pt x="14" y="12"/>
                    <a:pt x="14" y="13"/>
                    <a:pt x="14" y="13"/>
                  </a:cubicBezTo>
                  <a:cubicBezTo>
                    <a:pt x="14" y="14"/>
                    <a:pt x="15" y="15"/>
                    <a:pt x="15" y="15"/>
                  </a:cubicBezTo>
                  <a:cubicBezTo>
                    <a:pt x="15" y="15"/>
                    <a:pt x="17" y="16"/>
                    <a:pt x="17" y="17"/>
                  </a:cubicBezTo>
                  <a:cubicBezTo>
                    <a:pt x="18" y="17"/>
                    <a:pt x="19" y="18"/>
                    <a:pt x="20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3" y="20"/>
                    <a:pt x="24" y="20"/>
                    <a:pt x="24" y="20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1"/>
                    <a:pt x="26" y="22"/>
                    <a:pt x="26" y="22"/>
                  </a:cubicBezTo>
                  <a:cubicBezTo>
                    <a:pt x="26" y="22"/>
                    <a:pt x="27" y="23"/>
                    <a:pt x="27" y="23"/>
                  </a:cubicBezTo>
                  <a:cubicBezTo>
                    <a:pt x="27" y="21"/>
                    <a:pt x="27" y="21"/>
                    <a:pt x="28" y="20"/>
                  </a:cubicBezTo>
                  <a:cubicBezTo>
                    <a:pt x="29" y="20"/>
                    <a:pt x="28" y="19"/>
                    <a:pt x="28" y="18"/>
                  </a:cubicBezTo>
                  <a:cubicBezTo>
                    <a:pt x="28" y="18"/>
                    <a:pt x="26" y="17"/>
                    <a:pt x="26" y="17"/>
                  </a:cubicBezTo>
                  <a:cubicBezTo>
                    <a:pt x="26" y="16"/>
                    <a:pt x="28" y="16"/>
                    <a:pt x="28" y="16"/>
                  </a:cubicBezTo>
                  <a:cubicBezTo>
                    <a:pt x="29" y="16"/>
                    <a:pt x="29" y="15"/>
                    <a:pt x="29" y="15"/>
                  </a:cubicBezTo>
                  <a:cubicBezTo>
                    <a:pt x="30" y="15"/>
                    <a:pt x="30" y="14"/>
                    <a:pt x="30" y="14"/>
                  </a:cubicBezTo>
                  <a:cubicBezTo>
                    <a:pt x="30" y="13"/>
                    <a:pt x="31" y="14"/>
                    <a:pt x="32" y="13"/>
                  </a:cubicBezTo>
                  <a:cubicBezTo>
                    <a:pt x="32" y="13"/>
                    <a:pt x="33" y="12"/>
                    <a:pt x="33" y="13"/>
                  </a:cubicBezTo>
                  <a:cubicBezTo>
                    <a:pt x="34" y="13"/>
                    <a:pt x="33" y="14"/>
                    <a:pt x="33" y="15"/>
                  </a:cubicBezTo>
                  <a:cubicBezTo>
                    <a:pt x="34" y="15"/>
                    <a:pt x="35" y="14"/>
                    <a:pt x="35" y="14"/>
                  </a:cubicBezTo>
                  <a:cubicBezTo>
                    <a:pt x="35" y="14"/>
                    <a:pt x="37" y="15"/>
                    <a:pt x="37" y="14"/>
                  </a:cubicBezTo>
                  <a:cubicBezTo>
                    <a:pt x="38" y="13"/>
                    <a:pt x="39" y="14"/>
                    <a:pt x="3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85" name="Freeform 312"/>
            <p:cNvSpPr>
              <a:spLocks noEditPoints="1"/>
            </p:cNvSpPr>
            <p:nvPr/>
          </p:nvSpPr>
          <p:spPr bwMode="auto">
            <a:xfrm>
              <a:off x="3121" y="1280"/>
              <a:ext cx="237" cy="375"/>
            </a:xfrm>
            <a:custGeom>
              <a:avLst/>
              <a:gdLst>
                <a:gd name="T0" fmla="*/ 54 w 57"/>
                <a:gd name="T1" fmla="*/ 47 h 90"/>
                <a:gd name="T2" fmla="*/ 54 w 57"/>
                <a:gd name="T3" fmla="*/ 45 h 90"/>
                <a:gd name="T4" fmla="*/ 51 w 57"/>
                <a:gd name="T5" fmla="*/ 44 h 90"/>
                <a:gd name="T6" fmla="*/ 47 w 57"/>
                <a:gd name="T7" fmla="*/ 44 h 90"/>
                <a:gd name="T8" fmla="*/ 46 w 57"/>
                <a:gd name="T9" fmla="*/ 44 h 90"/>
                <a:gd name="T10" fmla="*/ 42 w 57"/>
                <a:gd name="T11" fmla="*/ 44 h 90"/>
                <a:gd name="T12" fmla="*/ 40 w 57"/>
                <a:gd name="T13" fmla="*/ 47 h 90"/>
                <a:gd name="T14" fmla="*/ 40 w 57"/>
                <a:gd name="T15" fmla="*/ 44 h 90"/>
                <a:gd name="T16" fmla="*/ 36 w 57"/>
                <a:gd name="T17" fmla="*/ 47 h 90"/>
                <a:gd name="T18" fmla="*/ 34 w 57"/>
                <a:gd name="T19" fmla="*/ 47 h 90"/>
                <a:gd name="T20" fmla="*/ 32 w 57"/>
                <a:gd name="T21" fmla="*/ 47 h 90"/>
                <a:gd name="T22" fmla="*/ 29 w 57"/>
                <a:gd name="T23" fmla="*/ 49 h 90"/>
                <a:gd name="T24" fmla="*/ 27 w 57"/>
                <a:gd name="T25" fmla="*/ 51 h 90"/>
                <a:gd name="T26" fmla="*/ 25 w 57"/>
                <a:gd name="T27" fmla="*/ 52 h 90"/>
                <a:gd name="T28" fmla="*/ 22 w 57"/>
                <a:gd name="T29" fmla="*/ 53 h 90"/>
                <a:gd name="T30" fmla="*/ 21 w 57"/>
                <a:gd name="T31" fmla="*/ 55 h 90"/>
                <a:gd name="T32" fmla="*/ 25 w 57"/>
                <a:gd name="T33" fmla="*/ 55 h 90"/>
                <a:gd name="T34" fmla="*/ 22 w 57"/>
                <a:gd name="T35" fmla="*/ 57 h 90"/>
                <a:gd name="T36" fmla="*/ 17 w 57"/>
                <a:gd name="T37" fmla="*/ 62 h 90"/>
                <a:gd name="T38" fmla="*/ 14 w 57"/>
                <a:gd name="T39" fmla="*/ 67 h 90"/>
                <a:gd name="T40" fmla="*/ 11 w 57"/>
                <a:gd name="T41" fmla="*/ 71 h 90"/>
                <a:gd name="T42" fmla="*/ 7 w 57"/>
                <a:gd name="T43" fmla="*/ 73 h 90"/>
                <a:gd name="T44" fmla="*/ 3 w 57"/>
                <a:gd name="T45" fmla="*/ 76 h 90"/>
                <a:gd name="T46" fmla="*/ 1 w 57"/>
                <a:gd name="T47" fmla="*/ 79 h 90"/>
                <a:gd name="T48" fmla="*/ 0 w 57"/>
                <a:gd name="T49" fmla="*/ 83 h 90"/>
                <a:gd name="T50" fmla="*/ 2 w 57"/>
                <a:gd name="T51" fmla="*/ 84 h 90"/>
                <a:gd name="T52" fmla="*/ 2 w 57"/>
                <a:gd name="T53" fmla="*/ 86 h 90"/>
                <a:gd name="T54" fmla="*/ 4 w 57"/>
                <a:gd name="T55" fmla="*/ 90 h 90"/>
                <a:gd name="T56" fmla="*/ 13 w 57"/>
                <a:gd name="T57" fmla="*/ 85 h 90"/>
                <a:gd name="T58" fmla="*/ 15 w 57"/>
                <a:gd name="T59" fmla="*/ 86 h 90"/>
                <a:gd name="T60" fmla="*/ 17 w 57"/>
                <a:gd name="T61" fmla="*/ 81 h 90"/>
                <a:gd name="T62" fmla="*/ 16 w 57"/>
                <a:gd name="T63" fmla="*/ 74 h 90"/>
                <a:gd name="T64" fmla="*/ 20 w 57"/>
                <a:gd name="T65" fmla="*/ 69 h 90"/>
                <a:gd name="T66" fmla="*/ 23 w 57"/>
                <a:gd name="T67" fmla="*/ 62 h 90"/>
                <a:gd name="T68" fmla="*/ 26 w 57"/>
                <a:gd name="T69" fmla="*/ 57 h 90"/>
                <a:gd name="T70" fmla="*/ 32 w 57"/>
                <a:gd name="T71" fmla="*/ 53 h 90"/>
                <a:gd name="T72" fmla="*/ 36 w 57"/>
                <a:gd name="T73" fmla="*/ 50 h 90"/>
                <a:gd name="T74" fmla="*/ 44 w 57"/>
                <a:gd name="T75" fmla="*/ 53 h 90"/>
                <a:gd name="T76" fmla="*/ 49 w 57"/>
                <a:gd name="T77" fmla="*/ 48 h 90"/>
                <a:gd name="T78" fmla="*/ 54 w 57"/>
                <a:gd name="T79" fmla="*/ 50 h 90"/>
                <a:gd name="T80" fmla="*/ 16 w 57"/>
                <a:gd name="T81" fmla="*/ 6 h 90"/>
                <a:gd name="T82" fmla="*/ 21 w 57"/>
                <a:gd name="T83" fmla="*/ 10 h 90"/>
                <a:gd name="T84" fmla="*/ 25 w 57"/>
                <a:gd name="T85" fmla="*/ 10 h 90"/>
                <a:gd name="T86" fmla="*/ 26 w 57"/>
                <a:gd name="T87" fmla="*/ 13 h 90"/>
                <a:gd name="T88" fmla="*/ 22 w 57"/>
                <a:gd name="T89" fmla="*/ 17 h 90"/>
                <a:gd name="T90" fmla="*/ 26 w 57"/>
                <a:gd name="T91" fmla="*/ 19 h 90"/>
                <a:gd name="T92" fmla="*/ 31 w 57"/>
                <a:gd name="T93" fmla="*/ 10 h 90"/>
                <a:gd name="T94" fmla="*/ 35 w 57"/>
                <a:gd name="T95" fmla="*/ 12 h 90"/>
                <a:gd name="T96" fmla="*/ 41 w 57"/>
                <a:gd name="T97" fmla="*/ 15 h 90"/>
                <a:gd name="T98" fmla="*/ 39 w 57"/>
                <a:gd name="T99" fmla="*/ 12 h 90"/>
                <a:gd name="T100" fmla="*/ 34 w 57"/>
                <a:gd name="T101" fmla="*/ 8 h 90"/>
                <a:gd name="T102" fmla="*/ 29 w 57"/>
                <a:gd name="T103" fmla="*/ 5 h 90"/>
                <a:gd name="T104" fmla="*/ 25 w 57"/>
                <a:gd name="T105" fmla="*/ 2 h 90"/>
                <a:gd name="T106" fmla="*/ 23 w 57"/>
                <a:gd name="T107" fmla="*/ 5 h 90"/>
                <a:gd name="T108" fmla="*/ 18 w 57"/>
                <a:gd name="T109" fmla="*/ 5 h 90"/>
                <a:gd name="T110" fmla="*/ 15 w 57"/>
                <a:gd name="T111" fmla="*/ 4 h 90"/>
                <a:gd name="T112" fmla="*/ 14 w 57"/>
                <a:gd name="T113" fmla="*/ 10 h 90"/>
                <a:gd name="T114" fmla="*/ 14 w 57"/>
                <a:gd name="T115" fmla="*/ 10 h 90"/>
                <a:gd name="T116" fmla="*/ 33 w 57"/>
                <a:gd name="T117" fmla="*/ 5 h 90"/>
                <a:gd name="T118" fmla="*/ 46 w 57"/>
                <a:gd name="T119" fmla="*/ 5 h 90"/>
                <a:gd name="T120" fmla="*/ 40 w 57"/>
                <a:gd name="T121" fmla="*/ 2 h 90"/>
                <a:gd name="T122" fmla="*/ 35 w 57"/>
                <a:gd name="T123" fmla="*/ 1 h 90"/>
                <a:gd name="T124" fmla="*/ 31 w 57"/>
                <a:gd name="T125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" h="90">
                  <a:moveTo>
                    <a:pt x="55" y="48"/>
                  </a:moveTo>
                  <a:cubicBezTo>
                    <a:pt x="55" y="49"/>
                    <a:pt x="54" y="49"/>
                    <a:pt x="54" y="48"/>
                  </a:cubicBezTo>
                  <a:cubicBezTo>
                    <a:pt x="54" y="48"/>
                    <a:pt x="53" y="47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cubicBezTo>
                    <a:pt x="55" y="48"/>
                    <a:pt x="55" y="47"/>
                    <a:pt x="56" y="47"/>
                  </a:cubicBezTo>
                  <a:cubicBezTo>
                    <a:pt x="56" y="46"/>
                    <a:pt x="57" y="47"/>
                    <a:pt x="57" y="46"/>
                  </a:cubicBezTo>
                  <a:cubicBezTo>
                    <a:pt x="57" y="46"/>
                    <a:pt x="56" y="45"/>
                    <a:pt x="56" y="45"/>
                  </a:cubicBezTo>
                  <a:cubicBezTo>
                    <a:pt x="56" y="45"/>
                    <a:pt x="55" y="44"/>
                    <a:pt x="54" y="45"/>
                  </a:cubicBezTo>
                  <a:cubicBezTo>
                    <a:pt x="54" y="45"/>
                    <a:pt x="53" y="44"/>
                    <a:pt x="53" y="44"/>
                  </a:cubicBezTo>
                  <a:cubicBezTo>
                    <a:pt x="53" y="44"/>
                    <a:pt x="51" y="44"/>
                    <a:pt x="51" y="45"/>
                  </a:cubicBezTo>
                  <a:cubicBezTo>
                    <a:pt x="51" y="46"/>
                    <a:pt x="51" y="46"/>
                    <a:pt x="51" y="45"/>
                  </a:cubicBezTo>
                  <a:cubicBezTo>
                    <a:pt x="51" y="45"/>
                    <a:pt x="50" y="44"/>
                    <a:pt x="51" y="44"/>
                  </a:cubicBezTo>
                  <a:cubicBezTo>
                    <a:pt x="52" y="44"/>
                    <a:pt x="51" y="43"/>
                    <a:pt x="50" y="43"/>
                  </a:cubicBezTo>
                  <a:cubicBezTo>
                    <a:pt x="49" y="43"/>
                    <a:pt x="48" y="44"/>
                    <a:pt x="49" y="44"/>
                  </a:cubicBezTo>
                  <a:cubicBezTo>
                    <a:pt x="49" y="44"/>
                    <a:pt x="48" y="46"/>
                    <a:pt x="47" y="46"/>
                  </a:cubicBezTo>
                  <a:cubicBezTo>
                    <a:pt x="47" y="46"/>
                    <a:pt x="48" y="45"/>
                    <a:pt x="47" y="44"/>
                  </a:cubicBezTo>
                  <a:cubicBezTo>
                    <a:pt x="47" y="43"/>
                    <a:pt x="47" y="44"/>
                    <a:pt x="46" y="45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3" y="47"/>
                    <a:pt x="44" y="46"/>
                    <a:pt x="44" y="45"/>
                  </a:cubicBezTo>
                  <a:cubicBezTo>
                    <a:pt x="45" y="45"/>
                    <a:pt x="45" y="44"/>
                    <a:pt x="46" y="44"/>
                  </a:cubicBezTo>
                  <a:cubicBezTo>
                    <a:pt x="46" y="44"/>
                    <a:pt x="46" y="43"/>
                    <a:pt x="46" y="43"/>
                  </a:cubicBezTo>
                  <a:cubicBezTo>
                    <a:pt x="45" y="43"/>
                    <a:pt x="45" y="44"/>
                    <a:pt x="44" y="44"/>
                  </a:cubicBezTo>
                  <a:cubicBezTo>
                    <a:pt x="44" y="44"/>
                    <a:pt x="43" y="43"/>
                    <a:pt x="43" y="44"/>
                  </a:cubicBezTo>
                  <a:cubicBezTo>
                    <a:pt x="43" y="44"/>
                    <a:pt x="42" y="44"/>
                    <a:pt x="42" y="44"/>
                  </a:cubicBezTo>
                  <a:cubicBezTo>
                    <a:pt x="43" y="45"/>
                    <a:pt x="42" y="45"/>
                    <a:pt x="42" y="45"/>
                  </a:cubicBezTo>
                  <a:cubicBezTo>
                    <a:pt x="42" y="44"/>
                    <a:pt x="41" y="45"/>
                    <a:pt x="40" y="45"/>
                  </a:cubicBezTo>
                  <a:cubicBezTo>
                    <a:pt x="40" y="46"/>
                    <a:pt x="39" y="46"/>
                    <a:pt x="40" y="46"/>
                  </a:cubicBezTo>
                  <a:cubicBezTo>
                    <a:pt x="40" y="46"/>
                    <a:pt x="40" y="47"/>
                    <a:pt x="40" y="47"/>
                  </a:cubicBezTo>
                  <a:cubicBezTo>
                    <a:pt x="39" y="48"/>
                    <a:pt x="39" y="46"/>
                    <a:pt x="39" y="46"/>
                  </a:cubicBezTo>
                  <a:cubicBezTo>
                    <a:pt x="38" y="46"/>
                    <a:pt x="39" y="45"/>
                    <a:pt x="39" y="45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5"/>
                    <a:pt x="39" y="45"/>
                    <a:pt x="38" y="45"/>
                  </a:cubicBezTo>
                  <a:cubicBezTo>
                    <a:pt x="37" y="45"/>
                    <a:pt x="37" y="46"/>
                    <a:pt x="38" y="46"/>
                  </a:cubicBezTo>
                  <a:cubicBezTo>
                    <a:pt x="39" y="47"/>
                    <a:pt x="38" y="47"/>
                    <a:pt x="37" y="46"/>
                  </a:cubicBezTo>
                  <a:cubicBezTo>
                    <a:pt x="37" y="46"/>
                    <a:pt x="36" y="46"/>
                    <a:pt x="36" y="47"/>
                  </a:cubicBezTo>
                  <a:cubicBezTo>
                    <a:pt x="35" y="47"/>
                    <a:pt x="37" y="47"/>
                    <a:pt x="37" y="48"/>
                  </a:cubicBezTo>
                  <a:cubicBezTo>
                    <a:pt x="37" y="48"/>
                    <a:pt x="36" y="47"/>
                    <a:pt x="36" y="48"/>
                  </a:cubicBezTo>
                  <a:cubicBezTo>
                    <a:pt x="36" y="48"/>
                    <a:pt x="35" y="47"/>
                    <a:pt x="35" y="47"/>
                  </a:cubicBezTo>
                  <a:cubicBezTo>
                    <a:pt x="35" y="46"/>
                    <a:pt x="33" y="47"/>
                    <a:pt x="34" y="47"/>
                  </a:cubicBezTo>
                  <a:cubicBezTo>
                    <a:pt x="35" y="47"/>
                    <a:pt x="34" y="48"/>
                    <a:pt x="34" y="49"/>
                  </a:cubicBezTo>
                  <a:cubicBezTo>
                    <a:pt x="34" y="49"/>
                    <a:pt x="34" y="49"/>
                    <a:pt x="34" y="48"/>
                  </a:cubicBezTo>
                  <a:cubicBezTo>
                    <a:pt x="34" y="48"/>
                    <a:pt x="33" y="48"/>
                    <a:pt x="32" y="48"/>
                  </a:cubicBezTo>
                  <a:cubicBezTo>
                    <a:pt x="32" y="48"/>
                    <a:pt x="33" y="47"/>
                    <a:pt x="32" y="47"/>
                  </a:cubicBezTo>
                  <a:cubicBezTo>
                    <a:pt x="32" y="46"/>
                    <a:pt x="31" y="47"/>
                    <a:pt x="31" y="47"/>
                  </a:cubicBezTo>
                  <a:cubicBezTo>
                    <a:pt x="30" y="47"/>
                    <a:pt x="30" y="47"/>
                    <a:pt x="30" y="48"/>
                  </a:cubicBezTo>
                  <a:cubicBezTo>
                    <a:pt x="31" y="48"/>
                    <a:pt x="31" y="49"/>
                    <a:pt x="30" y="49"/>
                  </a:cubicBezTo>
                  <a:cubicBezTo>
                    <a:pt x="29" y="48"/>
                    <a:pt x="29" y="49"/>
                    <a:pt x="29" y="49"/>
                  </a:cubicBezTo>
                  <a:cubicBezTo>
                    <a:pt x="29" y="50"/>
                    <a:pt x="29" y="50"/>
                    <a:pt x="28" y="49"/>
                  </a:cubicBezTo>
                  <a:cubicBezTo>
                    <a:pt x="28" y="49"/>
                    <a:pt x="27" y="49"/>
                    <a:pt x="27" y="49"/>
                  </a:cubicBezTo>
                  <a:cubicBezTo>
                    <a:pt x="27" y="50"/>
                    <a:pt x="26" y="50"/>
                    <a:pt x="26" y="51"/>
                  </a:cubicBezTo>
                  <a:cubicBezTo>
                    <a:pt x="26" y="51"/>
                    <a:pt x="27" y="51"/>
                    <a:pt x="27" y="51"/>
                  </a:cubicBezTo>
                  <a:cubicBezTo>
                    <a:pt x="28" y="51"/>
                    <a:pt x="27" y="51"/>
                    <a:pt x="28" y="52"/>
                  </a:cubicBezTo>
                  <a:cubicBezTo>
                    <a:pt x="28" y="52"/>
                    <a:pt x="28" y="53"/>
                    <a:pt x="27" y="52"/>
                  </a:cubicBezTo>
                  <a:cubicBezTo>
                    <a:pt x="27" y="52"/>
                    <a:pt x="26" y="52"/>
                    <a:pt x="26" y="52"/>
                  </a:cubicBezTo>
                  <a:cubicBezTo>
                    <a:pt x="26" y="53"/>
                    <a:pt x="26" y="52"/>
                    <a:pt x="25" y="52"/>
                  </a:cubicBezTo>
                  <a:cubicBezTo>
                    <a:pt x="25" y="51"/>
                    <a:pt x="24" y="53"/>
                    <a:pt x="24" y="52"/>
                  </a:cubicBezTo>
                  <a:cubicBezTo>
                    <a:pt x="24" y="52"/>
                    <a:pt x="25" y="51"/>
                    <a:pt x="25" y="50"/>
                  </a:cubicBezTo>
                  <a:cubicBezTo>
                    <a:pt x="24" y="50"/>
                    <a:pt x="24" y="51"/>
                    <a:pt x="23" y="52"/>
                  </a:cubicBezTo>
                  <a:cubicBezTo>
                    <a:pt x="22" y="52"/>
                    <a:pt x="21" y="52"/>
                    <a:pt x="22" y="53"/>
                  </a:cubicBezTo>
                  <a:cubicBezTo>
                    <a:pt x="22" y="53"/>
                    <a:pt x="21" y="53"/>
                    <a:pt x="21" y="54"/>
                  </a:cubicBezTo>
                  <a:cubicBezTo>
                    <a:pt x="21" y="54"/>
                    <a:pt x="19" y="55"/>
                    <a:pt x="18" y="55"/>
                  </a:cubicBezTo>
                  <a:cubicBezTo>
                    <a:pt x="17" y="56"/>
                    <a:pt x="18" y="56"/>
                    <a:pt x="19" y="55"/>
                  </a:cubicBezTo>
                  <a:cubicBezTo>
                    <a:pt x="19" y="55"/>
                    <a:pt x="20" y="55"/>
                    <a:pt x="21" y="55"/>
                  </a:cubicBezTo>
                  <a:cubicBezTo>
                    <a:pt x="21" y="54"/>
                    <a:pt x="22" y="54"/>
                    <a:pt x="23" y="54"/>
                  </a:cubicBezTo>
                  <a:cubicBezTo>
                    <a:pt x="23" y="54"/>
                    <a:pt x="24" y="54"/>
                    <a:pt x="24" y="54"/>
                  </a:cubicBezTo>
                  <a:cubicBezTo>
                    <a:pt x="24" y="53"/>
                    <a:pt x="25" y="53"/>
                    <a:pt x="25" y="53"/>
                  </a:cubicBezTo>
                  <a:cubicBezTo>
                    <a:pt x="26" y="54"/>
                    <a:pt x="25" y="54"/>
                    <a:pt x="25" y="55"/>
                  </a:cubicBezTo>
                  <a:cubicBezTo>
                    <a:pt x="26" y="55"/>
                    <a:pt x="25" y="55"/>
                    <a:pt x="25" y="55"/>
                  </a:cubicBezTo>
                  <a:cubicBezTo>
                    <a:pt x="25" y="55"/>
                    <a:pt x="24" y="54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6"/>
                    <a:pt x="22" y="56"/>
                    <a:pt x="22" y="57"/>
                  </a:cubicBezTo>
                  <a:cubicBezTo>
                    <a:pt x="22" y="58"/>
                    <a:pt x="21" y="57"/>
                    <a:pt x="21" y="58"/>
                  </a:cubicBezTo>
                  <a:cubicBezTo>
                    <a:pt x="21" y="58"/>
                    <a:pt x="20" y="60"/>
                    <a:pt x="19" y="61"/>
                  </a:cubicBezTo>
                  <a:cubicBezTo>
                    <a:pt x="18" y="61"/>
                    <a:pt x="19" y="62"/>
                    <a:pt x="19" y="62"/>
                  </a:cubicBezTo>
                  <a:cubicBezTo>
                    <a:pt x="18" y="63"/>
                    <a:pt x="17" y="62"/>
                    <a:pt x="17" y="62"/>
                  </a:cubicBezTo>
                  <a:cubicBezTo>
                    <a:pt x="16" y="63"/>
                    <a:pt x="17" y="64"/>
                    <a:pt x="17" y="65"/>
                  </a:cubicBezTo>
                  <a:cubicBezTo>
                    <a:pt x="16" y="65"/>
                    <a:pt x="17" y="66"/>
                    <a:pt x="17" y="66"/>
                  </a:cubicBezTo>
                  <a:cubicBezTo>
                    <a:pt x="17" y="67"/>
                    <a:pt x="15" y="66"/>
                    <a:pt x="15" y="66"/>
                  </a:cubicBezTo>
                  <a:cubicBezTo>
                    <a:pt x="15" y="67"/>
                    <a:pt x="14" y="67"/>
                    <a:pt x="14" y="67"/>
                  </a:cubicBezTo>
                  <a:cubicBezTo>
                    <a:pt x="13" y="67"/>
                    <a:pt x="14" y="68"/>
                    <a:pt x="15" y="68"/>
                  </a:cubicBezTo>
                  <a:cubicBezTo>
                    <a:pt x="15" y="69"/>
                    <a:pt x="14" y="69"/>
                    <a:pt x="14" y="68"/>
                  </a:cubicBezTo>
                  <a:cubicBezTo>
                    <a:pt x="14" y="68"/>
                    <a:pt x="13" y="69"/>
                    <a:pt x="12" y="69"/>
                  </a:cubicBezTo>
                  <a:cubicBezTo>
                    <a:pt x="11" y="70"/>
                    <a:pt x="12" y="71"/>
                    <a:pt x="11" y="71"/>
                  </a:cubicBezTo>
                  <a:cubicBezTo>
                    <a:pt x="10" y="71"/>
                    <a:pt x="10" y="72"/>
                    <a:pt x="10" y="72"/>
                  </a:cubicBezTo>
                  <a:cubicBezTo>
                    <a:pt x="9" y="73"/>
                    <a:pt x="9" y="71"/>
                    <a:pt x="9" y="71"/>
                  </a:cubicBezTo>
                  <a:cubicBezTo>
                    <a:pt x="8" y="71"/>
                    <a:pt x="8" y="72"/>
                    <a:pt x="8" y="73"/>
                  </a:cubicBezTo>
                  <a:cubicBezTo>
                    <a:pt x="9" y="73"/>
                    <a:pt x="8" y="73"/>
                    <a:pt x="7" y="73"/>
                  </a:cubicBezTo>
                  <a:cubicBezTo>
                    <a:pt x="7" y="74"/>
                    <a:pt x="5" y="74"/>
                    <a:pt x="5" y="74"/>
                  </a:cubicBezTo>
                  <a:cubicBezTo>
                    <a:pt x="5" y="75"/>
                    <a:pt x="6" y="75"/>
                    <a:pt x="6" y="75"/>
                  </a:cubicBezTo>
                  <a:cubicBezTo>
                    <a:pt x="6" y="75"/>
                    <a:pt x="5" y="75"/>
                    <a:pt x="4" y="75"/>
                  </a:cubicBezTo>
                  <a:cubicBezTo>
                    <a:pt x="4" y="75"/>
                    <a:pt x="4" y="76"/>
                    <a:pt x="3" y="76"/>
                  </a:cubicBezTo>
                  <a:cubicBezTo>
                    <a:pt x="2" y="76"/>
                    <a:pt x="2" y="76"/>
                    <a:pt x="2" y="77"/>
                  </a:cubicBezTo>
                  <a:cubicBezTo>
                    <a:pt x="2" y="77"/>
                    <a:pt x="2" y="77"/>
                    <a:pt x="1" y="77"/>
                  </a:cubicBezTo>
                  <a:cubicBezTo>
                    <a:pt x="1" y="77"/>
                    <a:pt x="0" y="77"/>
                    <a:pt x="0" y="78"/>
                  </a:cubicBezTo>
                  <a:cubicBezTo>
                    <a:pt x="0" y="79"/>
                    <a:pt x="1" y="79"/>
                    <a:pt x="1" y="79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1" y="80"/>
                    <a:pt x="1" y="81"/>
                    <a:pt x="1" y="81"/>
                  </a:cubicBezTo>
                  <a:cubicBezTo>
                    <a:pt x="0" y="81"/>
                    <a:pt x="0" y="81"/>
                    <a:pt x="1" y="82"/>
                  </a:cubicBezTo>
                  <a:cubicBezTo>
                    <a:pt x="1" y="82"/>
                    <a:pt x="0" y="82"/>
                    <a:pt x="0" y="83"/>
                  </a:cubicBezTo>
                  <a:cubicBezTo>
                    <a:pt x="1" y="84"/>
                    <a:pt x="1" y="83"/>
                    <a:pt x="2" y="83"/>
                  </a:cubicBezTo>
                  <a:cubicBezTo>
                    <a:pt x="2" y="84"/>
                    <a:pt x="2" y="84"/>
                    <a:pt x="3" y="83"/>
                  </a:cubicBezTo>
                  <a:cubicBezTo>
                    <a:pt x="4" y="82"/>
                    <a:pt x="4" y="84"/>
                    <a:pt x="4" y="84"/>
                  </a:cubicBezTo>
                  <a:cubicBezTo>
                    <a:pt x="3" y="84"/>
                    <a:pt x="2" y="84"/>
                    <a:pt x="2" y="84"/>
                  </a:cubicBezTo>
                  <a:cubicBezTo>
                    <a:pt x="2" y="85"/>
                    <a:pt x="1" y="85"/>
                    <a:pt x="1" y="84"/>
                  </a:cubicBezTo>
                  <a:cubicBezTo>
                    <a:pt x="2" y="84"/>
                    <a:pt x="0" y="84"/>
                    <a:pt x="1" y="85"/>
                  </a:cubicBezTo>
                  <a:cubicBezTo>
                    <a:pt x="1" y="85"/>
                    <a:pt x="1" y="86"/>
                    <a:pt x="1" y="86"/>
                  </a:cubicBezTo>
                  <a:cubicBezTo>
                    <a:pt x="1" y="87"/>
                    <a:pt x="1" y="87"/>
                    <a:pt x="2" y="86"/>
                  </a:cubicBezTo>
                  <a:cubicBezTo>
                    <a:pt x="2" y="85"/>
                    <a:pt x="3" y="86"/>
                    <a:pt x="3" y="86"/>
                  </a:cubicBezTo>
                  <a:cubicBezTo>
                    <a:pt x="3" y="87"/>
                    <a:pt x="2" y="86"/>
                    <a:pt x="2" y="87"/>
                  </a:cubicBezTo>
                  <a:cubicBezTo>
                    <a:pt x="2" y="88"/>
                    <a:pt x="2" y="87"/>
                    <a:pt x="2" y="88"/>
                  </a:cubicBezTo>
                  <a:cubicBezTo>
                    <a:pt x="1" y="88"/>
                    <a:pt x="3" y="89"/>
                    <a:pt x="4" y="90"/>
                  </a:cubicBezTo>
                  <a:cubicBezTo>
                    <a:pt x="4" y="90"/>
                    <a:pt x="5" y="90"/>
                    <a:pt x="6" y="90"/>
                  </a:cubicBezTo>
                  <a:cubicBezTo>
                    <a:pt x="8" y="90"/>
                    <a:pt x="10" y="88"/>
                    <a:pt x="11" y="87"/>
                  </a:cubicBezTo>
                  <a:cubicBezTo>
                    <a:pt x="11" y="87"/>
                    <a:pt x="12" y="87"/>
                    <a:pt x="12" y="87"/>
                  </a:cubicBezTo>
                  <a:cubicBezTo>
                    <a:pt x="13" y="87"/>
                    <a:pt x="12" y="85"/>
                    <a:pt x="13" y="85"/>
                  </a:cubicBezTo>
                  <a:cubicBezTo>
                    <a:pt x="13" y="85"/>
                    <a:pt x="13" y="86"/>
                    <a:pt x="14" y="87"/>
                  </a:cubicBezTo>
                  <a:cubicBezTo>
                    <a:pt x="14" y="87"/>
                    <a:pt x="14" y="87"/>
                    <a:pt x="14" y="88"/>
                  </a:cubicBezTo>
                  <a:cubicBezTo>
                    <a:pt x="14" y="87"/>
                    <a:pt x="15" y="87"/>
                    <a:pt x="15" y="88"/>
                  </a:cubicBezTo>
                  <a:cubicBezTo>
                    <a:pt x="15" y="88"/>
                    <a:pt x="15" y="87"/>
                    <a:pt x="15" y="86"/>
                  </a:cubicBezTo>
                  <a:cubicBezTo>
                    <a:pt x="15" y="86"/>
                    <a:pt x="16" y="85"/>
                    <a:pt x="16" y="84"/>
                  </a:cubicBezTo>
                  <a:cubicBezTo>
                    <a:pt x="15" y="84"/>
                    <a:pt x="17" y="84"/>
                    <a:pt x="17" y="84"/>
                  </a:cubicBezTo>
                  <a:cubicBezTo>
                    <a:pt x="17" y="83"/>
                    <a:pt x="17" y="82"/>
                    <a:pt x="17" y="82"/>
                  </a:cubicBezTo>
                  <a:cubicBezTo>
                    <a:pt x="17" y="82"/>
                    <a:pt x="16" y="81"/>
                    <a:pt x="17" y="81"/>
                  </a:cubicBezTo>
                  <a:cubicBezTo>
                    <a:pt x="17" y="81"/>
                    <a:pt x="18" y="80"/>
                    <a:pt x="18" y="80"/>
                  </a:cubicBezTo>
                  <a:cubicBezTo>
                    <a:pt x="18" y="79"/>
                    <a:pt x="16" y="79"/>
                    <a:pt x="16" y="78"/>
                  </a:cubicBezTo>
                  <a:cubicBezTo>
                    <a:pt x="16" y="77"/>
                    <a:pt x="17" y="77"/>
                    <a:pt x="16" y="76"/>
                  </a:cubicBezTo>
                  <a:cubicBezTo>
                    <a:pt x="16" y="75"/>
                    <a:pt x="17" y="74"/>
                    <a:pt x="16" y="74"/>
                  </a:cubicBezTo>
                  <a:cubicBezTo>
                    <a:pt x="16" y="73"/>
                    <a:pt x="16" y="72"/>
                    <a:pt x="17" y="71"/>
                  </a:cubicBezTo>
                  <a:cubicBezTo>
                    <a:pt x="17" y="70"/>
                    <a:pt x="18" y="70"/>
                    <a:pt x="19" y="70"/>
                  </a:cubicBezTo>
                  <a:cubicBezTo>
                    <a:pt x="19" y="70"/>
                    <a:pt x="20" y="70"/>
                    <a:pt x="20" y="70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0" y="68"/>
                    <a:pt x="19" y="68"/>
                    <a:pt x="20" y="67"/>
                  </a:cubicBezTo>
                  <a:cubicBezTo>
                    <a:pt x="20" y="67"/>
                    <a:pt x="21" y="66"/>
                    <a:pt x="21" y="65"/>
                  </a:cubicBezTo>
                  <a:cubicBezTo>
                    <a:pt x="21" y="64"/>
                    <a:pt x="21" y="63"/>
                    <a:pt x="21" y="63"/>
                  </a:cubicBezTo>
                  <a:cubicBezTo>
                    <a:pt x="22" y="62"/>
                    <a:pt x="22" y="63"/>
                    <a:pt x="23" y="62"/>
                  </a:cubicBezTo>
                  <a:cubicBezTo>
                    <a:pt x="24" y="62"/>
                    <a:pt x="23" y="61"/>
                    <a:pt x="23" y="61"/>
                  </a:cubicBezTo>
                  <a:cubicBezTo>
                    <a:pt x="24" y="61"/>
                    <a:pt x="24" y="60"/>
                    <a:pt x="24" y="59"/>
                  </a:cubicBezTo>
                  <a:cubicBezTo>
                    <a:pt x="25" y="59"/>
                    <a:pt x="25" y="59"/>
                    <a:pt x="25" y="58"/>
                  </a:cubicBezTo>
                  <a:cubicBezTo>
                    <a:pt x="25" y="58"/>
                    <a:pt x="26" y="57"/>
                    <a:pt x="26" y="57"/>
                  </a:cubicBezTo>
                  <a:cubicBezTo>
                    <a:pt x="26" y="56"/>
                    <a:pt x="27" y="55"/>
                    <a:pt x="27" y="55"/>
                  </a:cubicBezTo>
                  <a:cubicBezTo>
                    <a:pt x="28" y="55"/>
                    <a:pt x="29" y="55"/>
                    <a:pt x="29" y="55"/>
                  </a:cubicBezTo>
                  <a:cubicBezTo>
                    <a:pt x="29" y="54"/>
                    <a:pt x="29" y="53"/>
                    <a:pt x="30" y="53"/>
                  </a:cubicBezTo>
                  <a:cubicBezTo>
                    <a:pt x="30" y="53"/>
                    <a:pt x="31" y="53"/>
                    <a:pt x="32" y="53"/>
                  </a:cubicBezTo>
                  <a:cubicBezTo>
                    <a:pt x="32" y="54"/>
                    <a:pt x="33" y="54"/>
                    <a:pt x="33" y="53"/>
                  </a:cubicBezTo>
                  <a:cubicBezTo>
                    <a:pt x="33" y="52"/>
                    <a:pt x="34" y="51"/>
                    <a:pt x="35" y="51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1"/>
                    <a:pt x="36" y="50"/>
                    <a:pt x="36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40" y="52"/>
                    <a:pt x="41" y="53"/>
                    <a:pt x="41" y="52"/>
                  </a:cubicBezTo>
                  <a:cubicBezTo>
                    <a:pt x="41" y="52"/>
                    <a:pt x="42" y="53"/>
                    <a:pt x="43" y="52"/>
                  </a:cubicBezTo>
                  <a:cubicBezTo>
                    <a:pt x="43" y="52"/>
                    <a:pt x="43" y="54"/>
                    <a:pt x="44" y="53"/>
                  </a:cubicBezTo>
                  <a:cubicBezTo>
                    <a:pt x="45" y="52"/>
                    <a:pt x="44" y="51"/>
                    <a:pt x="45" y="51"/>
                  </a:cubicBezTo>
                  <a:cubicBezTo>
                    <a:pt x="46" y="52"/>
                    <a:pt x="45" y="50"/>
                    <a:pt x="45" y="50"/>
                  </a:cubicBezTo>
                  <a:cubicBezTo>
                    <a:pt x="45" y="49"/>
                    <a:pt x="47" y="49"/>
                    <a:pt x="47" y="48"/>
                  </a:cubicBezTo>
                  <a:cubicBezTo>
                    <a:pt x="47" y="47"/>
                    <a:pt x="49" y="48"/>
                    <a:pt x="49" y="48"/>
                  </a:cubicBezTo>
                  <a:cubicBezTo>
                    <a:pt x="49" y="47"/>
                    <a:pt x="50" y="47"/>
                    <a:pt x="51" y="48"/>
                  </a:cubicBezTo>
                  <a:cubicBezTo>
                    <a:pt x="51" y="48"/>
                    <a:pt x="53" y="49"/>
                    <a:pt x="53" y="49"/>
                  </a:cubicBezTo>
                  <a:cubicBezTo>
                    <a:pt x="53" y="49"/>
                    <a:pt x="53" y="50"/>
                    <a:pt x="53" y="50"/>
                  </a:cubicBezTo>
                  <a:cubicBezTo>
                    <a:pt x="53" y="50"/>
                    <a:pt x="54" y="50"/>
                    <a:pt x="54" y="50"/>
                  </a:cubicBezTo>
                  <a:cubicBezTo>
                    <a:pt x="55" y="50"/>
                    <a:pt x="55" y="49"/>
                    <a:pt x="56" y="49"/>
                  </a:cubicBezTo>
                  <a:cubicBezTo>
                    <a:pt x="56" y="49"/>
                    <a:pt x="57" y="49"/>
                    <a:pt x="57" y="48"/>
                  </a:cubicBezTo>
                  <a:cubicBezTo>
                    <a:pt x="56" y="48"/>
                    <a:pt x="55" y="48"/>
                    <a:pt x="55" y="48"/>
                  </a:cubicBezTo>
                  <a:close/>
                  <a:moveTo>
                    <a:pt x="16" y="6"/>
                  </a:moveTo>
                  <a:cubicBezTo>
                    <a:pt x="17" y="7"/>
                    <a:pt x="15" y="8"/>
                    <a:pt x="15" y="9"/>
                  </a:cubicBezTo>
                  <a:cubicBezTo>
                    <a:pt x="14" y="10"/>
                    <a:pt x="16" y="10"/>
                    <a:pt x="17" y="11"/>
                  </a:cubicBezTo>
                  <a:cubicBezTo>
                    <a:pt x="18" y="12"/>
                    <a:pt x="19" y="12"/>
                    <a:pt x="20" y="11"/>
                  </a:cubicBezTo>
                  <a:cubicBezTo>
                    <a:pt x="21" y="11"/>
                    <a:pt x="20" y="9"/>
                    <a:pt x="21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3" y="8"/>
                    <a:pt x="23" y="9"/>
                    <a:pt x="22" y="10"/>
                  </a:cubicBezTo>
                  <a:cubicBezTo>
                    <a:pt x="22" y="11"/>
                    <a:pt x="23" y="10"/>
                    <a:pt x="24" y="10"/>
                  </a:cubicBezTo>
                  <a:cubicBezTo>
                    <a:pt x="25" y="9"/>
                    <a:pt x="25" y="10"/>
                    <a:pt x="25" y="10"/>
                  </a:cubicBezTo>
                  <a:cubicBezTo>
                    <a:pt x="25" y="11"/>
                    <a:pt x="23" y="11"/>
                    <a:pt x="23" y="12"/>
                  </a:cubicBezTo>
                  <a:cubicBezTo>
                    <a:pt x="22" y="13"/>
                    <a:pt x="20" y="12"/>
                    <a:pt x="19" y="13"/>
                  </a:cubicBezTo>
                  <a:cubicBezTo>
                    <a:pt x="18" y="14"/>
                    <a:pt x="20" y="14"/>
                    <a:pt x="21" y="14"/>
                  </a:cubicBezTo>
                  <a:cubicBezTo>
                    <a:pt x="22" y="13"/>
                    <a:pt x="25" y="13"/>
                    <a:pt x="26" y="13"/>
                  </a:cubicBezTo>
                  <a:cubicBezTo>
                    <a:pt x="26" y="14"/>
                    <a:pt x="25" y="14"/>
                    <a:pt x="24" y="14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2" y="15"/>
                    <a:pt x="20" y="14"/>
                    <a:pt x="19" y="15"/>
                  </a:cubicBezTo>
                  <a:cubicBezTo>
                    <a:pt x="19" y="16"/>
                    <a:pt x="21" y="16"/>
                    <a:pt x="22" y="17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3" y="18"/>
                    <a:pt x="23" y="18"/>
                  </a:cubicBezTo>
                  <a:cubicBezTo>
                    <a:pt x="23" y="18"/>
                    <a:pt x="24" y="19"/>
                    <a:pt x="25" y="19"/>
                  </a:cubicBezTo>
                  <a:cubicBezTo>
                    <a:pt x="25" y="20"/>
                    <a:pt x="26" y="19"/>
                    <a:pt x="26" y="19"/>
                  </a:cubicBezTo>
                  <a:cubicBezTo>
                    <a:pt x="26" y="18"/>
                    <a:pt x="27" y="15"/>
                    <a:pt x="29" y="15"/>
                  </a:cubicBezTo>
                  <a:cubicBezTo>
                    <a:pt x="30" y="14"/>
                    <a:pt x="29" y="14"/>
                    <a:pt x="29" y="13"/>
                  </a:cubicBezTo>
                  <a:cubicBezTo>
                    <a:pt x="30" y="12"/>
                    <a:pt x="31" y="13"/>
                    <a:pt x="30" y="12"/>
                  </a:cubicBezTo>
                  <a:cubicBezTo>
                    <a:pt x="30" y="11"/>
                    <a:pt x="30" y="11"/>
                    <a:pt x="31" y="10"/>
                  </a:cubicBezTo>
                  <a:cubicBezTo>
                    <a:pt x="32" y="9"/>
                    <a:pt x="33" y="10"/>
                    <a:pt x="34" y="9"/>
                  </a:cubicBezTo>
                  <a:cubicBezTo>
                    <a:pt x="35" y="9"/>
                    <a:pt x="36" y="10"/>
                    <a:pt x="34" y="10"/>
                  </a:cubicBezTo>
                  <a:cubicBezTo>
                    <a:pt x="33" y="10"/>
                    <a:pt x="34" y="11"/>
                    <a:pt x="35" y="11"/>
                  </a:cubicBezTo>
                  <a:cubicBezTo>
                    <a:pt x="36" y="12"/>
                    <a:pt x="35" y="12"/>
                    <a:pt x="35" y="12"/>
                  </a:cubicBezTo>
                  <a:cubicBezTo>
                    <a:pt x="36" y="12"/>
                    <a:pt x="36" y="13"/>
                    <a:pt x="35" y="14"/>
                  </a:cubicBezTo>
                  <a:cubicBezTo>
                    <a:pt x="34" y="15"/>
                    <a:pt x="35" y="15"/>
                    <a:pt x="37" y="15"/>
                  </a:cubicBezTo>
                  <a:cubicBezTo>
                    <a:pt x="39" y="14"/>
                    <a:pt x="38" y="15"/>
                    <a:pt x="38" y="16"/>
                  </a:cubicBezTo>
                  <a:cubicBezTo>
                    <a:pt x="39" y="16"/>
                    <a:pt x="40" y="16"/>
                    <a:pt x="41" y="15"/>
                  </a:cubicBezTo>
                  <a:cubicBezTo>
                    <a:pt x="42" y="14"/>
                    <a:pt x="43" y="14"/>
                    <a:pt x="43" y="13"/>
                  </a:cubicBezTo>
                  <a:cubicBezTo>
                    <a:pt x="43" y="13"/>
                    <a:pt x="42" y="13"/>
                    <a:pt x="42" y="13"/>
                  </a:cubicBezTo>
                  <a:cubicBezTo>
                    <a:pt x="41" y="13"/>
                    <a:pt x="39" y="13"/>
                    <a:pt x="40" y="13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1"/>
                    <a:pt x="38" y="11"/>
                  </a:cubicBezTo>
                  <a:cubicBezTo>
                    <a:pt x="38" y="11"/>
                    <a:pt x="37" y="10"/>
                    <a:pt x="36" y="10"/>
                  </a:cubicBezTo>
                  <a:cubicBezTo>
                    <a:pt x="36" y="10"/>
                    <a:pt x="36" y="9"/>
                    <a:pt x="36" y="8"/>
                  </a:cubicBezTo>
                  <a:cubicBezTo>
                    <a:pt x="36" y="8"/>
                    <a:pt x="34" y="8"/>
                    <a:pt x="34" y="8"/>
                  </a:cubicBezTo>
                  <a:cubicBezTo>
                    <a:pt x="35" y="7"/>
                    <a:pt x="34" y="7"/>
                    <a:pt x="33" y="7"/>
                  </a:cubicBezTo>
                  <a:cubicBezTo>
                    <a:pt x="33" y="8"/>
                    <a:pt x="32" y="8"/>
                    <a:pt x="32" y="7"/>
                  </a:cubicBezTo>
                  <a:cubicBezTo>
                    <a:pt x="32" y="6"/>
                    <a:pt x="31" y="7"/>
                    <a:pt x="30" y="7"/>
                  </a:cubicBezTo>
                  <a:cubicBezTo>
                    <a:pt x="30" y="7"/>
                    <a:pt x="30" y="5"/>
                    <a:pt x="29" y="5"/>
                  </a:cubicBezTo>
                  <a:cubicBezTo>
                    <a:pt x="29" y="4"/>
                    <a:pt x="28" y="6"/>
                    <a:pt x="28" y="6"/>
                  </a:cubicBezTo>
                  <a:cubicBezTo>
                    <a:pt x="27" y="6"/>
                    <a:pt x="28" y="5"/>
                    <a:pt x="28" y="4"/>
                  </a:cubicBezTo>
                  <a:cubicBezTo>
                    <a:pt x="28" y="3"/>
                    <a:pt x="26" y="3"/>
                    <a:pt x="26" y="3"/>
                  </a:cubicBezTo>
                  <a:cubicBezTo>
                    <a:pt x="26" y="4"/>
                    <a:pt x="25" y="2"/>
                    <a:pt x="25" y="2"/>
                  </a:cubicBezTo>
                  <a:cubicBezTo>
                    <a:pt x="24" y="2"/>
                    <a:pt x="25" y="3"/>
                    <a:pt x="24" y="3"/>
                  </a:cubicBezTo>
                  <a:cubicBezTo>
                    <a:pt x="24" y="3"/>
                    <a:pt x="23" y="4"/>
                    <a:pt x="24" y="4"/>
                  </a:cubicBezTo>
                  <a:cubicBezTo>
                    <a:pt x="25" y="5"/>
                    <a:pt x="25" y="7"/>
                    <a:pt x="25" y="8"/>
                  </a:cubicBezTo>
                  <a:cubicBezTo>
                    <a:pt x="25" y="8"/>
                    <a:pt x="23" y="6"/>
                    <a:pt x="23" y="5"/>
                  </a:cubicBezTo>
                  <a:cubicBezTo>
                    <a:pt x="23" y="4"/>
                    <a:pt x="22" y="3"/>
                    <a:pt x="21" y="4"/>
                  </a:cubicBezTo>
                  <a:cubicBezTo>
                    <a:pt x="21" y="5"/>
                    <a:pt x="20" y="5"/>
                    <a:pt x="20" y="6"/>
                  </a:cubicBezTo>
                  <a:cubicBezTo>
                    <a:pt x="21" y="6"/>
                    <a:pt x="20" y="7"/>
                    <a:pt x="20" y="6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8" y="5"/>
                    <a:pt x="19" y="4"/>
                    <a:pt x="20" y="4"/>
                  </a:cubicBezTo>
                  <a:cubicBezTo>
                    <a:pt x="21" y="4"/>
                    <a:pt x="19" y="3"/>
                    <a:pt x="19" y="3"/>
                  </a:cubicBezTo>
                  <a:cubicBezTo>
                    <a:pt x="18" y="4"/>
                    <a:pt x="17" y="3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3"/>
                    <a:pt x="14" y="5"/>
                    <a:pt x="14" y="4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14" y="8"/>
                    <a:pt x="15" y="6"/>
                    <a:pt x="16" y="6"/>
                  </a:cubicBezTo>
                  <a:close/>
                  <a:moveTo>
                    <a:pt x="14" y="10"/>
                  </a:moveTo>
                  <a:cubicBezTo>
                    <a:pt x="14" y="11"/>
                    <a:pt x="15" y="12"/>
                    <a:pt x="15" y="11"/>
                  </a:cubicBezTo>
                  <a:cubicBezTo>
                    <a:pt x="16" y="11"/>
                    <a:pt x="15" y="10"/>
                    <a:pt x="14" y="10"/>
                  </a:cubicBezTo>
                  <a:cubicBezTo>
                    <a:pt x="13" y="9"/>
                    <a:pt x="13" y="8"/>
                    <a:pt x="12" y="8"/>
                  </a:cubicBezTo>
                  <a:cubicBezTo>
                    <a:pt x="12" y="9"/>
                    <a:pt x="13" y="10"/>
                    <a:pt x="14" y="10"/>
                  </a:cubicBezTo>
                  <a:close/>
                  <a:moveTo>
                    <a:pt x="29" y="2"/>
                  </a:moveTo>
                  <a:cubicBezTo>
                    <a:pt x="30" y="3"/>
                    <a:pt x="29" y="3"/>
                    <a:pt x="29" y="3"/>
                  </a:cubicBezTo>
                  <a:cubicBezTo>
                    <a:pt x="31" y="5"/>
                    <a:pt x="36" y="3"/>
                    <a:pt x="37" y="4"/>
                  </a:cubicBezTo>
                  <a:cubicBezTo>
                    <a:pt x="38" y="4"/>
                    <a:pt x="32" y="5"/>
                    <a:pt x="33" y="5"/>
                  </a:cubicBezTo>
                  <a:cubicBezTo>
                    <a:pt x="33" y="6"/>
                    <a:pt x="37" y="6"/>
                    <a:pt x="38" y="6"/>
                  </a:cubicBezTo>
                  <a:cubicBezTo>
                    <a:pt x="38" y="5"/>
                    <a:pt x="39" y="7"/>
                    <a:pt x="40" y="7"/>
                  </a:cubicBezTo>
                  <a:cubicBezTo>
                    <a:pt x="42" y="7"/>
                    <a:pt x="42" y="6"/>
                    <a:pt x="43" y="6"/>
                  </a:cubicBezTo>
                  <a:cubicBezTo>
                    <a:pt x="44" y="6"/>
                    <a:pt x="46" y="5"/>
                    <a:pt x="46" y="5"/>
                  </a:cubicBezTo>
                  <a:cubicBezTo>
                    <a:pt x="46" y="4"/>
                    <a:pt x="49" y="3"/>
                    <a:pt x="49" y="2"/>
                  </a:cubicBezTo>
                  <a:cubicBezTo>
                    <a:pt x="49" y="1"/>
                    <a:pt x="45" y="2"/>
                    <a:pt x="44" y="2"/>
                  </a:cubicBezTo>
                  <a:cubicBezTo>
                    <a:pt x="44" y="1"/>
                    <a:pt x="42" y="0"/>
                    <a:pt x="41" y="1"/>
                  </a:cubicBezTo>
                  <a:cubicBezTo>
                    <a:pt x="41" y="2"/>
                    <a:pt x="40" y="2"/>
                    <a:pt x="40" y="2"/>
                  </a:cubicBezTo>
                  <a:cubicBezTo>
                    <a:pt x="40" y="1"/>
                    <a:pt x="40" y="0"/>
                    <a:pt x="39" y="0"/>
                  </a:cubicBezTo>
                  <a:cubicBezTo>
                    <a:pt x="37" y="1"/>
                    <a:pt x="39" y="2"/>
                    <a:pt x="38" y="3"/>
                  </a:cubicBezTo>
                  <a:cubicBezTo>
                    <a:pt x="38" y="3"/>
                    <a:pt x="37" y="2"/>
                    <a:pt x="37" y="2"/>
                  </a:cubicBezTo>
                  <a:cubicBezTo>
                    <a:pt x="36" y="1"/>
                    <a:pt x="35" y="2"/>
                    <a:pt x="35" y="1"/>
                  </a:cubicBezTo>
                  <a:cubicBezTo>
                    <a:pt x="35" y="1"/>
                    <a:pt x="33" y="0"/>
                    <a:pt x="32" y="0"/>
                  </a:cubicBezTo>
                  <a:cubicBezTo>
                    <a:pt x="32" y="0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0" y="1"/>
                    <a:pt x="31" y="1"/>
                    <a:pt x="31" y="2"/>
                  </a:cubicBezTo>
                  <a:cubicBezTo>
                    <a:pt x="31" y="2"/>
                    <a:pt x="30" y="1"/>
                    <a:pt x="29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2"/>
                    <a:pt x="29" y="2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86" name="Freeform 313"/>
            <p:cNvSpPr>
              <a:spLocks/>
            </p:cNvSpPr>
            <p:nvPr/>
          </p:nvSpPr>
          <p:spPr bwMode="auto">
            <a:xfrm>
              <a:off x="4799" y="1580"/>
              <a:ext cx="29" cy="12"/>
            </a:xfrm>
            <a:custGeom>
              <a:avLst/>
              <a:gdLst>
                <a:gd name="T0" fmla="*/ 3 w 7"/>
                <a:gd name="T1" fmla="*/ 1 h 3"/>
                <a:gd name="T2" fmla="*/ 1 w 7"/>
                <a:gd name="T3" fmla="*/ 1 h 3"/>
                <a:gd name="T4" fmla="*/ 5 w 7"/>
                <a:gd name="T5" fmla="*/ 2 h 3"/>
                <a:gd name="T6" fmla="*/ 7 w 7"/>
                <a:gd name="T7" fmla="*/ 2 h 3"/>
                <a:gd name="T8" fmla="*/ 3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cubicBezTo>
                    <a:pt x="3" y="1"/>
                    <a:pt x="0" y="1"/>
                    <a:pt x="1" y="1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7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87" name="Freeform 314"/>
            <p:cNvSpPr>
              <a:spLocks noEditPoints="1"/>
            </p:cNvSpPr>
            <p:nvPr/>
          </p:nvSpPr>
          <p:spPr bwMode="auto">
            <a:xfrm>
              <a:off x="4255" y="1813"/>
              <a:ext cx="158" cy="158"/>
            </a:xfrm>
            <a:custGeom>
              <a:avLst/>
              <a:gdLst>
                <a:gd name="T0" fmla="*/ 34 w 38"/>
                <a:gd name="T1" fmla="*/ 5 h 38"/>
                <a:gd name="T2" fmla="*/ 27 w 38"/>
                <a:gd name="T3" fmla="*/ 2 h 38"/>
                <a:gd name="T4" fmla="*/ 27 w 38"/>
                <a:gd name="T5" fmla="*/ 6 h 38"/>
                <a:gd name="T6" fmla="*/ 24 w 38"/>
                <a:gd name="T7" fmla="*/ 8 h 38"/>
                <a:gd name="T8" fmla="*/ 24 w 38"/>
                <a:gd name="T9" fmla="*/ 11 h 38"/>
                <a:gd name="T10" fmla="*/ 26 w 38"/>
                <a:gd name="T11" fmla="*/ 10 h 38"/>
                <a:gd name="T12" fmla="*/ 26 w 38"/>
                <a:gd name="T13" fmla="*/ 9 h 38"/>
                <a:gd name="T14" fmla="*/ 31 w 38"/>
                <a:gd name="T15" fmla="*/ 9 h 38"/>
                <a:gd name="T16" fmla="*/ 35 w 38"/>
                <a:gd name="T17" fmla="*/ 6 h 38"/>
                <a:gd name="T18" fmla="*/ 36 w 38"/>
                <a:gd name="T19" fmla="*/ 4 h 38"/>
                <a:gd name="T20" fmla="*/ 23 w 38"/>
                <a:gd name="T21" fmla="*/ 16 h 38"/>
                <a:gd name="T22" fmla="*/ 21 w 38"/>
                <a:gd name="T23" fmla="*/ 21 h 38"/>
                <a:gd name="T24" fmla="*/ 17 w 38"/>
                <a:gd name="T25" fmla="*/ 22 h 38"/>
                <a:gd name="T26" fmla="*/ 14 w 38"/>
                <a:gd name="T27" fmla="*/ 26 h 38"/>
                <a:gd name="T28" fmla="*/ 10 w 38"/>
                <a:gd name="T29" fmla="*/ 27 h 38"/>
                <a:gd name="T30" fmla="*/ 4 w 38"/>
                <a:gd name="T31" fmla="*/ 30 h 38"/>
                <a:gd name="T32" fmla="*/ 6 w 38"/>
                <a:gd name="T33" fmla="*/ 30 h 38"/>
                <a:gd name="T34" fmla="*/ 13 w 38"/>
                <a:gd name="T35" fmla="*/ 31 h 38"/>
                <a:gd name="T36" fmla="*/ 16 w 38"/>
                <a:gd name="T37" fmla="*/ 29 h 38"/>
                <a:gd name="T38" fmla="*/ 20 w 38"/>
                <a:gd name="T39" fmla="*/ 29 h 38"/>
                <a:gd name="T40" fmla="*/ 22 w 38"/>
                <a:gd name="T41" fmla="*/ 28 h 38"/>
                <a:gd name="T42" fmla="*/ 25 w 38"/>
                <a:gd name="T43" fmla="*/ 24 h 38"/>
                <a:gd name="T44" fmla="*/ 28 w 38"/>
                <a:gd name="T45" fmla="*/ 18 h 38"/>
                <a:gd name="T46" fmla="*/ 24 w 38"/>
                <a:gd name="T47" fmla="*/ 13 h 38"/>
                <a:gd name="T48" fmla="*/ 7 w 38"/>
                <a:gd name="T49" fmla="*/ 31 h 38"/>
                <a:gd name="T50" fmla="*/ 8 w 38"/>
                <a:gd name="T51" fmla="*/ 33 h 38"/>
                <a:gd name="T52" fmla="*/ 12 w 38"/>
                <a:gd name="T53" fmla="*/ 30 h 38"/>
                <a:gd name="T54" fmla="*/ 5 w 38"/>
                <a:gd name="T55" fmla="*/ 33 h 38"/>
                <a:gd name="T56" fmla="*/ 1 w 38"/>
                <a:gd name="T57" fmla="*/ 32 h 38"/>
                <a:gd name="T58" fmla="*/ 2 w 38"/>
                <a:gd name="T59" fmla="*/ 33 h 38"/>
                <a:gd name="T60" fmla="*/ 3 w 38"/>
                <a:gd name="T61" fmla="*/ 38 h 38"/>
                <a:gd name="T62" fmla="*/ 5 w 38"/>
                <a:gd name="T63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38">
                  <a:moveTo>
                    <a:pt x="36" y="4"/>
                  </a:moveTo>
                  <a:cubicBezTo>
                    <a:pt x="35" y="4"/>
                    <a:pt x="35" y="5"/>
                    <a:pt x="34" y="5"/>
                  </a:cubicBezTo>
                  <a:cubicBezTo>
                    <a:pt x="33" y="5"/>
                    <a:pt x="30" y="2"/>
                    <a:pt x="29" y="1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8" y="3"/>
                    <a:pt x="27" y="3"/>
                    <a:pt x="27" y="4"/>
                  </a:cubicBezTo>
                  <a:cubicBezTo>
                    <a:pt x="27" y="5"/>
                    <a:pt x="26" y="5"/>
                    <a:pt x="27" y="6"/>
                  </a:cubicBezTo>
                  <a:cubicBezTo>
                    <a:pt x="27" y="7"/>
                    <a:pt x="26" y="7"/>
                    <a:pt x="25" y="7"/>
                  </a:cubicBezTo>
                  <a:cubicBezTo>
                    <a:pt x="24" y="7"/>
                    <a:pt x="25" y="8"/>
                    <a:pt x="24" y="8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3" y="12"/>
                    <a:pt x="24" y="11"/>
                    <a:pt x="25" y="11"/>
                  </a:cubicBezTo>
                  <a:cubicBezTo>
                    <a:pt x="25" y="10"/>
                    <a:pt x="26" y="11"/>
                    <a:pt x="26" y="10"/>
                  </a:cubicBezTo>
                  <a:cubicBezTo>
                    <a:pt x="26" y="10"/>
                    <a:pt x="24" y="9"/>
                    <a:pt x="24" y="9"/>
                  </a:cubicBezTo>
                  <a:cubicBezTo>
                    <a:pt x="25" y="8"/>
                    <a:pt x="26" y="9"/>
                    <a:pt x="26" y="9"/>
                  </a:cubicBezTo>
                  <a:cubicBezTo>
                    <a:pt x="27" y="8"/>
                    <a:pt x="29" y="9"/>
                    <a:pt x="30" y="9"/>
                  </a:cubicBezTo>
                  <a:cubicBezTo>
                    <a:pt x="31" y="10"/>
                    <a:pt x="31" y="10"/>
                    <a:pt x="31" y="9"/>
                  </a:cubicBezTo>
                  <a:cubicBezTo>
                    <a:pt x="31" y="8"/>
                    <a:pt x="33" y="7"/>
                    <a:pt x="34" y="7"/>
                  </a:cubicBezTo>
                  <a:cubicBezTo>
                    <a:pt x="36" y="7"/>
                    <a:pt x="36" y="7"/>
                    <a:pt x="35" y="6"/>
                  </a:cubicBezTo>
                  <a:cubicBezTo>
                    <a:pt x="35" y="6"/>
                    <a:pt x="38" y="4"/>
                    <a:pt x="38" y="4"/>
                  </a:cubicBezTo>
                  <a:cubicBezTo>
                    <a:pt x="38" y="3"/>
                    <a:pt x="36" y="5"/>
                    <a:pt x="36" y="4"/>
                  </a:cubicBezTo>
                  <a:close/>
                  <a:moveTo>
                    <a:pt x="24" y="13"/>
                  </a:moveTo>
                  <a:cubicBezTo>
                    <a:pt x="23" y="13"/>
                    <a:pt x="23" y="16"/>
                    <a:pt x="23" y="16"/>
                  </a:cubicBezTo>
                  <a:cubicBezTo>
                    <a:pt x="24" y="17"/>
                    <a:pt x="22" y="18"/>
                    <a:pt x="22" y="19"/>
                  </a:cubicBezTo>
                  <a:cubicBezTo>
                    <a:pt x="22" y="20"/>
                    <a:pt x="21" y="20"/>
                    <a:pt x="21" y="21"/>
                  </a:cubicBezTo>
                  <a:cubicBezTo>
                    <a:pt x="21" y="22"/>
                    <a:pt x="20" y="22"/>
                    <a:pt x="19" y="23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8" y="21"/>
                    <a:pt x="16" y="22"/>
                    <a:pt x="16" y="24"/>
                  </a:cubicBezTo>
                  <a:cubicBezTo>
                    <a:pt x="16" y="25"/>
                    <a:pt x="14" y="25"/>
                    <a:pt x="14" y="26"/>
                  </a:cubicBezTo>
                  <a:cubicBezTo>
                    <a:pt x="15" y="27"/>
                    <a:pt x="13" y="27"/>
                    <a:pt x="13" y="26"/>
                  </a:cubicBezTo>
                  <a:cubicBezTo>
                    <a:pt x="13" y="26"/>
                    <a:pt x="12" y="26"/>
                    <a:pt x="10" y="27"/>
                  </a:cubicBezTo>
                  <a:cubicBezTo>
                    <a:pt x="9" y="27"/>
                    <a:pt x="8" y="26"/>
                    <a:pt x="7" y="27"/>
                  </a:cubicBezTo>
                  <a:cubicBezTo>
                    <a:pt x="6" y="28"/>
                    <a:pt x="5" y="29"/>
                    <a:pt x="4" y="30"/>
                  </a:cubicBezTo>
                  <a:cubicBezTo>
                    <a:pt x="3" y="30"/>
                    <a:pt x="3" y="31"/>
                    <a:pt x="4" y="31"/>
                  </a:cubicBezTo>
                  <a:cubicBezTo>
                    <a:pt x="5" y="30"/>
                    <a:pt x="6" y="31"/>
                    <a:pt x="6" y="30"/>
                  </a:cubicBezTo>
                  <a:cubicBezTo>
                    <a:pt x="7" y="30"/>
                    <a:pt x="10" y="29"/>
                    <a:pt x="12" y="29"/>
                  </a:cubicBezTo>
                  <a:cubicBezTo>
                    <a:pt x="14" y="29"/>
                    <a:pt x="13" y="30"/>
                    <a:pt x="13" y="31"/>
                  </a:cubicBezTo>
                  <a:cubicBezTo>
                    <a:pt x="13" y="32"/>
                    <a:pt x="14" y="32"/>
                    <a:pt x="15" y="31"/>
                  </a:cubicBezTo>
                  <a:cubicBezTo>
                    <a:pt x="16" y="30"/>
                    <a:pt x="17" y="30"/>
                    <a:pt x="16" y="29"/>
                  </a:cubicBezTo>
                  <a:cubicBezTo>
                    <a:pt x="15" y="29"/>
                    <a:pt x="16" y="28"/>
                    <a:pt x="17" y="29"/>
                  </a:cubicBezTo>
                  <a:cubicBezTo>
                    <a:pt x="17" y="30"/>
                    <a:pt x="19" y="30"/>
                    <a:pt x="20" y="29"/>
                  </a:cubicBezTo>
                  <a:cubicBezTo>
                    <a:pt x="20" y="28"/>
                    <a:pt x="20" y="29"/>
                    <a:pt x="21" y="29"/>
                  </a:cubicBezTo>
                  <a:cubicBezTo>
                    <a:pt x="22" y="29"/>
                    <a:pt x="22" y="27"/>
                    <a:pt x="22" y="28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6"/>
                    <a:pt x="25" y="25"/>
                    <a:pt x="25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5" y="20"/>
                    <a:pt x="27" y="19"/>
                    <a:pt x="28" y="18"/>
                  </a:cubicBezTo>
                  <a:cubicBezTo>
                    <a:pt x="29" y="17"/>
                    <a:pt x="27" y="14"/>
                    <a:pt x="27" y="12"/>
                  </a:cubicBezTo>
                  <a:cubicBezTo>
                    <a:pt x="27" y="11"/>
                    <a:pt x="24" y="13"/>
                    <a:pt x="24" y="13"/>
                  </a:cubicBezTo>
                  <a:close/>
                  <a:moveTo>
                    <a:pt x="9" y="30"/>
                  </a:moveTo>
                  <a:cubicBezTo>
                    <a:pt x="9" y="31"/>
                    <a:pt x="8" y="31"/>
                    <a:pt x="7" y="31"/>
                  </a:cubicBezTo>
                  <a:cubicBezTo>
                    <a:pt x="6" y="31"/>
                    <a:pt x="6" y="33"/>
                    <a:pt x="7" y="34"/>
                  </a:cubicBezTo>
                  <a:cubicBezTo>
                    <a:pt x="8" y="34"/>
                    <a:pt x="8" y="34"/>
                    <a:pt x="8" y="33"/>
                  </a:cubicBezTo>
                  <a:cubicBezTo>
                    <a:pt x="8" y="32"/>
                    <a:pt x="10" y="32"/>
                    <a:pt x="10" y="32"/>
                  </a:cubicBezTo>
                  <a:cubicBezTo>
                    <a:pt x="11" y="33"/>
                    <a:pt x="12" y="31"/>
                    <a:pt x="12" y="30"/>
                  </a:cubicBezTo>
                  <a:cubicBezTo>
                    <a:pt x="12" y="29"/>
                    <a:pt x="10" y="29"/>
                    <a:pt x="9" y="30"/>
                  </a:cubicBezTo>
                  <a:close/>
                  <a:moveTo>
                    <a:pt x="5" y="33"/>
                  </a:moveTo>
                  <a:cubicBezTo>
                    <a:pt x="5" y="32"/>
                    <a:pt x="4" y="32"/>
                    <a:pt x="3" y="32"/>
                  </a:cubicBezTo>
                  <a:cubicBezTo>
                    <a:pt x="3" y="31"/>
                    <a:pt x="2" y="31"/>
                    <a:pt x="1" y="32"/>
                  </a:cubicBezTo>
                  <a:cubicBezTo>
                    <a:pt x="0" y="33"/>
                    <a:pt x="0" y="33"/>
                    <a:pt x="0" y="34"/>
                  </a:cubicBezTo>
                  <a:cubicBezTo>
                    <a:pt x="1" y="34"/>
                    <a:pt x="1" y="34"/>
                    <a:pt x="2" y="33"/>
                  </a:cubicBezTo>
                  <a:cubicBezTo>
                    <a:pt x="2" y="32"/>
                    <a:pt x="3" y="34"/>
                    <a:pt x="2" y="35"/>
                  </a:cubicBezTo>
                  <a:cubicBezTo>
                    <a:pt x="1" y="36"/>
                    <a:pt x="2" y="38"/>
                    <a:pt x="3" y="38"/>
                  </a:cubicBezTo>
                  <a:cubicBezTo>
                    <a:pt x="4" y="38"/>
                    <a:pt x="4" y="35"/>
                    <a:pt x="5" y="34"/>
                  </a:cubicBezTo>
                  <a:cubicBezTo>
                    <a:pt x="6" y="33"/>
                    <a:pt x="5" y="3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88" name="Freeform 315"/>
            <p:cNvSpPr>
              <a:spLocks noEditPoints="1"/>
            </p:cNvSpPr>
            <p:nvPr/>
          </p:nvSpPr>
          <p:spPr bwMode="auto">
            <a:xfrm>
              <a:off x="3752" y="1717"/>
              <a:ext cx="553" cy="383"/>
            </a:xfrm>
            <a:custGeom>
              <a:avLst/>
              <a:gdLst>
                <a:gd name="T0" fmla="*/ 126 w 133"/>
                <a:gd name="T1" fmla="*/ 17 h 92"/>
                <a:gd name="T2" fmla="*/ 120 w 133"/>
                <a:gd name="T3" fmla="*/ 12 h 92"/>
                <a:gd name="T4" fmla="*/ 115 w 133"/>
                <a:gd name="T5" fmla="*/ 5 h 92"/>
                <a:gd name="T6" fmla="*/ 107 w 133"/>
                <a:gd name="T7" fmla="*/ 0 h 92"/>
                <a:gd name="T8" fmla="*/ 102 w 133"/>
                <a:gd name="T9" fmla="*/ 4 h 92"/>
                <a:gd name="T10" fmla="*/ 97 w 133"/>
                <a:gd name="T11" fmla="*/ 11 h 92"/>
                <a:gd name="T12" fmla="*/ 91 w 133"/>
                <a:gd name="T13" fmla="*/ 14 h 92"/>
                <a:gd name="T14" fmla="*/ 95 w 133"/>
                <a:gd name="T15" fmla="*/ 17 h 92"/>
                <a:gd name="T16" fmla="*/ 95 w 133"/>
                <a:gd name="T17" fmla="*/ 21 h 92"/>
                <a:gd name="T18" fmla="*/ 83 w 133"/>
                <a:gd name="T19" fmla="*/ 25 h 92"/>
                <a:gd name="T20" fmla="*/ 75 w 133"/>
                <a:gd name="T21" fmla="*/ 32 h 92"/>
                <a:gd name="T22" fmla="*/ 62 w 133"/>
                <a:gd name="T23" fmla="*/ 33 h 92"/>
                <a:gd name="T24" fmla="*/ 48 w 133"/>
                <a:gd name="T25" fmla="*/ 31 h 92"/>
                <a:gd name="T26" fmla="*/ 41 w 133"/>
                <a:gd name="T27" fmla="*/ 25 h 92"/>
                <a:gd name="T28" fmla="*/ 36 w 133"/>
                <a:gd name="T29" fmla="*/ 18 h 92"/>
                <a:gd name="T30" fmla="*/ 30 w 133"/>
                <a:gd name="T31" fmla="*/ 13 h 92"/>
                <a:gd name="T32" fmla="*/ 27 w 133"/>
                <a:gd name="T33" fmla="*/ 15 h 92"/>
                <a:gd name="T34" fmla="*/ 22 w 133"/>
                <a:gd name="T35" fmla="*/ 19 h 92"/>
                <a:gd name="T36" fmla="*/ 18 w 133"/>
                <a:gd name="T37" fmla="*/ 24 h 92"/>
                <a:gd name="T38" fmla="*/ 16 w 133"/>
                <a:gd name="T39" fmla="*/ 30 h 92"/>
                <a:gd name="T40" fmla="*/ 11 w 133"/>
                <a:gd name="T41" fmla="*/ 35 h 92"/>
                <a:gd name="T42" fmla="*/ 4 w 133"/>
                <a:gd name="T43" fmla="*/ 37 h 92"/>
                <a:gd name="T44" fmla="*/ 0 w 133"/>
                <a:gd name="T45" fmla="*/ 39 h 92"/>
                <a:gd name="T46" fmla="*/ 3 w 133"/>
                <a:gd name="T47" fmla="*/ 46 h 92"/>
                <a:gd name="T48" fmla="*/ 8 w 133"/>
                <a:gd name="T49" fmla="*/ 50 h 92"/>
                <a:gd name="T50" fmla="*/ 12 w 133"/>
                <a:gd name="T51" fmla="*/ 49 h 92"/>
                <a:gd name="T52" fmla="*/ 11 w 133"/>
                <a:gd name="T53" fmla="*/ 54 h 92"/>
                <a:gd name="T54" fmla="*/ 11 w 133"/>
                <a:gd name="T55" fmla="*/ 60 h 92"/>
                <a:gd name="T56" fmla="*/ 15 w 133"/>
                <a:gd name="T57" fmla="*/ 63 h 92"/>
                <a:gd name="T58" fmla="*/ 27 w 133"/>
                <a:gd name="T59" fmla="*/ 68 h 92"/>
                <a:gd name="T60" fmla="*/ 32 w 133"/>
                <a:gd name="T61" fmla="*/ 69 h 92"/>
                <a:gd name="T62" fmla="*/ 36 w 133"/>
                <a:gd name="T63" fmla="*/ 68 h 92"/>
                <a:gd name="T64" fmla="*/ 41 w 133"/>
                <a:gd name="T65" fmla="*/ 67 h 92"/>
                <a:gd name="T66" fmla="*/ 48 w 133"/>
                <a:gd name="T67" fmla="*/ 67 h 92"/>
                <a:gd name="T68" fmla="*/ 52 w 133"/>
                <a:gd name="T69" fmla="*/ 69 h 92"/>
                <a:gd name="T70" fmla="*/ 50 w 133"/>
                <a:gd name="T71" fmla="*/ 78 h 92"/>
                <a:gd name="T72" fmla="*/ 54 w 133"/>
                <a:gd name="T73" fmla="*/ 82 h 92"/>
                <a:gd name="T74" fmla="*/ 59 w 133"/>
                <a:gd name="T75" fmla="*/ 84 h 92"/>
                <a:gd name="T76" fmla="*/ 62 w 133"/>
                <a:gd name="T77" fmla="*/ 81 h 92"/>
                <a:gd name="T78" fmla="*/ 69 w 133"/>
                <a:gd name="T79" fmla="*/ 80 h 92"/>
                <a:gd name="T80" fmla="*/ 74 w 133"/>
                <a:gd name="T81" fmla="*/ 83 h 92"/>
                <a:gd name="T82" fmla="*/ 77 w 133"/>
                <a:gd name="T83" fmla="*/ 86 h 92"/>
                <a:gd name="T84" fmla="*/ 88 w 133"/>
                <a:gd name="T85" fmla="*/ 81 h 92"/>
                <a:gd name="T86" fmla="*/ 95 w 133"/>
                <a:gd name="T87" fmla="*/ 77 h 92"/>
                <a:gd name="T88" fmla="*/ 99 w 133"/>
                <a:gd name="T89" fmla="*/ 72 h 92"/>
                <a:gd name="T90" fmla="*/ 103 w 133"/>
                <a:gd name="T91" fmla="*/ 68 h 92"/>
                <a:gd name="T92" fmla="*/ 104 w 133"/>
                <a:gd name="T93" fmla="*/ 63 h 92"/>
                <a:gd name="T94" fmla="*/ 103 w 133"/>
                <a:gd name="T95" fmla="*/ 60 h 92"/>
                <a:gd name="T96" fmla="*/ 102 w 133"/>
                <a:gd name="T97" fmla="*/ 57 h 92"/>
                <a:gd name="T98" fmla="*/ 99 w 133"/>
                <a:gd name="T99" fmla="*/ 50 h 92"/>
                <a:gd name="T100" fmla="*/ 105 w 133"/>
                <a:gd name="T101" fmla="*/ 46 h 92"/>
                <a:gd name="T102" fmla="*/ 98 w 133"/>
                <a:gd name="T103" fmla="*/ 44 h 92"/>
                <a:gd name="T104" fmla="*/ 101 w 133"/>
                <a:gd name="T105" fmla="*/ 38 h 92"/>
                <a:gd name="T106" fmla="*/ 104 w 133"/>
                <a:gd name="T107" fmla="*/ 41 h 92"/>
                <a:gd name="T108" fmla="*/ 114 w 133"/>
                <a:gd name="T109" fmla="*/ 35 h 92"/>
                <a:gd name="T110" fmla="*/ 119 w 133"/>
                <a:gd name="T111" fmla="*/ 33 h 92"/>
                <a:gd name="T112" fmla="*/ 124 w 133"/>
                <a:gd name="T113" fmla="*/ 31 h 92"/>
                <a:gd name="T114" fmla="*/ 125 w 133"/>
                <a:gd name="T115" fmla="*/ 25 h 92"/>
                <a:gd name="T116" fmla="*/ 131 w 133"/>
                <a:gd name="T117" fmla="*/ 21 h 92"/>
                <a:gd name="T118" fmla="*/ 101 w 133"/>
                <a:gd name="T119" fmla="*/ 82 h 92"/>
                <a:gd name="T120" fmla="*/ 75 w 133"/>
                <a:gd name="T121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3" h="92">
                  <a:moveTo>
                    <a:pt x="132" y="16"/>
                  </a:moveTo>
                  <a:cubicBezTo>
                    <a:pt x="132" y="15"/>
                    <a:pt x="131" y="16"/>
                    <a:pt x="131" y="16"/>
                  </a:cubicBezTo>
                  <a:cubicBezTo>
                    <a:pt x="130" y="16"/>
                    <a:pt x="129" y="16"/>
                    <a:pt x="128" y="17"/>
                  </a:cubicBezTo>
                  <a:cubicBezTo>
                    <a:pt x="128" y="18"/>
                    <a:pt x="127" y="17"/>
                    <a:pt x="126" y="17"/>
                  </a:cubicBezTo>
                  <a:cubicBezTo>
                    <a:pt x="125" y="17"/>
                    <a:pt x="124" y="17"/>
                    <a:pt x="124" y="16"/>
                  </a:cubicBezTo>
                  <a:cubicBezTo>
                    <a:pt x="124" y="16"/>
                    <a:pt x="124" y="15"/>
                    <a:pt x="124" y="15"/>
                  </a:cubicBezTo>
                  <a:cubicBezTo>
                    <a:pt x="124" y="14"/>
                    <a:pt x="123" y="14"/>
                    <a:pt x="122" y="13"/>
                  </a:cubicBezTo>
                  <a:cubicBezTo>
                    <a:pt x="122" y="13"/>
                    <a:pt x="120" y="12"/>
                    <a:pt x="120" y="12"/>
                  </a:cubicBezTo>
                  <a:cubicBezTo>
                    <a:pt x="120" y="13"/>
                    <a:pt x="119" y="12"/>
                    <a:pt x="118" y="12"/>
                  </a:cubicBezTo>
                  <a:cubicBezTo>
                    <a:pt x="117" y="12"/>
                    <a:pt x="117" y="11"/>
                    <a:pt x="117" y="10"/>
                  </a:cubicBezTo>
                  <a:cubicBezTo>
                    <a:pt x="117" y="10"/>
                    <a:pt x="116" y="9"/>
                    <a:pt x="116" y="8"/>
                  </a:cubicBezTo>
                  <a:cubicBezTo>
                    <a:pt x="116" y="7"/>
                    <a:pt x="115" y="7"/>
                    <a:pt x="115" y="5"/>
                  </a:cubicBezTo>
                  <a:cubicBezTo>
                    <a:pt x="114" y="3"/>
                    <a:pt x="113" y="4"/>
                    <a:pt x="114" y="3"/>
                  </a:cubicBezTo>
                  <a:cubicBezTo>
                    <a:pt x="114" y="2"/>
                    <a:pt x="112" y="2"/>
                    <a:pt x="112" y="2"/>
                  </a:cubicBezTo>
                  <a:cubicBezTo>
                    <a:pt x="112" y="1"/>
                    <a:pt x="110" y="1"/>
                    <a:pt x="109" y="1"/>
                  </a:cubicBezTo>
                  <a:cubicBezTo>
                    <a:pt x="108" y="0"/>
                    <a:pt x="108" y="1"/>
                    <a:pt x="107" y="0"/>
                  </a:cubicBezTo>
                  <a:cubicBezTo>
                    <a:pt x="106" y="0"/>
                    <a:pt x="104" y="1"/>
                    <a:pt x="104" y="1"/>
                  </a:cubicBezTo>
                  <a:cubicBezTo>
                    <a:pt x="103" y="1"/>
                    <a:pt x="102" y="0"/>
                    <a:pt x="101" y="2"/>
                  </a:cubicBezTo>
                  <a:cubicBezTo>
                    <a:pt x="100" y="3"/>
                    <a:pt x="101" y="3"/>
                    <a:pt x="101" y="3"/>
                  </a:cubicBezTo>
                  <a:cubicBezTo>
                    <a:pt x="101" y="3"/>
                    <a:pt x="102" y="4"/>
                    <a:pt x="102" y="4"/>
                  </a:cubicBezTo>
                  <a:cubicBezTo>
                    <a:pt x="102" y="5"/>
                    <a:pt x="101" y="5"/>
                    <a:pt x="101" y="5"/>
                  </a:cubicBezTo>
                  <a:cubicBezTo>
                    <a:pt x="100" y="5"/>
                    <a:pt x="99" y="7"/>
                    <a:pt x="99" y="7"/>
                  </a:cubicBezTo>
                  <a:cubicBezTo>
                    <a:pt x="99" y="8"/>
                    <a:pt x="98" y="9"/>
                    <a:pt x="98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7" y="11"/>
                    <a:pt x="96" y="12"/>
                    <a:pt x="95" y="12"/>
                  </a:cubicBezTo>
                  <a:cubicBezTo>
                    <a:pt x="95" y="12"/>
                    <a:pt x="93" y="12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1" y="16"/>
                    <a:pt x="90" y="16"/>
                    <a:pt x="90" y="17"/>
                  </a:cubicBezTo>
                  <a:cubicBezTo>
                    <a:pt x="91" y="18"/>
                    <a:pt x="91" y="17"/>
                    <a:pt x="93" y="17"/>
                  </a:cubicBezTo>
                  <a:cubicBezTo>
                    <a:pt x="94" y="17"/>
                    <a:pt x="95" y="18"/>
                    <a:pt x="95" y="17"/>
                  </a:cubicBezTo>
                  <a:cubicBezTo>
                    <a:pt x="95" y="16"/>
                    <a:pt x="96" y="16"/>
                    <a:pt x="97" y="17"/>
                  </a:cubicBezTo>
                  <a:cubicBezTo>
                    <a:pt x="98" y="18"/>
                    <a:pt x="100" y="19"/>
                    <a:pt x="100" y="20"/>
                  </a:cubicBezTo>
                  <a:cubicBezTo>
                    <a:pt x="100" y="21"/>
                    <a:pt x="98" y="20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1"/>
                    <a:pt x="92" y="22"/>
                  </a:cubicBezTo>
                  <a:cubicBezTo>
                    <a:pt x="91" y="23"/>
                    <a:pt x="91" y="24"/>
                    <a:pt x="90" y="24"/>
                  </a:cubicBezTo>
                  <a:cubicBezTo>
                    <a:pt x="89" y="24"/>
                    <a:pt x="88" y="24"/>
                    <a:pt x="87" y="25"/>
                  </a:cubicBezTo>
                  <a:cubicBezTo>
                    <a:pt x="85" y="26"/>
                    <a:pt x="84" y="25"/>
                    <a:pt x="83" y="25"/>
                  </a:cubicBezTo>
                  <a:cubicBezTo>
                    <a:pt x="83" y="25"/>
                    <a:pt x="82" y="25"/>
                    <a:pt x="81" y="26"/>
                  </a:cubicBezTo>
                  <a:cubicBezTo>
                    <a:pt x="80" y="27"/>
                    <a:pt x="82" y="27"/>
                    <a:pt x="82" y="28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8" y="32"/>
                    <a:pt x="76" y="32"/>
                    <a:pt x="75" y="32"/>
                  </a:cubicBezTo>
                  <a:cubicBezTo>
                    <a:pt x="74" y="32"/>
                    <a:pt x="72" y="31"/>
                    <a:pt x="70" y="32"/>
                  </a:cubicBezTo>
                  <a:cubicBezTo>
                    <a:pt x="68" y="33"/>
                    <a:pt x="67" y="34"/>
                    <a:pt x="66" y="34"/>
                  </a:cubicBezTo>
                  <a:cubicBezTo>
                    <a:pt x="65" y="34"/>
                    <a:pt x="65" y="33"/>
                    <a:pt x="64" y="33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1" y="32"/>
                    <a:pt x="61" y="33"/>
                    <a:pt x="60" y="32"/>
                  </a:cubicBezTo>
                  <a:cubicBezTo>
                    <a:pt x="58" y="31"/>
                    <a:pt x="56" y="31"/>
                    <a:pt x="56" y="31"/>
                  </a:cubicBezTo>
                  <a:cubicBezTo>
                    <a:pt x="55" y="31"/>
                    <a:pt x="51" y="31"/>
                    <a:pt x="50" y="31"/>
                  </a:cubicBezTo>
                  <a:cubicBezTo>
                    <a:pt x="49" y="31"/>
                    <a:pt x="48" y="31"/>
                    <a:pt x="48" y="31"/>
                  </a:cubicBezTo>
                  <a:cubicBezTo>
                    <a:pt x="47" y="30"/>
                    <a:pt x="47" y="30"/>
                    <a:pt x="46" y="29"/>
                  </a:cubicBezTo>
                  <a:cubicBezTo>
                    <a:pt x="46" y="27"/>
                    <a:pt x="45" y="27"/>
                    <a:pt x="45" y="27"/>
                  </a:cubicBezTo>
                  <a:cubicBezTo>
                    <a:pt x="44" y="27"/>
                    <a:pt x="44" y="26"/>
                    <a:pt x="43" y="26"/>
                  </a:cubicBezTo>
                  <a:cubicBezTo>
                    <a:pt x="43" y="26"/>
                    <a:pt x="42" y="25"/>
                    <a:pt x="41" y="25"/>
                  </a:cubicBezTo>
                  <a:cubicBezTo>
                    <a:pt x="40" y="25"/>
                    <a:pt x="37" y="24"/>
                    <a:pt x="36" y="23"/>
                  </a:cubicBezTo>
                  <a:cubicBezTo>
                    <a:pt x="36" y="23"/>
                    <a:pt x="37" y="22"/>
                    <a:pt x="37" y="22"/>
                  </a:cubicBezTo>
                  <a:cubicBezTo>
                    <a:pt x="37" y="21"/>
                    <a:pt x="38" y="20"/>
                    <a:pt x="37" y="19"/>
                  </a:cubicBezTo>
                  <a:cubicBezTo>
                    <a:pt x="37" y="19"/>
                    <a:pt x="36" y="18"/>
                    <a:pt x="36" y="18"/>
                  </a:cubicBezTo>
                  <a:cubicBezTo>
                    <a:pt x="36" y="17"/>
                    <a:pt x="35" y="16"/>
                    <a:pt x="34" y="16"/>
                  </a:cubicBezTo>
                  <a:cubicBezTo>
                    <a:pt x="33" y="16"/>
                    <a:pt x="33" y="16"/>
                    <a:pt x="32" y="15"/>
                  </a:cubicBezTo>
                  <a:cubicBezTo>
                    <a:pt x="31" y="15"/>
                    <a:pt x="31" y="15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2"/>
                  </a:cubicBezTo>
                  <a:cubicBezTo>
                    <a:pt x="29" y="13"/>
                    <a:pt x="28" y="13"/>
                    <a:pt x="28" y="14"/>
                  </a:cubicBezTo>
                  <a:cubicBezTo>
                    <a:pt x="28" y="14"/>
                    <a:pt x="28" y="15"/>
                    <a:pt x="27" y="15"/>
                  </a:cubicBezTo>
                  <a:cubicBezTo>
                    <a:pt x="27" y="15"/>
                    <a:pt x="26" y="16"/>
                    <a:pt x="26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9"/>
                    <a:pt x="24" y="19"/>
                    <a:pt x="24" y="19"/>
                  </a:cubicBezTo>
                  <a:cubicBezTo>
                    <a:pt x="24" y="19"/>
                    <a:pt x="23" y="19"/>
                    <a:pt x="22" y="19"/>
                  </a:cubicBezTo>
                  <a:cubicBezTo>
                    <a:pt x="21" y="19"/>
                    <a:pt x="21" y="18"/>
                    <a:pt x="20" y="19"/>
                  </a:cubicBezTo>
                  <a:cubicBezTo>
                    <a:pt x="20" y="20"/>
                    <a:pt x="19" y="23"/>
                    <a:pt x="19" y="23"/>
                  </a:cubicBezTo>
                  <a:cubicBezTo>
                    <a:pt x="19" y="24"/>
                    <a:pt x="20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4"/>
                    <a:pt x="15" y="24"/>
                  </a:cubicBezTo>
                  <a:cubicBezTo>
                    <a:pt x="15" y="24"/>
                    <a:pt x="14" y="25"/>
                    <a:pt x="14" y="25"/>
                  </a:cubicBezTo>
                  <a:cubicBezTo>
                    <a:pt x="15" y="25"/>
                    <a:pt x="15" y="27"/>
                    <a:pt x="15" y="27"/>
                  </a:cubicBezTo>
                  <a:cubicBezTo>
                    <a:pt x="15" y="28"/>
                    <a:pt x="16" y="29"/>
                    <a:pt x="16" y="30"/>
                  </a:cubicBezTo>
                  <a:cubicBezTo>
                    <a:pt x="15" y="30"/>
                    <a:pt x="14" y="31"/>
                    <a:pt x="14" y="31"/>
                  </a:cubicBezTo>
                  <a:cubicBezTo>
                    <a:pt x="14" y="32"/>
                    <a:pt x="15" y="32"/>
                    <a:pt x="14" y="33"/>
                  </a:cubicBezTo>
                  <a:cubicBezTo>
                    <a:pt x="14" y="33"/>
                    <a:pt x="13" y="33"/>
                    <a:pt x="12" y="34"/>
                  </a:cubicBezTo>
                  <a:cubicBezTo>
                    <a:pt x="12" y="34"/>
                    <a:pt x="11" y="34"/>
                    <a:pt x="11" y="35"/>
                  </a:cubicBezTo>
                  <a:cubicBezTo>
                    <a:pt x="10" y="35"/>
                    <a:pt x="10" y="36"/>
                    <a:pt x="9" y="36"/>
                  </a:cubicBezTo>
                  <a:cubicBezTo>
                    <a:pt x="8" y="35"/>
                    <a:pt x="7" y="35"/>
                    <a:pt x="7" y="36"/>
                  </a:cubicBezTo>
                  <a:cubicBezTo>
                    <a:pt x="6" y="37"/>
                    <a:pt x="6" y="37"/>
                    <a:pt x="5" y="37"/>
                  </a:cubicBezTo>
                  <a:cubicBezTo>
                    <a:pt x="5" y="37"/>
                    <a:pt x="4" y="37"/>
                    <a:pt x="4" y="37"/>
                  </a:cubicBezTo>
                  <a:cubicBezTo>
                    <a:pt x="4" y="36"/>
                    <a:pt x="3" y="37"/>
                    <a:pt x="3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3" y="42"/>
                    <a:pt x="3" y="43"/>
                  </a:cubicBezTo>
                  <a:cubicBezTo>
                    <a:pt x="3" y="43"/>
                    <a:pt x="3" y="46"/>
                    <a:pt x="3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7" y="49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49"/>
                    <a:pt x="11" y="49"/>
                    <a:pt x="12" y="49"/>
                  </a:cubicBezTo>
                  <a:cubicBezTo>
                    <a:pt x="13" y="49"/>
                    <a:pt x="15" y="50"/>
                    <a:pt x="14" y="51"/>
                  </a:cubicBezTo>
                  <a:cubicBezTo>
                    <a:pt x="14" y="51"/>
                    <a:pt x="13" y="53"/>
                    <a:pt x="12" y="53"/>
                  </a:cubicBezTo>
                  <a:cubicBezTo>
                    <a:pt x="12" y="53"/>
                    <a:pt x="12" y="53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5"/>
                    <a:pt x="12" y="55"/>
                    <a:pt x="12" y="56"/>
                  </a:cubicBezTo>
                  <a:cubicBezTo>
                    <a:pt x="13" y="57"/>
                    <a:pt x="12" y="58"/>
                    <a:pt x="11" y="57"/>
                  </a:cubicBezTo>
                  <a:cubicBezTo>
                    <a:pt x="11" y="56"/>
                    <a:pt x="10" y="58"/>
                    <a:pt x="11" y="58"/>
                  </a:cubicBezTo>
                  <a:cubicBezTo>
                    <a:pt x="11" y="58"/>
                    <a:pt x="11" y="60"/>
                    <a:pt x="11" y="60"/>
                  </a:cubicBezTo>
                  <a:cubicBezTo>
                    <a:pt x="12" y="60"/>
                    <a:pt x="13" y="61"/>
                    <a:pt x="13" y="61"/>
                  </a:cubicBezTo>
                  <a:cubicBezTo>
                    <a:pt x="14" y="61"/>
                    <a:pt x="15" y="62"/>
                    <a:pt x="15" y="62"/>
                  </a:cubicBezTo>
                  <a:cubicBezTo>
                    <a:pt x="15" y="62"/>
                    <a:pt x="15" y="63"/>
                    <a:pt x="15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3"/>
                    <a:pt x="17" y="63"/>
                    <a:pt x="17" y="63"/>
                  </a:cubicBezTo>
                  <a:cubicBezTo>
                    <a:pt x="17" y="62"/>
                    <a:pt x="18" y="62"/>
                    <a:pt x="19" y="63"/>
                  </a:cubicBezTo>
                  <a:cubicBezTo>
                    <a:pt x="19" y="64"/>
                    <a:pt x="22" y="66"/>
                    <a:pt x="23" y="66"/>
                  </a:cubicBezTo>
                  <a:cubicBezTo>
                    <a:pt x="24" y="67"/>
                    <a:pt x="27" y="68"/>
                    <a:pt x="27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0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8"/>
                  </a:cubicBezTo>
                  <a:cubicBezTo>
                    <a:pt x="32" y="68"/>
                    <a:pt x="32" y="69"/>
                    <a:pt x="32" y="69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0"/>
                    <a:pt x="33" y="70"/>
                    <a:pt x="33" y="69"/>
                  </a:cubicBezTo>
                  <a:cubicBezTo>
                    <a:pt x="33" y="68"/>
                    <a:pt x="34" y="68"/>
                    <a:pt x="34" y="68"/>
                  </a:cubicBezTo>
                  <a:cubicBezTo>
                    <a:pt x="35" y="68"/>
                    <a:pt x="35" y="68"/>
                    <a:pt x="36" y="68"/>
                  </a:cubicBezTo>
                  <a:cubicBezTo>
                    <a:pt x="37" y="69"/>
                    <a:pt x="37" y="68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8"/>
                    <a:pt x="41" y="68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7"/>
                    <a:pt x="42" y="66"/>
                    <a:pt x="43" y="66"/>
                  </a:cubicBezTo>
                  <a:cubicBezTo>
                    <a:pt x="44" y="65"/>
                    <a:pt x="45" y="66"/>
                    <a:pt x="46" y="66"/>
                  </a:cubicBezTo>
                  <a:cubicBezTo>
                    <a:pt x="46" y="65"/>
                    <a:pt x="47" y="65"/>
                    <a:pt x="47" y="65"/>
                  </a:cubicBezTo>
                  <a:cubicBezTo>
                    <a:pt x="47" y="66"/>
                    <a:pt x="48" y="66"/>
                    <a:pt x="48" y="67"/>
                  </a:cubicBezTo>
                  <a:cubicBezTo>
                    <a:pt x="48" y="67"/>
                    <a:pt x="49" y="68"/>
                    <a:pt x="49" y="68"/>
                  </a:cubicBezTo>
                  <a:cubicBezTo>
                    <a:pt x="49" y="67"/>
                    <a:pt x="50" y="67"/>
                    <a:pt x="50" y="67"/>
                  </a:cubicBezTo>
                  <a:cubicBezTo>
                    <a:pt x="50" y="67"/>
                    <a:pt x="51" y="67"/>
                    <a:pt x="51" y="68"/>
                  </a:cubicBezTo>
                  <a:cubicBezTo>
                    <a:pt x="51" y="69"/>
                    <a:pt x="51" y="69"/>
                    <a:pt x="52" y="69"/>
                  </a:cubicBezTo>
                  <a:cubicBezTo>
                    <a:pt x="52" y="69"/>
                    <a:pt x="52" y="69"/>
                    <a:pt x="52" y="70"/>
                  </a:cubicBezTo>
                  <a:cubicBezTo>
                    <a:pt x="52" y="71"/>
                    <a:pt x="53" y="73"/>
                    <a:pt x="52" y="74"/>
                  </a:cubicBezTo>
                  <a:cubicBezTo>
                    <a:pt x="51" y="74"/>
                    <a:pt x="50" y="76"/>
                    <a:pt x="50" y="77"/>
                  </a:cubicBezTo>
                  <a:cubicBezTo>
                    <a:pt x="50" y="77"/>
                    <a:pt x="50" y="78"/>
                    <a:pt x="50" y="78"/>
                  </a:cubicBezTo>
                  <a:cubicBezTo>
                    <a:pt x="51" y="77"/>
                    <a:pt x="53" y="78"/>
                    <a:pt x="52" y="78"/>
                  </a:cubicBezTo>
                  <a:cubicBezTo>
                    <a:pt x="52" y="78"/>
                    <a:pt x="53" y="80"/>
                    <a:pt x="53" y="80"/>
                  </a:cubicBezTo>
                  <a:cubicBezTo>
                    <a:pt x="54" y="80"/>
                    <a:pt x="54" y="80"/>
                    <a:pt x="54" y="81"/>
                  </a:cubicBezTo>
                  <a:cubicBezTo>
                    <a:pt x="54" y="81"/>
                    <a:pt x="53" y="82"/>
                    <a:pt x="54" y="82"/>
                  </a:cubicBezTo>
                  <a:cubicBezTo>
                    <a:pt x="55" y="82"/>
                    <a:pt x="55" y="82"/>
                    <a:pt x="55" y="83"/>
                  </a:cubicBezTo>
                  <a:cubicBezTo>
                    <a:pt x="55" y="84"/>
                    <a:pt x="56" y="84"/>
                    <a:pt x="57" y="84"/>
                  </a:cubicBezTo>
                  <a:cubicBezTo>
                    <a:pt x="57" y="83"/>
                    <a:pt x="57" y="83"/>
                    <a:pt x="58" y="83"/>
                  </a:cubicBezTo>
                  <a:cubicBezTo>
                    <a:pt x="58" y="83"/>
                    <a:pt x="58" y="84"/>
                    <a:pt x="59" y="84"/>
                  </a:cubicBezTo>
                  <a:cubicBezTo>
                    <a:pt x="59" y="85"/>
                    <a:pt x="59" y="83"/>
                    <a:pt x="59" y="83"/>
                  </a:cubicBezTo>
                  <a:cubicBezTo>
                    <a:pt x="59" y="82"/>
                    <a:pt x="59" y="81"/>
                    <a:pt x="59" y="82"/>
                  </a:cubicBezTo>
                  <a:cubicBezTo>
                    <a:pt x="59" y="82"/>
                    <a:pt x="60" y="82"/>
                    <a:pt x="61" y="81"/>
                  </a:cubicBezTo>
                  <a:cubicBezTo>
                    <a:pt x="61" y="81"/>
                    <a:pt x="62" y="82"/>
                    <a:pt x="62" y="81"/>
                  </a:cubicBezTo>
                  <a:cubicBezTo>
                    <a:pt x="63" y="80"/>
                    <a:pt x="63" y="81"/>
                    <a:pt x="64" y="81"/>
                  </a:cubicBezTo>
                  <a:cubicBezTo>
                    <a:pt x="65" y="80"/>
                    <a:pt x="65" y="81"/>
                    <a:pt x="66" y="81"/>
                  </a:cubicBezTo>
                  <a:cubicBezTo>
                    <a:pt x="66" y="80"/>
                    <a:pt x="67" y="79"/>
                    <a:pt x="67" y="80"/>
                  </a:cubicBezTo>
                  <a:cubicBezTo>
                    <a:pt x="68" y="80"/>
                    <a:pt x="68" y="80"/>
                    <a:pt x="69" y="80"/>
                  </a:cubicBezTo>
                  <a:cubicBezTo>
                    <a:pt x="71" y="81"/>
                    <a:pt x="70" y="81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2" y="83"/>
                    <a:pt x="72" y="84"/>
                    <a:pt x="72" y="84"/>
                  </a:cubicBezTo>
                  <a:cubicBezTo>
                    <a:pt x="73" y="84"/>
                    <a:pt x="74" y="84"/>
                    <a:pt x="74" y="83"/>
                  </a:cubicBezTo>
                  <a:cubicBezTo>
                    <a:pt x="74" y="83"/>
                    <a:pt x="75" y="83"/>
                    <a:pt x="75" y="84"/>
                  </a:cubicBezTo>
                  <a:cubicBezTo>
                    <a:pt x="75" y="84"/>
                    <a:pt x="76" y="84"/>
                    <a:pt x="76" y="84"/>
                  </a:cubicBezTo>
                  <a:cubicBezTo>
                    <a:pt x="77" y="83"/>
                    <a:pt x="77" y="84"/>
                    <a:pt x="77" y="84"/>
                  </a:cubicBezTo>
                  <a:cubicBezTo>
                    <a:pt x="77" y="85"/>
                    <a:pt x="77" y="86"/>
                    <a:pt x="77" y="86"/>
                  </a:cubicBezTo>
                  <a:cubicBezTo>
                    <a:pt x="78" y="87"/>
                    <a:pt x="78" y="86"/>
                    <a:pt x="78" y="85"/>
                  </a:cubicBezTo>
                  <a:cubicBezTo>
                    <a:pt x="78" y="85"/>
                    <a:pt x="79" y="84"/>
                    <a:pt x="81" y="84"/>
                  </a:cubicBezTo>
                  <a:cubicBezTo>
                    <a:pt x="83" y="83"/>
                    <a:pt x="85" y="81"/>
                    <a:pt x="85" y="81"/>
                  </a:cubicBezTo>
                  <a:cubicBezTo>
                    <a:pt x="85" y="81"/>
                    <a:pt x="87" y="82"/>
                    <a:pt x="88" y="81"/>
                  </a:cubicBezTo>
                  <a:cubicBezTo>
                    <a:pt x="88" y="81"/>
                    <a:pt x="91" y="81"/>
                    <a:pt x="91" y="80"/>
                  </a:cubicBezTo>
                  <a:cubicBezTo>
                    <a:pt x="92" y="80"/>
                    <a:pt x="92" y="80"/>
                    <a:pt x="93" y="79"/>
                  </a:cubicBezTo>
                  <a:cubicBezTo>
                    <a:pt x="93" y="79"/>
                    <a:pt x="93" y="79"/>
                    <a:pt x="94" y="78"/>
                  </a:cubicBezTo>
                  <a:cubicBezTo>
                    <a:pt x="95" y="78"/>
                    <a:pt x="95" y="77"/>
                    <a:pt x="95" y="77"/>
                  </a:cubicBezTo>
                  <a:cubicBezTo>
                    <a:pt x="95" y="77"/>
                    <a:pt x="97" y="76"/>
                    <a:pt x="97" y="76"/>
                  </a:cubicBezTo>
                  <a:cubicBezTo>
                    <a:pt x="97" y="76"/>
                    <a:pt x="98" y="75"/>
                    <a:pt x="98" y="75"/>
                  </a:cubicBezTo>
                  <a:cubicBezTo>
                    <a:pt x="98" y="74"/>
                    <a:pt x="99" y="74"/>
                    <a:pt x="99" y="74"/>
                  </a:cubicBezTo>
                  <a:cubicBezTo>
                    <a:pt x="99" y="74"/>
                    <a:pt x="99" y="73"/>
                    <a:pt x="99" y="72"/>
                  </a:cubicBezTo>
                  <a:cubicBezTo>
                    <a:pt x="100" y="72"/>
                    <a:pt x="99" y="72"/>
                    <a:pt x="99" y="71"/>
                  </a:cubicBezTo>
                  <a:cubicBezTo>
                    <a:pt x="99" y="71"/>
                    <a:pt x="100" y="71"/>
                    <a:pt x="100" y="71"/>
                  </a:cubicBezTo>
                  <a:cubicBezTo>
                    <a:pt x="101" y="70"/>
                    <a:pt x="101" y="70"/>
                    <a:pt x="101" y="69"/>
                  </a:cubicBezTo>
                  <a:cubicBezTo>
                    <a:pt x="101" y="68"/>
                    <a:pt x="102" y="68"/>
                    <a:pt x="103" y="68"/>
                  </a:cubicBezTo>
                  <a:cubicBezTo>
                    <a:pt x="103" y="68"/>
                    <a:pt x="103" y="67"/>
                    <a:pt x="103" y="66"/>
                  </a:cubicBezTo>
                  <a:cubicBezTo>
                    <a:pt x="103" y="65"/>
                    <a:pt x="104" y="65"/>
                    <a:pt x="104" y="65"/>
                  </a:cubicBezTo>
                  <a:cubicBezTo>
                    <a:pt x="103" y="65"/>
                    <a:pt x="104" y="64"/>
                    <a:pt x="105" y="64"/>
                  </a:cubicBezTo>
                  <a:cubicBezTo>
                    <a:pt x="105" y="64"/>
                    <a:pt x="104" y="63"/>
                    <a:pt x="104" y="63"/>
                  </a:cubicBezTo>
                  <a:cubicBezTo>
                    <a:pt x="103" y="64"/>
                    <a:pt x="103" y="63"/>
                    <a:pt x="102" y="63"/>
                  </a:cubicBezTo>
                  <a:cubicBezTo>
                    <a:pt x="102" y="64"/>
                    <a:pt x="101" y="63"/>
                    <a:pt x="102" y="63"/>
                  </a:cubicBezTo>
                  <a:cubicBezTo>
                    <a:pt x="102" y="62"/>
                    <a:pt x="103" y="62"/>
                    <a:pt x="104" y="61"/>
                  </a:cubicBezTo>
                  <a:cubicBezTo>
                    <a:pt x="104" y="61"/>
                    <a:pt x="103" y="60"/>
                    <a:pt x="103" y="60"/>
                  </a:cubicBezTo>
                  <a:cubicBezTo>
                    <a:pt x="102" y="60"/>
                    <a:pt x="101" y="59"/>
                    <a:pt x="101" y="59"/>
                  </a:cubicBezTo>
                  <a:cubicBezTo>
                    <a:pt x="100" y="59"/>
                    <a:pt x="101" y="58"/>
                    <a:pt x="102" y="59"/>
                  </a:cubicBezTo>
                  <a:cubicBezTo>
                    <a:pt x="103" y="59"/>
                    <a:pt x="104" y="59"/>
                    <a:pt x="104" y="59"/>
                  </a:cubicBezTo>
                  <a:cubicBezTo>
                    <a:pt x="104" y="59"/>
                    <a:pt x="103" y="57"/>
                    <a:pt x="102" y="57"/>
                  </a:cubicBezTo>
                  <a:cubicBezTo>
                    <a:pt x="101" y="57"/>
                    <a:pt x="102" y="56"/>
                    <a:pt x="102" y="56"/>
                  </a:cubicBezTo>
                  <a:cubicBezTo>
                    <a:pt x="101" y="55"/>
                    <a:pt x="100" y="54"/>
                    <a:pt x="100" y="53"/>
                  </a:cubicBezTo>
                  <a:cubicBezTo>
                    <a:pt x="100" y="52"/>
                    <a:pt x="99" y="52"/>
                    <a:pt x="98" y="52"/>
                  </a:cubicBezTo>
                  <a:cubicBezTo>
                    <a:pt x="98" y="51"/>
                    <a:pt x="98" y="50"/>
                    <a:pt x="99" y="50"/>
                  </a:cubicBezTo>
                  <a:cubicBezTo>
                    <a:pt x="100" y="49"/>
                    <a:pt x="100" y="48"/>
                    <a:pt x="100" y="48"/>
                  </a:cubicBezTo>
                  <a:cubicBezTo>
                    <a:pt x="101" y="48"/>
                    <a:pt x="101" y="48"/>
                    <a:pt x="102" y="48"/>
                  </a:cubicBezTo>
                  <a:cubicBezTo>
                    <a:pt x="102" y="47"/>
                    <a:pt x="103" y="47"/>
                    <a:pt x="103" y="47"/>
                  </a:cubicBezTo>
                  <a:cubicBezTo>
                    <a:pt x="103" y="46"/>
                    <a:pt x="105" y="46"/>
                    <a:pt x="105" y="46"/>
                  </a:cubicBezTo>
                  <a:cubicBezTo>
                    <a:pt x="106" y="46"/>
                    <a:pt x="105" y="44"/>
                    <a:pt x="104" y="45"/>
                  </a:cubicBezTo>
                  <a:cubicBezTo>
                    <a:pt x="103" y="45"/>
                    <a:pt x="102" y="45"/>
                    <a:pt x="102" y="44"/>
                  </a:cubicBezTo>
                  <a:cubicBezTo>
                    <a:pt x="101" y="43"/>
                    <a:pt x="100" y="45"/>
                    <a:pt x="99" y="46"/>
                  </a:cubicBezTo>
                  <a:cubicBezTo>
                    <a:pt x="98" y="46"/>
                    <a:pt x="97" y="45"/>
                    <a:pt x="98" y="44"/>
                  </a:cubicBezTo>
                  <a:cubicBezTo>
                    <a:pt x="98" y="43"/>
                    <a:pt x="97" y="43"/>
                    <a:pt x="95" y="43"/>
                  </a:cubicBezTo>
                  <a:cubicBezTo>
                    <a:pt x="94" y="43"/>
                    <a:pt x="94" y="41"/>
                    <a:pt x="95" y="40"/>
                  </a:cubicBezTo>
                  <a:cubicBezTo>
                    <a:pt x="96" y="40"/>
                    <a:pt x="98" y="41"/>
                    <a:pt x="98" y="40"/>
                  </a:cubicBezTo>
                  <a:cubicBezTo>
                    <a:pt x="99" y="38"/>
                    <a:pt x="99" y="39"/>
                    <a:pt x="101" y="38"/>
                  </a:cubicBezTo>
                  <a:cubicBezTo>
                    <a:pt x="102" y="36"/>
                    <a:pt x="103" y="35"/>
                    <a:pt x="104" y="36"/>
                  </a:cubicBezTo>
                  <a:cubicBezTo>
                    <a:pt x="105" y="37"/>
                    <a:pt x="103" y="39"/>
                    <a:pt x="103" y="39"/>
                  </a:cubicBezTo>
                  <a:cubicBezTo>
                    <a:pt x="103" y="40"/>
                    <a:pt x="103" y="40"/>
                    <a:pt x="103" y="41"/>
                  </a:cubicBezTo>
                  <a:cubicBezTo>
                    <a:pt x="102" y="42"/>
                    <a:pt x="103" y="42"/>
                    <a:pt x="104" y="41"/>
                  </a:cubicBezTo>
                  <a:cubicBezTo>
                    <a:pt x="105" y="40"/>
                    <a:pt x="107" y="39"/>
                    <a:pt x="108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11" y="37"/>
                    <a:pt x="114" y="36"/>
                    <a:pt x="114" y="35"/>
                  </a:cubicBezTo>
                  <a:cubicBezTo>
                    <a:pt x="114" y="35"/>
                    <a:pt x="115" y="34"/>
                    <a:pt x="115" y="34"/>
                  </a:cubicBezTo>
                  <a:cubicBezTo>
                    <a:pt x="116" y="34"/>
                    <a:pt x="116" y="34"/>
                    <a:pt x="117" y="34"/>
                  </a:cubicBezTo>
                  <a:cubicBezTo>
                    <a:pt x="118" y="34"/>
                    <a:pt x="119" y="35"/>
                    <a:pt x="118" y="34"/>
                  </a:cubicBezTo>
                  <a:cubicBezTo>
                    <a:pt x="118" y="33"/>
                    <a:pt x="118" y="33"/>
                    <a:pt x="119" y="33"/>
                  </a:cubicBezTo>
                  <a:cubicBezTo>
                    <a:pt x="120" y="33"/>
                    <a:pt x="120" y="32"/>
                    <a:pt x="121" y="32"/>
                  </a:cubicBezTo>
                  <a:cubicBezTo>
                    <a:pt x="121" y="32"/>
                    <a:pt x="121" y="30"/>
                    <a:pt x="122" y="30"/>
                  </a:cubicBezTo>
                  <a:cubicBezTo>
                    <a:pt x="123" y="30"/>
                    <a:pt x="123" y="31"/>
                    <a:pt x="124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29"/>
                    <a:pt x="125" y="29"/>
                  </a:cubicBezTo>
                  <a:cubicBezTo>
                    <a:pt x="125" y="28"/>
                    <a:pt x="125" y="27"/>
                    <a:pt x="125" y="27"/>
                  </a:cubicBezTo>
                  <a:cubicBezTo>
                    <a:pt x="125" y="26"/>
                    <a:pt x="125" y="25"/>
                    <a:pt x="125" y="25"/>
                  </a:cubicBezTo>
                  <a:cubicBezTo>
                    <a:pt x="126" y="25"/>
                    <a:pt x="126" y="24"/>
                    <a:pt x="127" y="24"/>
                  </a:cubicBezTo>
                  <a:cubicBezTo>
                    <a:pt x="128" y="25"/>
                    <a:pt x="129" y="25"/>
                    <a:pt x="129" y="24"/>
                  </a:cubicBezTo>
                  <a:cubicBezTo>
                    <a:pt x="129" y="24"/>
                    <a:pt x="130" y="24"/>
                    <a:pt x="130" y="23"/>
                  </a:cubicBezTo>
                  <a:cubicBezTo>
                    <a:pt x="130" y="22"/>
                    <a:pt x="131" y="22"/>
                    <a:pt x="131" y="21"/>
                  </a:cubicBezTo>
                  <a:cubicBezTo>
                    <a:pt x="131" y="20"/>
                    <a:pt x="132" y="19"/>
                    <a:pt x="132" y="18"/>
                  </a:cubicBezTo>
                  <a:cubicBezTo>
                    <a:pt x="133" y="18"/>
                    <a:pt x="132" y="18"/>
                    <a:pt x="132" y="16"/>
                  </a:cubicBezTo>
                  <a:close/>
                  <a:moveTo>
                    <a:pt x="100" y="78"/>
                  </a:moveTo>
                  <a:cubicBezTo>
                    <a:pt x="100" y="81"/>
                    <a:pt x="101" y="82"/>
                    <a:pt x="101" y="82"/>
                  </a:cubicBezTo>
                  <a:cubicBezTo>
                    <a:pt x="102" y="82"/>
                    <a:pt x="105" y="76"/>
                    <a:pt x="104" y="75"/>
                  </a:cubicBezTo>
                  <a:cubicBezTo>
                    <a:pt x="104" y="75"/>
                    <a:pt x="101" y="76"/>
                    <a:pt x="100" y="78"/>
                  </a:cubicBezTo>
                  <a:close/>
                  <a:moveTo>
                    <a:pt x="77" y="87"/>
                  </a:moveTo>
                  <a:cubicBezTo>
                    <a:pt x="76" y="87"/>
                    <a:pt x="74" y="89"/>
                    <a:pt x="75" y="90"/>
                  </a:cubicBezTo>
                  <a:cubicBezTo>
                    <a:pt x="76" y="92"/>
                    <a:pt x="78" y="91"/>
                    <a:pt x="78" y="90"/>
                  </a:cubicBezTo>
                  <a:cubicBezTo>
                    <a:pt x="79" y="89"/>
                    <a:pt x="80" y="88"/>
                    <a:pt x="80" y="87"/>
                  </a:cubicBezTo>
                  <a:cubicBezTo>
                    <a:pt x="80" y="87"/>
                    <a:pt x="78" y="87"/>
                    <a:pt x="77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89" name="Freeform 316"/>
            <p:cNvSpPr>
              <a:spLocks noEditPoints="1"/>
            </p:cNvSpPr>
            <p:nvPr/>
          </p:nvSpPr>
          <p:spPr bwMode="auto">
            <a:xfrm>
              <a:off x="4139" y="2091"/>
              <a:ext cx="91" cy="125"/>
            </a:xfrm>
            <a:custGeom>
              <a:avLst/>
              <a:gdLst>
                <a:gd name="T0" fmla="*/ 12 w 22"/>
                <a:gd name="T1" fmla="*/ 12 h 30"/>
                <a:gd name="T2" fmla="*/ 15 w 22"/>
                <a:gd name="T3" fmla="*/ 14 h 30"/>
                <a:gd name="T4" fmla="*/ 15 w 22"/>
                <a:gd name="T5" fmla="*/ 16 h 30"/>
                <a:gd name="T6" fmla="*/ 16 w 22"/>
                <a:gd name="T7" fmla="*/ 17 h 30"/>
                <a:gd name="T8" fmla="*/ 17 w 22"/>
                <a:gd name="T9" fmla="*/ 20 h 30"/>
                <a:gd name="T10" fmla="*/ 18 w 22"/>
                <a:gd name="T11" fmla="*/ 19 h 30"/>
                <a:gd name="T12" fmla="*/ 19 w 22"/>
                <a:gd name="T13" fmla="*/ 18 h 30"/>
                <a:gd name="T14" fmla="*/ 18 w 22"/>
                <a:gd name="T15" fmla="*/ 15 h 30"/>
                <a:gd name="T16" fmla="*/ 16 w 22"/>
                <a:gd name="T17" fmla="*/ 13 h 30"/>
                <a:gd name="T18" fmla="*/ 14 w 22"/>
                <a:gd name="T19" fmla="*/ 11 h 30"/>
                <a:gd name="T20" fmla="*/ 11 w 22"/>
                <a:gd name="T21" fmla="*/ 11 h 30"/>
                <a:gd name="T22" fmla="*/ 10 w 22"/>
                <a:gd name="T23" fmla="*/ 9 h 30"/>
                <a:gd name="T24" fmla="*/ 12 w 22"/>
                <a:gd name="T25" fmla="*/ 6 h 30"/>
                <a:gd name="T26" fmla="*/ 12 w 22"/>
                <a:gd name="T27" fmla="*/ 2 h 30"/>
                <a:gd name="T28" fmla="*/ 11 w 22"/>
                <a:gd name="T29" fmla="*/ 1 h 30"/>
                <a:gd name="T30" fmla="*/ 8 w 22"/>
                <a:gd name="T31" fmla="*/ 1 h 30"/>
                <a:gd name="T32" fmla="*/ 7 w 22"/>
                <a:gd name="T33" fmla="*/ 6 h 30"/>
                <a:gd name="T34" fmla="*/ 6 w 22"/>
                <a:gd name="T35" fmla="*/ 6 h 30"/>
                <a:gd name="T36" fmla="*/ 7 w 22"/>
                <a:gd name="T37" fmla="*/ 9 h 30"/>
                <a:gd name="T38" fmla="*/ 8 w 22"/>
                <a:gd name="T39" fmla="*/ 11 h 30"/>
                <a:gd name="T40" fmla="*/ 10 w 22"/>
                <a:gd name="T41" fmla="*/ 11 h 30"/>
                <a:gd name="T42" fmla="*/ 12 w 22"/>
                <a:gd name="T43" fmla="*/ 12 h 30"/>
                <a:gd name="T44" fmla="*/ 8 w 22"/>
                <a:gd name="T45" fmla="*/ 12 h 30"/>
                <a:gd name="T46" fmla="*/ 10 w 22"/>
                <a:gd name="T47" fmla="*/ 15 h 30"/>
                <a:gd name="T48" fmla="*/ 8 w 22"/>
                <a:gd name="T49" fmla="*/ 12 h 30"/>
                <a:gd name="T50" fmla="*/ 11 w 22"/>
                <a:gd name="T51" fmla="*/ 19 h 30"/>
                <a:gd name="T52" fmla="*/ 12 w 22"/>
                <a:gd name="T53" fmla="*/ 18 h 30"/>
                <a:gd name="T54" fmla="*/ 13 w 22"/>
                <a:gd name="T55" fmla="*/ 20 h 30"/>
                <a:gd name="T56" fmla="*/ 13 w 22"/>
                <a:gd name="T57" fmla="*/ 22 h 30"/>
                <a:gd name="T58" fmla="*/ 15 w 22"/>
                <a:gd name="T59" fmla="*/ 19 h 30"/>
                <a:gd name="T60" fmla="*/ 15 w 22"/>
                <a:gd name="T61" fmla="*/ 18 h 30"/>
                <a:gd name="T62" fmla="*/ 11 w 22"/>
                <a:gd name="T63" fmla="*/ 16 h 30"/>
                <a:gd name="T64" fmla="*/ 11 w 22"/>
                <a:gd name="T65" fmla="*/ 19 h 30"/>
                <a:gd name="T66" fmla="*/ 4 w 22"/>
                <a:gd name="T67" fmla="*/ 20 h 30"/>
                <a:gd name="T68" fmla="*/ 1 w 22"/>
                <a:gd name="T69" fmla="*/ 24 h 30"/>
                <a:gd name="T70" fmla="*/ 5 w 22"/>
                <a:gd name="T71" fmla="*/ 20 h 30"/>
                <a:gd name="T72" fmla="*/ 5 w 22"/>
                <a:gd name="T73" fmla="*/ 18 h 30"/>
                <a:gd name="T74" fmla="*/ 4 w 22"/>
                <a:gd name="T75" fmla="*/ 20 h 30"/>
                <a:gd name="T76" fmla="*/ 15 w 22"/>
                <a:gd name="T77" fmla="*/ 21 h 30"/>
                <a:gd name="T78" fmla="*/ 17 w 22"/>
                <a:gd name="T79" fmla="*/ 20 h 30"/>
                <a:gd name="T80" fmla="*/ 15 w 22"/>
                <a:gd name="T81" fmla="*/ 21 h 30"/>
                <a:gd name="T82" fmla="*/ 21 w 22"/>
                <a:gd name="T83" fmla="*/ 26 h 30"/>
                <a:gd name="T84" fmla="*/ 21 w 22"/>
                <a:gd name="T85" fmla="*/ 22 h 30"/>
                <a:gd name="T86" fmla="*/ 19 w 22"/>
                <a:gd name="T87" fmla="*/ 21 h 30"/>
                <a:gd name="T88" fmla="*/ 18 w 22"/>
                <a:gd name="T89" fmla="*/ 23 h 30"/>
                <a:gd name="T90" fmla="*/ 16 w 22"/>
                <a:gd name="T91" fmla="*/ 24 h 30"/>
                <a:gd name="T92" fmla="*/ 15 w 22"/>
                <a:gd name="T93" fmla="*/ 23 h 30"/>
                <a:gd name="T94" fmla="*/ 12 w 22"/>
                <a:gd name="T95" fmla="*/ 25 h 30"/>
                <a:gd name="T96" fmla="*/ 11 w 22"/>
                <a:gd name="T97" fmla="*/ 27 h 30"/>
                <a:gd name="T98" fmla="*/ 13 w 22"/>
                <a:gd name="T99" fmla="*/ 26 h 30"/>
                <a:gd name="T100" fmla="*/ 15 w 22"/>
                <a:gd name="T101" fmla="*/ 25 h 30"/>
                <a:gd name="T102" fmla="*/ 17 w 22"/>
                <a:gd name="T103" fmla="*/ 29 h 30"/>
                <a:gd name="T104" fmla="*/ 19 w 22"/>
                <a:gd name="T105" fmla="*/ 30 h 30"/>
                <a:gd name="T106" fmla="*/ 19 w 22"/>
                <a:gd name="T107" fmla="*/ 27 h 30"/>
                <a:gd name="T108" fmla="*/ 21 w 22"/>
                <a:gd name="T10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" h="30">
                  <a:moveTo>
                    <a:pt x="12" y="12"/>
                  </a:moveTo>
                  <a:cubicBezTo>
                    <a:pt x="13" y="12"/>
                    <a:pt x="15" y="13"/>
                    <a:pt x="15" y="14"/>
                  </a:cubicBezTo>
                  <a:cubicBezTo>
                    <a:pt x="14" y="14"/>
                    <a:pt x="15" y="16"/>
                    <a:pt x="15" y="16"/>
                  </a:cubicBezTo>
                  <a:cubicBezTo>
                    <a:pt x="16" y="15"/>
                    <a:pt x="17" y="16"/>
                    <a:pt x="16" y="17"/>
                  </a:cubicBezTo>
                  <a:cubicBezTo>
                    <a:pt x="15" y="18"/>
                    <a:pt x="17" y="19"/>
                    <a:pt x="17" y="20"/>
                  </a:cubicBezTo>
                  <a:cubicBezTo>
                    <a:pt x="17" y="21"/>
                    <a:pt x="18" y="20"/>
                    <a:pt x="18" y="19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20" y="17"/>
                    <a:pt x="19" y="16"/>
                    <a:pt x="18" y="15"/>
                  </a:cubicBezTo>
                  <a:cubicBezTo>
                    <a:pt x="18" y="14"/>
                    <a:pt x="16" y="14"/>
                    <a:pt x="16" y="13"/>
                  </a:cubicBezTo>
                  <a:cubicBezTo>
                    <a:pt x="16" y="12"/>
                    <a:pt x="14" y="12"/>
                    <a:pt x="14" y="11"/>
                  </a:cubicBezTo>
                  <a:cubicBezTo>
                    <a:pt x="14" y="11"/>
                    <a:pt x="12" y="10"/>
                    <a:pt x="11" y="11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9" y="8"/>
                    <a:pt x="11" y="7"/>
                    <a:pt x="12" y="6"/>
                  </a:cubicBezTo>
                  <a:cubicBezTo>
                    <a:pt x="13" y="5"/>
                    <a:pt x="11" y="3"/>
                    <a:pt x="12" y="2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9" y="0"/>
                    <a:pt x="8" y="1"/>
                  </a:cubicBezTo>
                  <a:cubicBezTo>
                    <a:pt x="7" y="1"/>
                    <a:pt x="8" y="6"/>
                    <a:pt x="7" y="6"/>
                  </a:cubicBezTo>
                  <a:cubicBezTo>
                    <a:pt x="7" y="6"/>
                    <a:pt x="7" y="5"/>
                    <a:pt x="6" y="6"/>
                  </a:cubicBezTo>
                  <a:cubicBezTo>
                    <a:pt x="6" y="6"/>
                    <a:pt x="6" y="9"/>
                    <a:pt x="7" y="9"/>
                  </a:cubicBezTo>
                  <a:cubicBezTo>
                    <a:pt x="8" y="9"/>
                    <a:pt x="8" y="9"/>
                    <a:pt x="8" y="11"/>
                  </a:cubicBezTo>
                  <a:cubicBezTo>
                    <a:pt x="7" y="12"/>
                    <a:pt x="9" y="12"/>
                    <a:pt x="10" y="11"/>
                  </a:cubicBezTo>
                  <a:cubicBezTo>
                    <a:pt x="11" y="11"/>
                    <a:pt x="11" y="12"/>
                    <a:pt x="12" y="12"/>
                  </a:cubicBezTo>
                  <a:close/>
                  <a:moveTo>
                    <a:pt x="8" y="12"/>
                  </a:moveTo>
                  <a:cubicBezTo>
                    <a:pt x="8" y="13"/>
                    <a:pt x="8" y="15"/>
                    <a:pt x="10" y="15"/>
                  </a:cubicBezTo>
                  <a:cubicBezTo>
                    <a:pt x="11" y="14"/>
                    <a:pt x="8" y="12"/>
                    <a:pt x="8" y="12"/>
                  </a:cubicBezTo>
                  <a:close/>
                  <a:moveTo>
                    <a:pt x="11" y="19"/>
                  </a:moveTo>
                  <a:cubicBezTo>
                    <a:pt x="12" y="19"/>
                    <a:pt x="12" y="19"/>
                    <a:pt x="12" y="18"/>
                  </a:cubicBezTo>
                  <a:cubicBezTo>
                    <a:pt x="13" y="18"/>
                    <a:pt x="13" y="19"/>
                    <a:pt x="13" y="20"/>
                  </a:cubicBezTo>
                  <a:cubicBezTo>
                    <a:pt x="12" y="21"/>
                    <a:pt x="12" y="22"/>
                    <a:pt x="13" y="22"/>
                  </a:cubicBezTo>
                  <a:cubicBezTo>
                    <a:pt x="14" y="23"/>
                    <a:pt x="16" y="19"/>
                    <a:pt x="15" y="19"/>
                  </a:cubicBezTo>
                  <a:cubicBezTo>
                    <a:pt x="15" y="18"/>
                    <a:pt x="14" y="19"/>
                    <a:pt x="15" y="18"/>
                  </a:cubicBezTo>
                  <a:cubicBezTo>
                    <a:pt x="15" y="18"/>
                    <a:pt x="12" y="16"/>
                    <a:pt x="11" y="16"/>
                  </a:cubicBezTo>
                  <a:cubicBezTo>
                    <a:pt x="10" y="16"/>
                    <a:pt x="11" y="19"/>
                    <a:pt x="11" y="19"/>
                  </a:cubicBezTo>
                  <a:close/>
                  <a:moveTo>
                    <a:pt x="4" y="20"/>
                  </a:moveTo>
                  <a:cubicBezTo>
                    <a:pt x="3" y="21"/>
                    <a:pt x="0" y="23"/>
                    <a:pt x="1" y="24"/>
                  </a:cubicBezTo>
                  <a:cubicBezTo>
                    <a:pt x="1" y="24"/>
                    <a:pt x="4" y="21"/>
                    <a:pt x="5" y="20"/>
                  </a:cubicBezTo>
                  <a:cubicBezTo>
                    <a:pt x="6" y="19"/>
                    <a:pt x="6" y="18"/>
                    <a:pt x="5" y="18"/>
                  </a:cubicBezTo>
                  <a:cubicBezTo>
                    <a:pt x="5" y="17"/>
                    <a:pt x="5" y="19"/>
                    <a:pt x="4" y="20"/>
                  </a:cubicBezTo>
                  <a:close/>
                  <a:moveTo>
                    <a:pt x="15" y="21"/>
                  </a:moveTo>
                  <a:cubicBezTo>
                    <a:pt x="15" y="22"/>
                    <a:pt x="17" y="21"/>
                    <a:pt x="17" y="20"/>
                  </a:cubicBezTo>
                  <a:cubicBezTo>
                    <a:pt x="16" y="20"/>
                    <a:pt x="15" y="21"/>
                    <a:pt x="15" y="21"/>
                  </a:cubicBezTo>
                  <a:close/>
                  <a:moveTo>
                    <a:pt x="21" y="26"/>
                  </a:moveTo>
                  <a:cubicBezTo>
                    <a:pt x="22" y="26"/>
                    <a:pt x="21" y="23"/>
                    <a:pt x="21" y="22"/>
                  </a:cubicBezTo>
                  <a:cubicBezTo>
                    <a:pt x="21" y="20"/>
                    <a:pt x="18" y="20"/>
                    <a:pt x="19" y="21"/>
                  </a:cubicBezTo>
                  <a:cubicBezTo>
                    <a:pt x="20" y="22"/>
                    <a:pt x="18" y="22"/>
                    <a:pt x="18" y="23"/>
                  </a:cubicBezTo>
                  <a:cubicBezTo>
                    <a:pt x="18" y="24"/>
                    <a:pt x="16" y="23"/>
                    <a:pt x="16" y="24"/>
                  </a:cubicBezTo>
                  <a:cubicBezTo>
                    <a:pt x="17" y="24"/>
                    <a:pt x="15" y="24"/>
                    <a:pt x="15" y="23"/>
                  </a:cubicBezTo>
                  <a:cubicBezTo>
                    <a:pt x="14" y="23"/>
                    <a:pt x="13" y="24"/>
                    <a:pt x="12" y="25"/>
                  </a:cubicBezTo>
                  <a:cubicBezTo>
                    <a:pt x="11" y="25"/>
                    <a:pt x="10" y="27"/>
                    <a:pt x="11" y="27"/>
                  </a:cubicBezTo>
                  <a:cubicBezTo>
                    <a:pt x="12" y="27"/>
                    <a:pt x="12" y="26"/>
                    <a:pt x="13" y="26"/>
                  </a:cubicBezTo>
                  <a:cubicBezTo>
                    <a:pt x="14" y="26"/>
                    <a:pt x="14" y="25"/>
                    <a:pt x="15" y="25"/>
                  </a:cubicBezTo>
                  <a:cubicBezTo>
                    <a:pt x="16" y="26"/>
                    <a:pt x="15" y="29"/>
                    <a:pt x="17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20" y="30"/>
                    <a:pt x="19" y="28"/>
                    <a:pt x="19" y="27"/>
                  </a:cubicBezTo>
                  <a:cubicBezTo>
                    <a:pt x="19" y="27"/>
                    <a:pt x="20" y="27"/>
                    <a:pt x="2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90" name="Freeform 317"/>
            <p:cNvSpPr>
              <a:spLocks noEditPoints="1"/>
            </p:cNvSpPr>
            <p:nvPr/>
          </p:nvSpPr>
          <p:spPr bwMode="auto">
            <a:xfrm>
              <a:off x="4359" y="2295"/>
              <a:ext cx="108" cy="71"/>
            </a:xfrm>
            <a:custGeom>
              <a:avLst/>
              <a:gdLst>
                <a:gd name="T0" fmla="*/ 20 w 26"/>
                <a:gd name="T1" fmla="*/ 16 h 17"/>
                <a:gd name="T2" fmla="*/ 19 w 26"/>
                <a:gd name="T3" fmla="*/ 15 h 17"/>
                <a:gd name="T4" fmla="*/ 17 w 26"/>
                <a:gd name="T5" fmla="*/ 14 h 17"/>
                <a:gd name="T6" fmla="*/ 15 w 26"/>
                <a:gd name="T7" fmla="*/ 11 h 17"/>
                <a:gd name="T8" fmla="*/ 15 w 26"/>
                <a:gd name="T9" fmla="*/ 9 h 17"/>
                <a:gd name="T10" fmla="*/ 15 w 26"/>
                <a:gd name="T11" fmla="*/ 7 h 17"/>
                <a:gd name="T12" fmla="*/ 11 w 26"/>
                <a:gd name="T13" fmla="*/ 5 h 17"/>
                <a:gd name="T14" fmla="*/ 2 w 26"/>
                <a:gd name="T15" fmla="*/ 0 h 17"/>
                <a:gd name="T16" fmla="*/ 0 w 26"/>
                <a:gd name="T17" fmla="*/ 0 h 17"/>
                <a:gd name="T18" fmla="*/ 0 w 26"/>
                <a:gd name="T19" fmla="*/ 14 h 17"/>
                <a:gd name="T20" fmla="*/ 3 w 26"/>
                <a:gd name="T21" fmla="*/ 14 h 17"/>
                <a:gd name="T22" fmla="*/ 5 w 26"/>
                <a:gd name="T23" fmla="*/ 13 h 17"/>
                <a:gd name="T24" fmla="*/ 7 w 26"/>
                <a:gd name="T25" fmla="*/ 11 h 17"/>
                <a:gd name="T26" fmla="*/ 11 w 26"/>
                <a:gd name="T27" fmla="*/ 12 h 17"/>
                <a:gd name="T28" fmla="*/ 16 w 26"/>
                <a:gd name="T29" fmla="*/ 17 h 17"/>
                <a:gd name="T30" fmla="*/ 21 w 26"/>
                <a:gd name="T31" fmla="*/ 17 h 17"/>
                <a:gd name="T32" fmla="*/ 20 w 26"/>
                <a:gd name="T33" fmla="*/ 16 h 17"/>
                <a:gd name="T34" fmla="*/ 24 w 26"/>
                <a:gd name="T35" fmla="*/ 4 h 17"/>
                <a:gd name="T36" fmla="*/ 22 w 26"/>
                <a:gd name="T37" fmla="*/ 6 h 17"/>
                <a:gd name="T38" fmla="*/ 17 w 26"/>
                <a:gd name="T39" fmla="*/ 6 h 17"/>
                <a:gd name="T40" fmla="*/ 20 w 26"/>
                <a:gd name="T41" fmla="*/ 8 h 17"/>
                <a:gd name="T42" fmla="*/ 25 w 26"/>
                <a:gd name="T43" fmla="*/ 6 h 17"/>
                <a:gd name="T44" fmla="*/ 26 w 26"/>
                <a:gd name="T45" fmla="*/ 4 h 17"/>
                <a:gd name="T46" fmla="*/ 24 w 26"/>
                <a:gd name="T4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17">
                  <a:moveTo>
                    <a:pt x="20" y="16"/>
                  </a:moveTo>
                  <a:cubicBezTo>
                    <a:pt x="20" y="16"/>
                    <a:pt x="19" y="15"/>
                    <a:pt x="19" y="15"/>
                  </a:cubicBezTo>
                  <a:cubicBezTo>
                    <a:pt x="19" y="14"/>
                    <a:pt x="18" y="14"/>
                    <a:pt x="17" y="14"/>
                  </a:cubicBezTo>
                  <a:cubicBezTo>
                    <a:pt x="16" y="13"/>
                    <a:pt x="16" y="11"/>
                    <a:pt x="15" y="11"/>
                  </a:cubicBezTo>
                  <a:cubicBezTo>
                    <a:pt x="14" y="10"/>
                    <a:pt x="13" y="9"/>
                    <a:pt x="15" y="9"/>
                  </a:cubicBezTo>
                  <a:cubicBezTo>
                    <a:pt x="16" y="9"/>
                    <a:pt x="16" y="8"/>
                    <a:pt x="15" y="7"/>
                  </a:cubicBezTo>
                  <a:cubicBezTo>
                    <a:pt x="14" y="6"/>
                    <a:pt x="11" y="6"/>
                    <a:pt x="11" y="5"/>
                  </a:cubicBezTo>
                  <a:cubicBezTo>
                    <a:pt x="11" y="4"/>
                    <a:pt x="5" y="1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6" y="14"/>
                    <a:pt x="5" y="13"/>
                    <a:pt x="5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0"/>
                    <a:pt x="10" y="11"/>
                    <a:pt x="11" y="12"/>
                  </a:cubicBezTo>
                  <a:cubicBezTo>
                    <a:pt x="13" y="13"/>
                    <a:pt x="15" y="17"/>
                    <a:pt x="16" y="17"/>
                  </a:cubicBezTo>
                  <a:cubicBezTo>
                    <a:pt x="18" y="16"/>
                    <a:pt x="19" y="17"/>
                    <a:pt x="21" y="17"/>
                  </a:cubicBezTo>
                  <a:cubicBezTo>
                    <a:pt x="22" y="17"/>
                    <a:pt x="21" y="16"/>
                    <a:pt x="20" y="16"/>
                  </a:cubicBezTo>
                  <a:close/>
                  <a:moveTo>
                    <a:pt x="24" y="4"/>
                  </a:moveTo>
                  <a:cubicBezTo>
                    <a:pt x="24" y="5"/>
                    <a:pt x="23" y="5"/>
                    <a:pt x="22" y="6"/>
                  </a:cubicBezTo>
                  <a:cubicBezTo>
                    <a:pt x="20" y="7"/>
                    <a:pt x="17" y="5"/>
                    <a:pt x="17" y="6"/>
                  </a:cubicBezTo>
                  <a:cubicBezTo>
                    <a:pt x="17" y="7"/>
                    <a:pt x="19" y="8"/>
                    <a:pt x="20" y="8"/>
                  </a:cubicBezTo>
                  <a:cubicBezTo>
                    <a:pt x="22" y="8"/>
                    <a:pt x="25" y="6"/>
                    <a:pt x="25" y="6"/>
                  </a:cubicBezTo>
                  <a:cubicBezTo>
                    <a:pt x="25" y="5"/>
                    <a:pt x="26" y="4"/>
                    <a:pt x="26" y="4"/>
                  </a:cubicBezTo>
                  <a:cubicBezTo>
                    <a:pt x="25" y="3"/>
                    <a:pt x="24" y="4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91" name="Freeform 318"/>
            <p:cNvSpPr>
              <a:spLocks/>
            </p:cNvSpPr>
            <p:nvPr/>
          </p:nvSpPr>
          <p:spPr bwMode="auto">
            <a:xfrm>
              <a:off x="3806" y="2179"/>
              <a:ext cx="21" cy="37"/>
            </a:xfrm>
            <a:custGeom>
              <a:avLst/>
              <a:gdLst>
                <a:gd name="T0" fmla="*/ 1 w 5"/>
                <a:gd name="T1" fmla="*/ 0 h 9"/>
                <a:gd name="T2" fmla="*/ 0 w 5"/>
                <a:gd name="T3" fmla="*/ 2 h 9"/>
                <a:gd name="T4" fmla="*/ 0 w 5"/>
                <a:gd name="T5" fmla="*/ 5 h 9"/>
                <a:gd name="T6" fmla="*/ 1 w 5"/>
                <a:gd name="T7" fmla="*/ 8 h 9"/>
                <a:gd name="T8" fmla="*/ 5 w 5"/>
                <a:gd name="T9" fmla="*/ 5 h 9"/>
                <a:gd name="T10" fmla="*/ 1 w 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9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5" y="3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92" name="Freeform 319"/>
            <p:cNvSpPr>
              <a:spLocks/>
            </p:cNvSpPr>
            <p:nvPr/>
          </p:nvSpPr>
          <p:spPr bwMode="auto">
            <a:xfrm>
              <a:off x="3466" y="2374"/>
              <a:ext cx="66" cy="133"/>
            </a:xfrm>
            <a:custGeom>
              <a:avLst/>
              <a:gdLst>
                <a:gd name="T0" fmla="*/ 13 w 16"/>
                <a:gd name="T1" fmla="*/ 1 h 32"/>
                <a:gd name="T2" fmla="*/ 13 w 16"/>
                <a:gd name="T3" fmla="*/ 2 h 32"/>
                <a:gd name="T4" fmla="*/ 12 w 16"/>
                <a:gd name="T5" fmla="*/ 3 h 32"/>
                <a:gd name="T6" fmla="*/ 11 w 16"/>
                <a:gd name="T7" fmla="*/ 4 h 32"/>
                <a:gd name="T8" fmla="*/ 10 w 16"/>
                <a:gd name="T9" fmla="*/ 5 h 32"/>
                <a:gd name="T10" fmla="*/ 10 w 16"/>
                <a:gd name="T11" fmla="*/ 6 h 32"/>
                <a:gd name="T12" fmla="*/ 8 w 16"/>
                <a:gd name="T13" fmla="*/ 8 h 32"/>
                <a:gd name="T14" fmla="*/ 5 w 16"/>
                <a:gd name="T15" fmla="*/ 9 h 32"/>
                <a:gd name="T16" fmla="*/ 2 w 16"/>
                <a:gd name="T17" fmla="*/ 10 h 32"/>
                <a:gd name="T18" fmla="*/ 1 w 16"/>
                <a:gd name="T19" fmla="*/ 13 h 32"/>
                <a:gd name="T20" fmla="*/ 2 w 16"/>
                <a:gd name="T21" fmla="*/ 17 h 32"/>
                <a:gd name="T22" fmla="*/ 1 w 16"/>
                <a:gd name="T23" fmla="*/ 21 h 32"/>
                <a:gd name="T24" fmla="*/ 0 w 16"/>
                <a:gd name="T25" fmla="*/ 27 h 32"/>
                <a:gd name="T26" fmla="*/ 2 w 16"/>
                <a:gd name="T27" fmla="*/ 31 h 32"/>
                <a:gd name="T28" fmla="*/ 6 w 16"/>
                <a:gd name="T29" fmla="*/ 32 h 32"/>
                <a:gd name="T30" fmla="*/ 8 w 16"/>
                <a:gd name="T31" fmla="*/ 31 h 32"/>
                <a:gd name="T32" fmla="*/ 11 w 16"/>
                <a:gd name="T33" fmla="*/ 22 h 32"/>
                <a:gd name="T34" fmla="*/ 14 w 16"/>
                <a:gd name="T35" fmla="*/ 13 h 32"/>
                <a:gd name="T36" fmla="*/ 14 w 16"/>
                <a:gd name="T37" fmla="*/ 11 h 32"/>
                <a:gd name="T38" fmla="*/ 15 w 16"/>
                <a:gd name="T39" fmla="*/ 9 h 32"/>
                <a:gd name="T40" fmla="*/ 16 w 16"/>
                <a:gd name="T41" fmla="*/ 9 h 32"/>
                <a:gd name="T42" fmla="*/ 15 w 16"/>
                <a:gd name="T43" fmla="*/ 5 h 32"/>
                <a:gd name="T44" fmla="*/ 13 w 16"/>
                <a:gd name="T4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32">
                  <a:moveTo>
                    <a:pt x="13" y="1"/>
                  </a:moveTo>
                  <a:cubicBezTo>
                    <a:pt x="13" y="0"/>
                    <a:pt x="13" y="1"/>
                    <a:pt x="13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9" y="8"/>
                    <a:pt x="8" y="8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4" y="9"/>
                    <a:pt x="3" y="10"/>
                    <a:pt x="2" y="10"/>
                  </a:cubicBezTo>
                  <a:cubicBezTo>
                    <a:pt x="1" y="10"/>
                    <a:pt x="2" y="12"/>
                    <a:pt x="1" y="13"/>
                  </a:cubicBezTo>
                  <a:cubicBezTo>
                    <a:pt x="1" y="14"/>
                    <a:pt x="1" y="15"/>
                    <a:pt x="2" y="17"/>
                  </a:cubicBezTo>
                  <a:cubicBezTo>
                    <a:pt x="2" y="18"/>
                    <a:pt x="3" y="19"/>
                    <a:pt x="1" y="21"/>
                  </a:cubicBezTo>
                  <a:cubicBezTo>
                    <a:pt x="0" y="23"/>
                    <a:pt x="0" y="25"/>
                    <a:pt x="0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3" y="32"/>
                    <a:pt x="5" y="32"/>
                    <a:pt x="6" y="32"/>
                  </a:cubicBezTo>
                  <a:cubicBezTo>
                    <a:pt x="6" y="31"/>
                    <a:pt x="7" y="32"/>
                    <a:pt x="8" y="31"/>
                  </a:cubicBezTo>
                  <a:cubicBezTo>
                    <a:pt x="9" y="30"/>
                    <a:pt x="10" y="25"/>
                    <a:pt x="11" y="22"/>
                  </a:cubicBezTo>
                  <a:cubicBezTo>
                    <a:pt x="12" y="18"/>
                    <a:pt x="14" y="14"/>
                    <a:pt x="14" y="13"/>
                  </a:cubicBezTo>
                  <a:cubicBezTo>
                    <a:pt x="13" y="12"/>
                    <a:pt x="14" y="11"/>
                    <a:pt x="14" y="11"/>
                  </a:cubicBezTo>
                  <a:cubicBezTo>
                    <a:pt x="14" y="10"/>
                    <a:pt x="14" y="8"/>
                    <a:pt x="15" y="9"/>
                  </a:cubicBezTo>
                  <a:cubicBezTo>
                    <a:pt x="15" y="10"/>
                    <a:pt x="16" y="10"/>
                    <a:pt x="16" y="9"/>
                  </a:cubicBezTo>
                  <a:cubicBezTo>
                    <a:pt x="16" y="8"/>
                    <a:pt x="15" y="6"/>
                    <a:pt x="15" y="5"/>
                  </a:cubicBezTo>
                  <a:cubicBezTo>
                    <a:pt x="15" y="3"/>
                    <a:pt x="14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93" name="Freeform 320"/>
            <p:cNvSpPr>
              <a:spLocks noEditPoints="1"/>
            </p:cNvSpPr>
            <p:nvPr/>
          </p:nvSpPr>
          <p:spPr bwMode="auto">
            <a:xfrm>
              <a:off x="3462" y="2087"/>
              <a:ext cx="108" cy="67"/>
            </a:xfrm>
            <a:custGeom>
              <a:avLst/>
              <a:gdLst>
                <a:gd name="T0" fmla="*/ 19 w 26"/>
                <a:gd name="T1" fmla="*/ 1 h 16"/>
                <a:gd name="T2" fmla="*/ 14 w 26"/>
                <a:gd name="T3" fmla="*/ 1 h 16"/>
                <a:gd name="T4" fmla="*/ 11 w 26"/>
                <a:gd name="T5" fmla="*/ 4 h 16"/>
                <a:gd name="T6" fmla="*/ 9 w 26"/>
                <a:gd name="T7" fmla="*/ 5 h 16"/>
                <a:gd name="T8" fmla="*/ 6 w 26"/>
                <a:gd name="T9" fmla="*/ 4 h 16"/>
                <a:gd name="T10" fmla="*/ 4 w 26"/>
                <a:gd name="T11" fmla="*/ 4 h 16"/>
                <a:gd name="T12" fmla="*/ 2 w 26"/>
                <a:gd name="T13" fmla="*/ 4 h 16"/>
                <a:gd name="T14" fmla="*/ 1 w 26"/>
                <a:gd name="T15" fmla="*/ 4 h 16"/>
                <a:gd name="T16" fmla="*/ 1 w 26"/>
                <a:gd name="T17" fmla="*/ 6 h 16"/>
                <a:gd name="T18" fmla="*/ 0 w 26"/>
                <a:gd name="T19" fmla="*/ 6 h 16"/>
                <a:gd name="T20" fmla="*/ 0 w 26"/>
                <a:gd name="T21" fmla="*/ 8 h 16"/>
                <a:gd name="T22" fmla="*/ 1 w 26"/>
                <a:gd name="T23" fmla="*/ 11 h 16"/>
                <a:gd name="T24" fmla="*/ 2 w 26"/>
                <a:gd name="T25" fmla="*/ 14 h 16"/>
                <a:gd name="T26" fmla="*/ 6 w 26"/>
                <a:gd name="T27" fmla="*/ 14 h 16"/>
                <a:gd name="T28" fmla="*/ 8 w 26"/>
                <a:gd name="T29" fmla="*/ 13 h 16"/>
                <a:gd name="T30" fmla="*/ 11 w 26"/>
                <a:gd name="T31" fmla="*/ 12 h 16"/>
                <a:gd name="T32" fmla="*/ 13 w 26"/>
                <a:gd name="T33" fmla="*/ 11 h 16"/>
                <a:gd name="T34" fmla="*/ 15 w 26"/>
                <a:gd name="T35" fmla="*/ 10 h 16"/>
                <a:gd name="T36" fmla="*/ 19 w 26"/>
                <a:gd name="T37" fmla="*/ 9 h 16"/>
                <a:gd name="T38" fmla="*/ 22 w 26"/>
                <a:gd name="T39" fmla="*/ 6 h 16"/>
                <a:gd name="T40" fmla="*/ 23 w 26"/>
                <a:gd name="T41" fmla="*/ 6 h 16"/>
                <a:gd name="T42" fmla="*/ 21 w 26"/>
                <a:gd name="T43" fmla="*/ 0 h 16"/>
                <a:gd name="T44" fmla="*/ 19 w 26"/>
                <a:gd name="T45" fmla="*/ 1 h 16"/>
                <a:gd name="T46" fmla="*/ 24 w 26"/>
                <a:gd name="T47" fmla="*/ 15 h 16"/>
                <a:gd name="T48" fmla="*/ 26 w 26"/>
                <a:gd name="T49" fmla="*/ 15 h 16"/>
                <a:gd name="T50" fmla="*/ 24 w 26"/>
                <a:gd name="T5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16">
                  <a:moveTo>
                    <a:pt x="19" y="1"/>
                  </a:moveTo>
                  <a:cubicBezTo>
                    <a:pt x="17" y="1"/>
                    <a:pt x="15" y="1"/>
                    <a:pt x="14" y="1"/>
                  </a:cubicBezTo>
                  <a:cubicBezTo>
                    <a:pt x="14" y="1"/>
                    <a:pt x="11" y="3"/>
                    <a:pt x="11" y="4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6" y="4"/>
                    <a:pt x="6" y="4"/>
                  </a:cubicBezTo>
                  <a:cubicBezTo>
                    <a:pt x="6" y="4"/>
                    <a:pt x="4" y="4"/>
                    <a:pt x="4" y="4"/>
                  </a:cubicBezTo>
                  <a:cubicBezTo>
                    <a:pt x="3" y="4"/>
                    <a:pt x="2" y="3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10"/>
                    <a:pt x="1" y="11"/>
                  </a:cubicBezTo>
                  <a:cubicBezTo>
                    <a:pt x="2" y="12"/>
                    <a:pt x="1" y="14"/>
                    <a:pt x="2" y="14"/>
                  </a:cubicBezTo>
                  <a:cubicBezTo>
                    <a:pt x="2" y="15"/>
                    <a:pt x="4" y="15"/>
                    <a:pt x="6" y="14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9" y="13"/>
                    <a:pt x="11" y="12"/>
                    <a:pt x="11" y="12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0"/>
                  </a:cubicBezTo>
                  <a:cubicBezTo>
                    <a:pt x="15" y="10"/>
                    <a:pt x="17" y="9"/>
                    <a:pt x="19" y="9"/>
                  </a:cubicBezTo>
                  <a:cubicBezTo>
                    <a:pt x="22" y="8"/>
                    <a:pt x="21" y="7"/>
                    <a:pt x="22" y="6"/>
                  </a:cubicBezTo>
                  <a:cubicBezTo>
                    <a:pt x="22" y="6"/>
                    <a:pt x="23" y="6"/>
                    <a:pt x="23" y="6"/>
                  </a:cubicBezTo>
                  <a:cubicBezTo>
                    <a:pt x="22" y="4"/>
                    <a:pt x="21" y="1"/>
                    <a:pt x="21" y="0"/>
                  </a:cubicBezTo>
                  <a:cubicBezTo>
                    <a:pt x="20" y="0"/>
                    <a:pt x="19" y="1"/>
                    <a:pt x="19" y="1"/>
                  </a:cubicBezTo>
                  <a:close/>
                  <a:moveTo>
                    <a:pt x="24" y="15"/>
                  </a:moveTo>
                  <a:cubicBezTo>
                    <a:pt x="25" y="16"/>
                    <a:pt x="26" y="15"/>
                    <a:pt x="26" y="15"/>
                  </a:cubicBezTo>
                  <a:cubicBezTo>
                    <a:pt x="26" y="15"/>
                    <a:pt x="23" y="15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94" name="Freeform 321"/>
            <p:cNvSpPr>
              <a:spLocks noEditPoints="1"/>
            </p:cNvSpPr>
            <p:nvPr/>
          </p:nvSpPr>
          <p:spPr bwMode="auto">
            <a:xfrm>
              <a:off x="4101" y="2366"/>
              <a:ext cx="378" cy="337"/>
            </a:xfrm>
            <a:custGeom>
              <a:avLst/>
              <a:gdLst>
                <a:gd name="T0" fmla="*/ 89 w 91"/>
                <a:gd name="T1" fmla="*/ 35 h 81"/>
                <a:gd name="T2" fmla="*/ 86 w 91"/>
                <a:gd name="T3" fmla="*/ 32 h 81"/>
                <a:gd name="T4" fmla="*/ 83 w 91"/>
                <a:gd name="T5" fmla="*/ 28 h 81"/>
                <a:gd name="T6" fmla="*/ 80 w 91"/>
                <a:gd name="T7" fmla="*/ 25 h 81"/>
                <a:gd name="T8" fmla="*/ 74 w 91"/>
                <a:gd name="T9" fmla="*/ 18 h 81"/>
                <a:gd name="T10" fmla="*/ 72 w 91"/>
                <a:gd name="T11" fmla="*/ 11 h 81"/>
                <a:gd name="T12" fmla="*/ 68 w 91"/>
                <a:gd name="T13" fmla="*/ 7 h 81"/>
                <a:gd name="T14" fmla="*/ 64 w 91"/>
                <a:gd name="T15" fmla="*/ 2 h 81"/>
                <a:gd name="T16" fmla="*/ 63 w 91"/>
                <a:gd name="T17" fmla="*/ 10 h 81"/>
                <a:gd name="T18" fmla="*/ 58 w 91"/>
                <a:gd name="T19" fmla="*/ 15 h 81"/>
                <a:gd name="T20" fmla="*/ 52 w 91"/>
                <a:gd name="T21" fmla="*/ 12 h 81"/>
                <a:gd name="T22" fmla="*/ 51 w 91"/>
                <a:gd name="T23" fmla="*/ 7 h 81"/>
                <a:gd name="T24" fmla="*/ 52 w 91"/>
                <a:gd name="T25" fmla="*/ 4 h 81"/>
                <a:gd name="T26" fmla="*/ 49 w 91"/>
                <a:gd name="T27" fmla="*/ 4 h 81"/>
                <a:gd name="T28" fmla="*/ 43 w 91"/>
                <a:gd name="T29" fmla="*/ 3 h 81"/>
                <a:gd name="T30" fmla="*/ 38 w 91"/>
                <a:gd name="T31" fmla="*/ 6 h 81"/>
                <a:gd name="T32" fmla="*/ 36 w 91"/>
                <a:gd name="T33" fmla="*/ 10 h 81"/>
                <a:gd name="T34" fmla="*/ 33 w 91"/>
                <a:gd name="T35" fmla="*/ 9 h 81"/>
                <a:gd name="T36" fmla="*/ 29 w 91"/>
                <a:gd name="T37" fmla="*/ 9 h 81"/>
                <a:gd name="T38" fmla="*/ 26 w 91"/>
                <a:gd name="T39" fmla="*/ 11 h 81"/>
                <a:gd name="T40" fmla="*/ 24 w 91"/>
                <a:gd name="T41" fmla="*/ 15 h 81"/>
                <a:gd name="T42" fmla="*/ 21 w 91"/>
                <a:gd name="T43" fmla="*/ 15 h 81"/>
                <a:gd name="T44" fmla="*/ 13 w 91"/>
                <a:gd name="T45" fmla="*/ 22 h 81"/>
                <a:gd name="T46" fmla="*/ 7 w 91"/>
                <a:gd name="T47" fmla="*/ 24 h 81"/>
                <a:gd name="T48" fmla="*/ 2 w 91"/>
                <a:gd name="T49" fmla="*/ 26 h 81"/>
                <a:gd name="T50" fmla="*/ 1 w 91"/>
                <a:gd name="T51" fmla="*/ 33 h 81"/>
                <a:gd name="T52" fmla="*/ 2 w 91"/>
                <a:gd name="T53" fmla="*/ 37 h 81"/>
                <a:gd name="T54" fmla="*/ 4 w 91"/>
                <a:gd name="T55" fmla="*/ 45 h 81"/>
                <a:gd name="T56" fmla="*/ 4 w 91"/>
                <a:gd name="T57" fmla="*/ 55 h 81"/>
                <a:gd name="T58" fmla="*/ 11 w 91"/>
                <a:gd name="T59" fmla="*/ 58 h 81"/>
                <a:gd name="T60" fmla="*/ 20 w 91"/>
                <a:gd name="T61" fmla="*/ 55 h 81"/>
                <a:gd name="T62" fmla="*/ 31 w 91"/>
                <a:gd name="T63" fmla="*/ 51 h 81"/>
                <a:gd name="T64" fmla="*/ 43 w 91"/>
                <a:gd name="T65" fmla="*/ 51 h 81"/>
                <a:gd name="T66" fmla="*/ 47 w 91"/>
                <a:gd name="T67" fmla="*/ 53 h 81"/>
                <a:gd name="T68" fmla="*/ 51 w 91"/>
                <a:gd name="T69" fmla="*/ 57 h 81"/>
                <a:gd name="T70" fmla="*/ 54 w 91"/>
                <a:gd name="T71" fmla="*/ 56 h 81"/>
                <a:gd name="T72" fmla="*/ 56 w 91"/>
                <a:gd name="T73" fmla="*/ 57 h 81"/>
                <a:gd name="T74" fmla="*/ 59 w 91"/>
                <a:gd name="T75" fmla="*/ 62 h 81"/>
                <a:gd name="T76" fmla="*/ 67 w 91"/>
                <a:gd name="T77" fmla="*/ 68 h 81"/>
                <a:gd name="T78" fmla="*/ 71 w 91"/>
                <a:gd name="T79" fmla="*/ 67 h 81"/>
                <a:gd name="T80" fmla="*/ 74 w 91"/>
                <a:gd name="T81" fmla="*/ 69 h 81"/>
                <a:gd name="T82" fmla="*/ 82 w 91"/>
                <a:gd name="T83" fmla="*/ 65 h 81"/>
                <a:gd name="T84" fmla="*/ 87 w 91"/>
                <a:gd name="T85" fmla="*/ 52 h 81"/>
                <a:gd name="T86" fmla="*/ 90 w 91"/>
                <a:gd name="T87" fmla="*/ 45 h 81"/>
                <a:gd name="T88" fmla="*/ 41 w 91"/>
                <a:gd name="T89" fmla="*/ 2 h 81"/>
                <a:gd name="T90" fmla="*/ 52 w 91"/>
                <a:gd name="T91" fmla="*/ 60 h 81"/>
                <a:gd name="T92" fmla="*/ 74 w 91"/>
                <a:gd name="T93" fmla="*/ 74 h 81"/>
                <a:gd name="T94" fmla="*/ 74 w 91"/>
                <a:gd name="T95" fmla="*/ 81 h 81"/>
                <a:gd name="T96" fmla="*/ 77 w 91"/>
                <a:gd name="T97" fmla="*/ 79 h 81"/>
                <a:gd name="T98" fmla="*/ 74 w 91"/>
                <a:gd name="T9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1" h="81">
                  <a:moveTo>
                    <a:pt x="90" y="41"/>
                  </a:moveTo>
                  <a:cubicBezTo>
                    <a:pt x="90" y="40"/>
                    <a:pt x="90" y="39"/>
                    <a:pt x="90" y="39"/>
                  </a:cubicBezTo>
                  <a:cubicBezTo>
                    <a:pt x="89" y="39"/>
                    <a:pt x="89" y="37"/>
                    <a:pt x="89" y="35"/>
                  </a:cubicBezTo>
                  <a:cubicBezTo>
                    <a:pt x="90" y="34"/>
                    <a:pt x="90" y="34"/>
                    <a:pt x="89" y="35"/>
                  </a:cubicBezTo>
                  <a:cubicBezTo>
                    <a:pt x="88" y="36"/>
                    <a:pt x="88" y="34"/>
                    <a:pt x="87" y="33"/>
                  </a:cubicBezTo>
                  <a:cubicBezTo>
                    <a:pt x="87" y="33"/>
                    <a:pt x="87" y="31"/>
                    <a:pt x="86" y="32"/>
                  </a:cubicBezTo>
                  <a:cubicBezTo>
                    <a:pt x="85" y="32"/>
                    <a:pt x="85" y="30"/>
                    <a:pt x="85" y="31"/>
                  </a:cubicBezTo>
                  <a:cubicBezTo>
                    <a:pt x="84" y="31"/>
                    <a:pt x="84" y="29"/>
                    <a:pt x="84" y="28"/>
                  </a:cubicBezTo>
                  <a:cubicBezTo>
                    <a:pt x="84" y="27"/>
                    <a:pt x="83" y="28"/>
                    <a:pt x="83" y="28"/>
                  </a:cubicBezTo>
                  <a:cubicBezTo>
                    <a:pt x="83" y="27"/>
                    <a:pt x="82" y="27"/>
                    <a:pt x="82" y="28"/>
                  </a:cubicBezTo>
                  <a:cubicBezTo>
                    <a:pt x="81" y="28"/>
                    <a:pt x="81" y="27"/>
                    <a:pt x="81" y="26"/>
                  </a:cubicBezTo>
                  <a:cubicBezTo>
                    <a:pt x="81" y="26"/>
                    <a:pt x="81" y="25"/>
                    <a:pt x="80" y="25"/>
                  </a:cubicBezTo>
                  <a:cubicBezTo>
                    <a:pt x="80" y="24"/>
                    <a:pt x="80" y="24"/>
                    <a:pt x="80" y="23"/>
                  </a:cubicBezTo>
                  <a:cubicBezTo>
                    <a:pt x="80" y="22"/>
                    <a:pt x="75" y="20"/>
                    <a:pt x="74" y="20"/>
                  </a:cubicBezTo>
                  <a:cubicBezTo>
                    <a:pt x="74" y="20"/>
                    <a:pt x="74" y="19"/>
                    <a:pt x="74" y="18"/>
                  </a:cubicBezTo>
                  <a:cubicBezTo>
                    <a:pt x="74" y="18"/>
                    <a:pt x="73" y="17"/>
                    <a:pt x="73" y="16"/>
                  </a:cubicBezTo>
                  <a:cubicBezTo>
                    <a:pt x="73" y="15"/>
                    <a:pt x="72" y="14"/>
                    <a:pt x="72" y="13"/>
                  </a:cubicBezTo>
                  <a:cubicBezTo>
                    <a:pt x="72" y="13"/>
                    <a:pt x="72" y="12"/>
                    <a:pt x="72" y="11"/>
                  </a:cubicBezTo>
                  <a:cubicBezTo>
                    <a:pt x="72" y="10"/>
                    <a:pt x="70" y="9"/>
                    <a:pt x="70" y="9"/>
                  </a:cubicBezTo>
                  <a:cubicBezTo>
                    <a:pt x="70" y="8"/>
                    <a:pt x="69" y="9"/>
                    <a:pt x="69" y="9"/>
                  </a:cubicBezTo>
                  <a:cubicBezTo>
                    <a:pt x="68" y="9"/>
                    <a:pt x="68" y="8"/>
                    <a:pt x="68" y="7"/>
                  </a:cubicBezTo>
                  <a:cubicBezTo>
                    <a:pt x="68" y="6"/>
                    <a:pt x="68" y="4"/>
                    <a:pt x="67" y="3"/>
                  </a:cubicBezTo>
                  <a:cubicBezTo>
                    <a:pt x="66" y="3"/>
                    <a:pt x="66" y="1"/>
                    <a:pt x="66" y="1"/>
                  </a:cubicBezTo>
                  <a:cubicBezTo>
                    <a:pt x="65" y="0"/>
                    <a:pt x="64" y="2"/>
                    <a:pt x="64" y="2"/>
                  </a:cubicBezTo>
                  <a:cubicBezTo>
                    <a:pt x="64" y="3"/>
                    <a:pt x="64" y="4"/>
                    <a:pt x="64" y="4"/>
                  </a:cubicBezTo>
                  <a:cubicBezTo>
                    <a:pt x="63" y="4"/>
                    <a:pt x="64" y="6"/>
                    <a:pt x="64" y="6"/>
                  </a:cubicBezTo>
                  <a:cubicBezTo>
                    <a:pt x="63" y="7"/>
                    <a:pt x="63" y="9"/>
                    <a:pt x="63" y="10"/>
                  </a:cubicBezTo>
                  <a:cubicBezTo>
                    <a:pt x="63" y="12"/>
                    <a:pt x="63" y="13"/>
                    <a:pt x="63" y="14"/>
                  </a:cubicBezTo>
                  <a:cubicBezTo>
                    <a:pt x="62" y="15"/>
                    <a:pt x="62" y="16"/>
                    <a:pt x="61" y="16"/>
                  </a:cubicBezTo>
                  <a:cubicBezTo>
                    <a:pt x="60" y="17"/>
                    <a:pt x="58" y="16"/>
                    <a:pt x="58" y="15"/>
                  </a:cubicBezTo>
                  <a:cubicBezTo>
                    <a:pt x="58" y="15"/>
                    <a:pt x="57" y="14"/>
                    <a:pt x="56" y="14"/>
                  </a:cubicBezTo>
                  <a:cubicBezTo>
                    <a:pt x="55" y="14"/>
                    <a:pt x="55" y="13"/>
                    <a:pt x="54" y="13"/>
                  </a:cubicBezTo>
                  <a:cubicBezTo>
                    <a:pt x="53" y="12"/>
                    <a:pt x="52" y="13"/>
                    <a:pt x="52" y="12"/>
                  </a:cubicBezTo>
                  <a:cubicBezTo>
                    <a:pt x="51" y="11"/>
                    <a:pt x="51" y="11"/>
                    <a:pt x="50" y="10"/>
                  </a:cubicBezTo>
                  <a:cubicBezTo>
                    <a:pt x="49" y="10"/>
                    <a:pt x="50" y="10"/>
                    <a:pt x="50" y="9"/>
                  </a:cubicBezTo>
                  <a:cubicBezTo>
                    <a:pt x="51" y="8"/>
                    <a:pt x="51" y="8"/>
                    <a:pt x="51" y="7"/>
                  </a:cubicBezTo>
                  <a:cubicBezTo>
                    <a:pt x="50" y="6"/>
                    <a:pt x="51" y="7"/>
                    <a:pt x="52" y="6"/>
                  </a:cubicBezTo>
                  <a:cubicBezTo>
                    <a:pt x="53" y="6"/>
                    <a:pt x="52" y="5"/>
                    <a:pt x="53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3"/>
                    <a:pt x="52" y="4"/>
                    <a:pt x="51" y="4"/>
                  </a:cubicBezTo>
                  <a:cubicBezTo>
                    <a:pt x="51" y="5"/>
                    <a:pt x="51" y="3"/>
                    <a:pt x="51" y="3"/>
                  </a:cubicBezTo>
                  <a:cubicBezTo>
                    <a:pt x="50" y="3"/>
                    <a:pt x="49" y="5"/>
                    <a:pt x="49" y="4"/>
                  </a:cubicBezTo>
                  <a:cubicBezTo>
                    <a:pt x="48" y="3"/>
                    <a:pt x="46" y="3"/>
                    <a:pt x="45" y="3"/>
                  </a:cubicBezTo>
                  <a:cubicBezTo>
                    <a:pt x="44" y="2"/>
                    <a:pt x="43" y="1"/>
                    <a:pt x="43" y="1"/>
                  </a:cubicBezTo>
                  <a:cubicBezTo>
                    <a:pt x="42" y="2"/>
                    <a:pt x="43" y="2"/>
                    <a:pt x="43" y="3"/>
                  </a:cubicBezTo>
                  <a:cubicBezTo>
                    <a:pt x="44" y="4"/>
                    <a:pt x="41" y="4"/>
                    <a:pt x="40" y="4"/>
                  </a:cubicBezTo>
                  <a:cubicBezTo>
                    <a:pt x="39" y="4"/>
                    <a:pt x="40" y="5"/>
                    <a:pt x="39" y="4"/>
                  </a:cubicBezTo>
                  <a:cubicBezTo>
                    <a:pt x="39" y="4"/>
                    <a:pt x="38" y="6"/>
                    <a:pt x="38" y="6"/>
                  </a:cubicBezTo>
                  <a:cubicBezTo>
                    <a:pt x="37" y="7"/>
                    <a:pt x="38" y="8"/>
                    <a:pt x="37" y="8"/>
                  </a:cubicBezTo>
                  <a:cubicBezTo>
                    <a:pt x="36" y="9"/>
                    <a:pt x="36" y="9"/>
                    <a:pt x="37" y="10"/>
                  </a:cubicBezTo>
                  <a:cubicBezTo>
                    <a:pt x="38" y="11"/>
                    <a:pt x="37" y="11"/>
                    <a:pt x="36" y="10"/>
                  </a:cubicBezTo>
                  <a:cubicBezTo>
                    <a:pt x="35" y="9"/>
                    <a:pt x="34" y="9"/>
                    <a:pt x="35" y="10"/>
                  </a:cubicBezTo>
                  <a:cubicBezTo>
                    <a:pt x="35" y="11"/>
                    <a:pt x="34" y="11"/>
                    <a:pt x="34" y="10"/>
                  </a:cubicBezTo>
                  <a:cubicBezTo>
                    <a:pt x="34" y="9"/>
                    <a:pt x="33" y="9"/>
                    <a:pt x="33" y="9"/>
                  </a:cubicBezTo>
                  <a:cubicBezTo>
                    <a:pt x="32" y="8"/>
                    <a:pt x="31" y="7"/>
                    <a:pt x="31" y="7"/>
                  </a:cubicBezTo>
                  <a:cubicBezTo>
                    <a:pt x="30" y="7"/>
                    <a:pt x="30" y="8"/>
                    <a:pt x="29" y="8"/>
                  </a:cubicBezTo>
                  <a:cubicBezTo>
                    <a:pt x="29" y="8"/>
                    <a:pt x="29" y="8"/>
                    <a:pt x="29" y="9"/>
                  </a:cubicBezTo>
                  <a:cubicBezTo>
                    <a:pt x="29" y="10"/>
                    <a:pt x="28" y="9"/>
                    <a:pt x="27" y="9"/>
                  </a:cubicBezTo>
                  <a:cubicBezTo>
                    <a:pt x="26" y="9"/>
                    <a:pt x="27" y="10"/>
                    <a:pt x="27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25" y="14"/>
                    <a:pt x="24" y="13"/>
                    <a:pt x="24" y="13"/>
                  </a:cubicBezTo>
                  <a:cubicBezTo>
                    <a:pt x="23" y="13"/>
                    <a:pt x="24" y="14"/>
                    <a:pt x="24" y="15"/>
                  </a:cubicBezTo>
                  <a:cubicBezTo>
                    <a:pt x="24" y="15"/>
                    <a:pt x="24" y="15"/>
                    <a:pt x="23" y="16"/>
                  </a:cubicBezTo>
                  <a:cubicBezTo>
                    <a:pt x="23" y="16"/>
                    <a:pt x="22" y="15"/>
                    <a:pt x="22" y="14"/>
                  </a:cubicBezTo>
                  <a:cubicBezTo>
                    <a:pt x="22" y="13"/>
                    <a:pt x="21" y="14"/>
                    <a:pt x="21" y="15"/>
                  </a:cubicBezTo>
                  <a:cubicBezTo>
                    <a:pt x="20" y="16"/>
                    <a:pt x="21" y="17"/>
                    <a:pt x="21" y="18"/>
                  </a:cubicBezTo>
                  <a:cubicBezTo>
                    <a:pt x="20" y="18"/>
                    <a:pt x="18" y="19"/>
                    <a:pt x="17" y="21"/>
                  </a:cubicBezTo>
                  <a:cubicBezTo>
                    <a:pt x="16" y="22"/>
                    <a:pt x="14" y="21"/>
                    <a:pt x="13" y="22"/>
                  </a:cubicBezTo>
                  <a:cubicBezTo>
                    <a:pt x="13" y="22"/>
                    <a:pt x="12" y="22"/>
                    <a:pt x="11" y="22"/>
                  </a:cubicBezTo>
                  <a:cubicBezTo>
                    <a:pt x="11" y="23"/>
                    <a:pt x="9" y="24"/>
                    <a:pt x="9" y="23"/>
                  </a:cubicBezTo>
                  <a:cubicBezTo>
                    <a:pt x="9" y="23"/>
                    <a:pt x="7" y="23"/>
                    <a:pt x="7" y="24"/>
                  </a:cubicBezTo>
                  <a:cubicBezTo>
                    <a:pt x="6" y="25"/>
                    <a:pt x="5" y="26"/>
                    <a:pt x="4" y="26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2" y="27"/>
                    <a:pt x="2" y="26"/>
                    <a:pt x="2" y="26"/>
                  </a:cubicBezTo>
                  <a:cubicBezTo>
                    <a:pt x="2" y="25"/>
                    <a:pt x="2" y="26"/>
                    <a:pt x="1" y="27"/>
                  </a:cubicBezTo>
                  <a:cubicBezTo>
                    <a:pt x="1" y="28"/>
                    <a:pt x="2" y="29"/>
                    <a:pt x="1" y="30"/>
                  </a:cubicBezTo>
                  <a:cubicBezTo>
                    <a:pt x="1" y="31"/>
                    <a:pt x="0" y="32"/>
                    <a:pt x="1" y="33"/>
                  </a:cubicBezTo>
                  <a:cubicBezTo>
                    <a:pt x="2" y="35"/>
                    <a:pt x="3" y="36"/>
                    <a:pt x="2" y="36"/>
                  </a:cubicBezTo>
                  <a:cubicBezTo>
                    <a:pt x="2" y="37"/>
                    <a:pt x="1" y="35"/>
                    <a:pt x="1" y="35"/>
                  </a:cubicBezTo>
                  <a:cubicBezTo>
                    <a:pt x="1" y="36"/>
                    <a:pt x="2" y="36"/>
                    <a:pt x="2" y="37"/>
                  </a:cubicBezTo>
                  <a:cubicBezTo>
                    <a:pt x="1" y="37"/>
                    <a:pt x="0" y="35"/>
                    <a:pt x="0" y="36"/>
                  </a:cubicBezTo>
                  <a:cubicBezTo>
                    <a:pt x="0" y="36"/>
                    <a:pt x="2" y="39"/>
                    <a:pt x="2" y="41"/>
                  </a:cubicBezTo>
                  <a:cubicBezTo>
                    <a:pt x="2" y="42"/>
                    <a:pt x="4" y="43"/>
                    <a:pt x="4" y="45"/>
                  </a:cubicBezTo>
                  <a:cubicBezTo>
                    <a:pt x="4" y="47"/>
                    <a:pt x="6" y="49"/>
                    <a:pt x="6" y="50"/>
                  </a:cubicBezTo>
                  <a:cubicBezTo>
                    <a:pt x="6" y="50"/>
                    <a:pt x="5" y="51"/>
                    <a:pt x="6" y="53"/>
                  </a:cubicBezTo>
                  <a:cubicBezTo>
                    <a:pt x="6" y="54"/>
                    <a:pt x="5" y="55"/>
                    <a:pt x="4" y="55"/>
                  </a:cubicBezTo>
                  <a:cubicBezTo>
                    <a:pt x="3" y="55"/>
                    <a:pt x="4" y="56"/>
                    <a:pt x="5" y="56"/>
                  </a:cubicBezTo>
                  <a:cubicBezTo>
                    <a:pt x="6" y="56"/>
                    <a:pt x="5" y="57"/>
                    <a:pt x="6" y="58"/>
                  </a:cubicBezTo>
                  <a:cubicBezTo>
                    <a:pt x="8" y="58"/>
                    <a:pt x="10" y="58"/>
                    <a:pt x="11" y="58"/>
                  </a:cubicBezTo>
                  <a:cubicBezTo>
                    <a:pt x="12" y="58"/>
                    <a:pt x="12" y="57"/>
                    <a:pt x="13" y="57"/>
                  </a:cubicBezTo>
                  <a:cubicBezTo>
                    <a:pt x="14" y="57"/>
                    <a:pt x="14" y="56"/>
                    <a:pt x="15" y="56"/>
                  </a:cubicBezTo>
                  <a:cubicBezTo>
                    <a:pt x="15" y="55"/>
                    <a:pt x="18" y="55"/>
                    <a:pt x="20" y="55"/>
                  </a:cubicBezTo>
                  <a:cubicBezTo>
                    <a:pt x="23" y="55"/>
                    <a:pt x="24" y="55"/>
                    <a:pt x="24" y="53"/>
                  </a:cubicBezTo>
                  <a:cubicBezTo>
                    <a:pt x="25" y="53"/>
                    <a:pt x="27" y="53"/>
                    <a:pt x="27" y="52"/>
                  </a:cubicBezTo>
                  <a:cubicBezTo>
                    <a:pt x="28" y="51"/>
                    <a:pt x="29" y="51"/>
                    <a:pt x="31" y="51"/>
                  </a:cubicBezTo>
                  <a:cubicBezTo>
                    <a:pt x="33" y="51"/>
                    <a:pt x="34" y="50"/>
                    <a:pt x="36" y="50"/>
                  </a:cubicBezTo>
                  <a:cubicBezTo>
                    <a:pt x="37" y="49"/>
                    <a:pt x="39" y="49"/>
                    <a:pt x="40" y="49"/>
                  </a:cubicBezTo>
                  <a:cubicBezTo>
                    <a:pt x="41" y="49"/>
                    <a:pt x="42" y="51"/>
                    <a:pt x="43" y="51"/>
                  </a:cubicBezTo>
                  <a:cubicBezTo>
                    <a:pt x="44" y="50"/>
                    <a:pt x="45" y="51"/>
                    <a:pt x="45" y="51"/>
                  </a:cubicBezTo>
                  <a:cubicBezTo>
                    <a:pt x="46" y="51"/>
                    <a:pt x="46" y="51"/>
                    <a:pt x="47" y="51"/>
                  </a:cubicBezTo>
                  <a:cubicBezTo>
                    <a:pt x="47" y="52"/>
                    <a:pt x="47" y="52"/>
                    <a:pt x="47" y="53"/>
                  </a:cubicBezTo>
                  <a:cubicBezTo>
                    <a:pt x="46" y="53"/>
                    <a:pt x="48" y="53"/>
                    <a:pt x="49" y="55"/>
                  </a:cubicBezTo>
                  <a:cubicBezTo>
                    <a:pt x="50" y="56"/>
                    <a:pt x="49" y="56"/>
                    <a:pt x="49" y="57"/>
                  </a:cubicBezTo>
                  <a:cubicBezTo>
                    <a:pt x="50" y="58"/>
                    <a:pt x="50" y="58"/>
                    <a:pt x="51" y="57"/>
                  </a:cubicBezTo>
                  <a:cubicBezTo>
                    <a:pt x="52" y="55"/>
                    <a:pt x="53" y="56"/>
                    <a:pt x="53" y="55"/>
                  </a:cubicBezTo>
                  <a:cubicBezTo>
                    <a:pt x="54" y="54"/>
                    <a:pt x="55" y="52"/>
                    <a:pt x="55" y="53"/>
                  </a:cubicBezTo>
                  <a:cubicBezTo>
                    <a:pt x="56" y="53"/>
                    <a:pt x="55" y="54"/>
                    <a:pt x="54" y="56"/>
                  </a:cubicBezTo>
                  <a:cubicBezTo>
                    <a:pt x="54" y="58"/>
                    <a:pt x="53" y="57"/>
                    <a:pt x="53" y="58"/>
                  </a:cubicBezTo>
                  <a:cubicBezTo>
                    <a:pt x="53" y="58"/>
                    <a:pt x="55" y="59"/>
                    <a:pt x="55" y="58"/>
                  </a:cubicBezTo>
                  <a:cubicBezTo>
                    <a:pt x="55" y="56"/>
                    <a:pt x="55" y="56"/>
                    <a:pt x="56" y="57"/>
                  </a:cubicBezTo>
                  <a:cubicBezTo>
                    <a:pt x="57" y="58"/>
                    <a:pt x="56" y="59"/>
                    <a:pt x="56" y="59"/>
                  </a:cubicBezTo>
                  <a:cubicBezTo>
                    <a:pt x="56" y="60"/>
                    <a:pt x="57" y="59"/>
                    <a:pt x="58" y="59"/>
                  </a:cubicBezTo>
                  <a:cubicBezTo>
                    <a:pt x="58" y="59"/>
                    <a:pt x="60" y="61"/>
                    <a:pt x="59" y="62"/>
                  </a:cubicBezTo>
                  <a:cubicBezTo>
                    <a:pt x="59" y="63"/>
                    <a:pt x="59" y="64"/>
                    <a:pt x="61" y="65"/>
                  </a:cubicBezTo>
                  <a:cubicBezTo>
                    <a:pt x="62" y="66"/>
                    <a:pt x="62" y="66"/>
                    <a:pt x="63" y="66"/>
                  </a:cubicBezTo>
                  <a:cubicBezTo>
                    <a:pt x="64" y="66"/>
                    <a:pt x="67" y="67"/>
                    <a:pt x="67" y="68"/>
                  </a:cubicBezTo>
                  <a:cubicBezTo>
                    <a:pt x="68" y="68"/>
                    <a:pt x="70" y="67"/>
                    <a:pt x="70" y="66"/>
                  </a:cubicBezTo>
                  <a:cubicBezTo>
                    <a:pt x="70" y="65"/>
                    <a:pt x="72" y="66"/>
                    <a:pt x="71" y="66"/>
                  </a:cubicBezTo>
                  <a:cubicBezTo>
                    <a:pt x="70" y="67"/>
                    <a:pt x="71" y="68"/>
                    <a:pt x="71" y="67"/>
                  </a:cubicBezTo>
                  <a:cubicBezTo>
                    <a:pt x="71" y="66"/>
                    <a:pt x="72" y="66"/>
                    <a:pt x="72" y="67"/>
                  </a:cubicBezTo>
                  <a:cubicBezTo>
                    <a:pt x="72" y="67"/>
                    <a:pt x="73" y="67"/>
                    <a:pt x="73" y="68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8"/>
                    <a:pt x="74" y="68"/>
                    <a:pt x="75" y="67"/>
                  </a:cubicBezTo>
                  <a:cubicBezTo>
                    <a:pt x="76" y="67"/>
                    <a:pt x="76" y="66"/>
                    <a:pt x="77" y="66"/>
                  </a:cubicBezTo>
                  <a:cubicBezTo>
                    <a:pt x="78" y="65"/>
                    <a:pt x="82" y="65"/>
                    <a:pt x="82" y="65"/>
                  </a:cubicBezTo>
                  <a:cubicBezTo>
                    <a:pt x="82" y="65"/>
                    <a:pt x="82" y="62"/>
                    <a:pt x="83" y="61"/>
                  </a:cubicBezTo>
                  <a:cubicBezTo>
                    <a:pt x="83" y="59"/>
                    <a:pt x="84" y="59"/>
                    <a:pt x="84" y="57"/>
                  </a:cubicBezTo>
                  <a:cubicBezTo>
                    <a:pt x="85" y="56"/>
                    <a:pt x="86" y="53"/>
                    <a:pt x="87" y="52"/>
                  </a:cubicBezTo>
                  <a:cubicBezTo>
                    <a:pt x="87" y="52"/>
                    <a:pt x="88" y="52"/>
                    <a:pt x="88" y="51"/>
                  </a:cubicBezTo>
                  <a:cubicBezTo>
                    <a:pt x="88" y="50"/>
                    <a:pt x="89" y="49"/>
                    <a:pt x="89" y="48"/>
                  </a:cubicBezTo>
                  <a:cubicBezTo>
                    <a:pt x="89" y="47"/>
                    <a:pt x="90" y="45"/>
                    <a:pt x="90" y="45"/>
                  </a:cubicBezTo>
                  <a:cubicBezTo>
                    <a:pt x="90" y="45"/>
                    <a:pt x="89" y="44"/>
                    <a:pt x="90" y="43"/>
                  </a:cubicBezTo>
                  <a:cubicBezTo>
                    <a:pt x="91" y="42"/>
                    <a:pt x="90" y="41"/>
                    <a:pt x="90" y="41"/>
                  </a:cubicBezTo>
                  <a:close/>
                  <a:moveTo>
                    <a:pt x="41" y="2"/>
                  </a:moveTo>
                  <a:cubicBezTo>
                    <a:pt x="41" y="2"/>
                    <a:pt x="37" y="2"/>
                    <a:pt x="38" y="3"/>
                  </a:cubicBezTo>
                  <a:cubicBezTo>
                    <a:pt x="39" y="3"/>
                    <a:pt x="41" y="3"/>
                    <a:pt x="41" y="2"/>
                  </a:cubicBezTo>
                  <a:close/>
                  <a:moveTo>
                    <a:pt x="52" y="60"/>
                  </a:moveTo>
                  <a:cubicBezTo>
                    <a:pt x="53" y="61"/>
                    <a:pt x="54" y="61"/>
                    <a:pt x="55" y="60"/>
                  </a:cubicBezTo>
                  <a:cubicBezTo>
                    <a:pt x="55" y="59"/>
                    <a:pt x="51" y="60"/>
                    <a:pt x="52" y="60"/>
                  </a:cubicBezTo>
                  <a:close/>
                  <a:moveTo>
                    <a:pt x="74" y="74"/>
                  </a:moveTo>
                  <a:cubicBezTo>
                    <a:pt x="73" y="74"/>
                    <a:pt x="71" y="73"/>
                    <a:pt x="70" y="73"/>
                  </a:cubicBezTo>
                  <a:cubicBezTo>
                    <a:pt x="70" y="73"/>
                    <a:pt x="72" y="76"/>
                    <a:pt x="71" y="77"/>
                  </a:cubicBezTo>
                  <a:cubicBezTo>
                    <a:pt x="71" y="78"/>
                    <a:pt x="73" y="81"/>
                    <a:pt x="74" y="81"/>
                  </a:cubicBezTo>
                  <a:cubicBezTo>
                    <a:pt x="75" y="81"/>
                    <a:pt x="75" y="80"/>
                    <a:pt x="76" y="80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7" y="79"/>
                    <a:pt x="77" y="79"/>
                  </a:cubicBezTo>
                  <a:cubicBezTo>
                    <a:pt x="78" y="79"/>
                    <a:pt x="77" y="77"/>
                    <a:pt x="78" y="77"/>
                  </a:cubicBezTo>
                  <a:cubicBezTo>
                    <a:pt x="79" y="77"/>
                    <a:pt x="78" y="74"/>
                    <a:pt x="78" y="73"/>
                  </a:cubicBezTo>
                  <a:cubicBezTo>
                    <a:pt x="78" y="72"/>
                    <a:pt x="75" y="74"/>
                    <a:pt x="74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95" name="Freeform 322"/>
            <p:cNvSpPr>
              <a:spLocks/>
            </p:cNvSpPr>
            <p:nvPr/>
          </p:nvSpPr>
          <p:spPr bwMode="auto">
            <a:xfrm>
              <a:off x="3557" y="1846"/>
              <a:ext cx="129" cy="83"/>
            </a:xfrm>
            <a:custGeom>
              <a:avLst/>
              <a:gdLst>
                <a:gd name="T0" fmla="*/ 31 w 31"/>
                <a:gd name="T1" fmla="*/ 12 h 20"/>
                <a:gd name="T2" fmla="*/ 29 w 31"/>
                <a:gd name="T3" fmla="*/ 12 h 20"/>
                <a:gd name="T4" fmla="*/ 27 w 31"/>
                <a:gd name="T5" fmla="*/ 10 h 20"/>
                <a:gd name="T6" fmla="*/ 24 w 31"/>
                <a:gd name="T7" fmla="*/ 9 h 20"/>
                <a:gd name="T8" fmla="*/ 22 w 31"/>
                <a:gd name="T9" fmla="*/ 7 h 20"/>
                <a:gd name="T10" fmla="*/ 21 w 31"/>
                <a:gd name="T11" fmla="*/ 5 h 20"/>
                <a:gd name="T12" fmla="*/ 20 w 31"/>
                <a:gd name="T13" fmla="*/ 4 h 20"/>
                <a:gd name="T14" fmla="*/ 17 w 31"/>
                <a:gd name="T15" fmla="*/ 3 h 20"/>
                <a:gd name="T16" fmla="*/ 16 w 31"/>
                <a:gd name="T17" fmla="*/ 1 h 20"/>
                <a:gd name="T18" fmla="*/ 14 w 31"/>
                <a:gd name="T19" fmla="*/ 0 h 20"/>
                <a:gd name="T20" fmla="*/ 13 w 31"/>
                <a:gd name="T21" fmla="*/ 0 h 20"/>
                <a:gd name="T22" fmla="*/ 12 w 31"/>
                <a:gd name="T23" fmla="*/ 0 h 20"/>
                <a:gd name="T24" fmla="*/ 11 w 31"/>
                <a:gd name="T25" fmla="*/ 1 h 20"/>
                <a:gd name="T26" fmla="*/ 9 w 31"/>
                <a:gd name="T27" fmla="*/ 2 h 20"/>
                <a:gd name="T28" fmla="*/ 9 w 31"/>
                <a:gd name="T29" fmla="*/ 4 h 20"/>
                <a:gd name="T30" fmla="*/ 7 w 31"/>
                <a:gd name="T31" fmla="*/ 3 h 20"/>
                <a:gd name="T32" fmla="*/ 6 w 31"/>
                <a:gd name="T33" fmla="*/ 3 h 20"/>
                <a:gd name="T34" fmla="*/ 3 w 31"/>
                <a:gd name="T35" fmla="*/ 1 h 20"/>
                <a:gd name="T36" fmla="*/ 1 w 31"/>
                <a:gd name="T37" fmla="*/ 2 h 20"/>
                <a:gd name="T38" fmla="*/ 2 w 31"/>
                <a:gd name="T39" fmla="*/ 1 h 20"/>
                <a:gd name="T40" fmla="*/ 3 w 31"/>
                <a:gd name="T41" fmla="*/ 4 h 20"/>
                <a:gd name="T42" fmla="*/ 4 w 31"/>
                <a:gd name="T43" fmla="*/ 5 h 20"/>
                <a:gd name="T44" fmla="*/ 2 w 31"/>
                <a:gd name="T45" fmla="*/ 5 h 20"/>
                <a:gd name="T46" fmla="*/ 0 w 31"/>
                <a:gd name="T47" fmla="*/ 5 h 20"/>
                <a:gd name="T48" fmla="*/ 1 w 31"/>
                <a:gd name="T49" fmla="*/ 7 h 20"/>
                <a:gd name="T50" fmla="*/ 1 w 31"/>
                <a:gd name="T51" fmla="*/ 8 h 20"/>
                <a:gd name="T52" fmla="*/ 2 w 31"/>
                <a:gd name="T53" fmla="*/ 9 h 20"/>
                <a:gd name="T54" fmla="*/ 2 w 31"/>
                <a:gd name="T55" fmla="*/ 11 h 20"/>
                <a:gd name="T56" fmla="*/ 2 w 31"/>
                <a:gd name="T57" fmla="*/ 14 h 20"/>
                <a:gd name="T58" fmla="*/ 4 w 31"/>
                <a:gd name="T59" fmla="*/ 13 h 20"/>
                <a:gd name="T60" fmla="*/ 6 w 31"/>
                <a:gd name="T61" fmla="*/ 12 h 20"/>
                <a:gd name="T62" fmla="*/ 8 w 31"/>
                <a:gd name="T63" fmla="*/ 12 h 20"/>
                <a:gd name="T64" fmla="*/ 10 w 31"/>
                <a:gd name="T65" fmla="*/ 12 h 20"/>
                <a:gd name="T66" fmla="*/ 12 w 31"/>
                <a:gd name="T67" fmla="*/ 13 h 20"/>
                <a:gd name="T68" fmla="*/ 13 w 31"/>
                <a:gd name="T69" fmla="*/ 13 h 20"/>
                <a:gd name="T70" fmla="*/ 15 w 31"/>
                <a:gd name="T71" fmla="*/ 14 h 20"/>
                <a:gd name="T72" fmla="*/ 16 w 31"/>
                <a:gd name="T73" fmla="*/ 14 h 20"/>
                <a:gd name="T74" fmla="*/ 17 w 31"/>
                <a:gd name="T75" fmla="*/ 16 h 20"/>
                <a:gd name="T76" fmla="*/ 19 w 31"/>
                <a:gd name="T77" fmla="*/ 16 h 20"/>
                <a:gd name="T78" fmla="*/ 19 w 31"/>
                <a:gd name="T79" fmla="*/ 19 h 20"/>
                <a:gd name="T80" fmla="*/ 20 w 31"/>
                <a:gd name="T81" fmla="*/ 19 h 20"/>
                <a:gd name="T82" fmla="*/ 21 w 31"/>
                <a:gd name="T83" fmla="*/ 19 h 20"/>
                <a:gd name="T84" fmla="*/ 23 w 31"/>
                <a:gd name="T85" fmla="*/ 18 h 20"/>
                <a:gd name="T86" fmla="*/ 26 w 31"/>
                <a:gd name="T87" fmla="*/ 17 h 20"/>
                <a:gd name="T88" fmla="*/ 28 w 31"/>
                <a:gd name="T89" fmla="*/ 14 h 20"/>
                <a:gd name="T90" fmla="*/ 29 w 31"/>
                <a:gd name="T91" fmla="*/ 13 h 20"/>
                <a:gd name="T92" fmla="*/ 31 w 31"/>
                <a:gd name="T93" fmla="*/ 14 h 20"/>
                <a:gd name="T94" fmla="*/ 31 w 31"/>
                <a:gd name="T9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" h="20">
                  <a:moveTo>
                    <a:pt x="31" y="12"/>
                  </a:moveTo>
                  <a:cubicBezTo>
                    <a:pt x="31" y="12"/>
                    <a:pt x="30" y="12"/>
                    <a:pt x="29" y="12"/>
                  </a:cubicBezTo>
                  <a:cubicBezTo>
                    <a:pt x="28" y="12"/>
                    <a:pt x="28" y="10"/>
                    <a:pt x="27" y="10"/>
                  </a:cubicBezTo>
                  <a:cubicBezTo>
                    <a:pt x="26" y="10"/>
                    <a:pt x="25" y="9"/>
                    <a:pt x="24" y="9"/>
                  </a:cubicBezTo>
                  <a:cubicBezTo>
                    <a:pt x="24" y="8"/>
                    <a:pt x="22" y="7"/>
                    <a:pt x="22" y="7"/>
                  </a:cubicBezTo>
                  <a:cubicBezTo>
                    <a:pt x="22" y="7"/>
                    <a:pt x="21" y="6"/>
                    <a:pt x="21" y="5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20" y="4"/>
                    <a:pt x="17" y="4"/>
                    <a:pt x="17" y="3"/>
                  </a:cubicBezTo>
                  <a:cubicBezTo>
                    <a:pt x="17" y="3"/>
                    <a:pt x="17" y="1"/>
                    <a:pt x="16" y="1"/>
                  </a:cubicBezTo>
                  <a:cubicBezTo>
                    <a:pt x="15" y="1"/>
                    <a:pt x="15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0" y="1"/>
                    <a:pt x="9" y="2"/>
                    <a:pt x="9" y="2"/>
                  </a:cubicBezTo>
                  <a:cubicBezTo>
                    <a:pt x="9" y="3"/>
                    <a:pt x="10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6" y="4"/>
                    <a:pt x="6" y="3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2" y="1"/>
                    <a:pt x="0" y="1"/>
                    <a:pt x="1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2"/>
                    <a:pt x="2" y="3"/>
                    <a:pt x="3" y="4"/>
                  </a:cubicBezTo>
                  <a:cubicBezTo>
                    <a:pt x="4" y="4"/>
                    <a:pt x="5" y="5"/>
                    <a:pt x="4" y="5"/>
                  </a:cubicBezTo>
                  <a:cubicBezTo>
                    <a:pt x="4" y="5"/>
                    <a:pt x="3" y="6"/>
                    <a:pt x="2" y="5"/>
                  </a:cubicBezTo>
                  <a:cubicBezTo>
                    <a:pt x="1" y="5"/>
                    <a:pt x="0" y="4"/>
                    <a:pt x="0" y="5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0" y="9"/>
                    <a:pt x="2" y="8"/>
                    <a:pt x="2" y="9"/>
                  </a:cubicBezTo>
                  <a:cubicBezTo>
                    <a:pt x="2" y="10"/>
                    <a:pt x="3" y="10"/>
                    <a:pt x="2" y="11"/>
                  </a:cubicBezTo>
                  <a:cubicBezTo>
                    <a:pt x="2" y="11"/>
                    <a:pt x="2" y="13"/>
                    <a:pt x="2" y="14"/>
                  </a:cubicBezTo>
                  <a:cubicBezTo>
                    <a:pt x="3" y="14"/>
                    <a:pt x="4" y="14"/>
                    <a:pt x="4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1"/>
                    <a:pt x="10" y="11"/>
                    <a:pt x="10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2" y="13"/>
                    <a:pt x="12" y="13"/>
                    <a:pt x="13" y="13"/>
                  </a:cubicBezTo>
                  <a:cubicBezTo>
                    <a:pt x="14" y="13"/>
                    <a:pt x="15" y="13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7" y="16"/>
                    <a:pt x="17" y="16"/>
                  </a:cubicBezTo>
                  <a:cubicBezTo>
                    <a:pt x="18" y="16"/>
                    <a:pt x="19" y="16"/>
                    <a:pt x="19" y="16"/>
                  </a:cubicBezTo>
                  <a:cubicBezTo>
                    <a:pt x="19" y="16"/>
                    <a:pt x="19" y="18"/>
                    <a:pt x="19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1" y="18"/>
                    <a:pt x="21" y="19"/>
                  </a:cubicBezTo>
                  <a:cubicBezTo>
                    <a:pt x="22" y="20"/>
                    <a:pt x="23" y="19"/>
                    <a:pt x="23" y="18"/>
                  </a:cubicBezTo>
                  <a:cubicBezTo>
                    <a:pt x="23" y="17"/>
                    <a:pt x="26" y="17"/>
                    <a:pt x="26" y="17"/>
                  </a:cubicBezTo>
                  <a:cubicBezTo>
                    <a:pt x="27" y="16"/>
                    <a:pt x="27" y="14"/>
                    <a:pt x="28" y="14"/>
                  </a:cubicBezTo>
                  <a:cubicBezTo>
                    <a:pt x="28" y="15"/>
                    <a:pt x="29" y="13"/>
                    <a:pt x="29" y="13"/>
                  </a:cubicBezTo>
                  <a:cubicBezTo>
                    <a:pt x="30" y="13"/>
                    <a:pt x="30" y="14"/>
                    <a:pt x="31" y="14"/>
                  </a:cubicBez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96" name="Freeform 323"/>
            <p:cNvSpPr>
              <a:spLocks/>
            </p:cNvSpPr>
            <p:nvPr/>
          </p:nvSpPr>
          <p:spPr bwMode="auto">
            <a:xfrm>
              <a:off x="3474" y="1875"/>
              <a:ext cx="183" cy="154"/>
            </a:xfrm>
            <a:custGeom>
              <a:avLst/>
              <a:gdLst>
                <a:gd name="T0" fmla="*/ 43 w 44"/>
                <a:gd name="T1" fmla="*/ 32 h 37"/>
                <a:gd name="T2" fmla="*/ 42 w 44"/>
                <a:gd name="T3" fmla="*/ 29 h 37"/>
                <a:gd name="T4" fmla="*/ 39 w 44"/>
                <a:gd name="T5" fmla="*/ 27 h 37"/>
                <a:gd name="T6" fmla="*/ 38 w 44"/>
                <a:gd name="T7" fmla="*/ 26 h 37"/>
                <a:gd name="T8" fmla="*/ 40 w 44"/>
                <a:gd name="T9" fmla="*/ 22 h 37"/>
                <a:gd name="T10" fmla="*/ 38 w 44"/>
                <a:gd name="T11" fmla="*/ 21 h 37"/>
                <a:gd name="T12" fmla="*/ 38 w 44"/>
                <a:gd name="T13" fmla="*/ 19 h 37"/>
                <a:gd name="T14" fmla="*/ 38 w 44"/>
                <a:gd name="T15" fmla="*/ 16 h 37"/>
                <a:gd name="T16" fmla="*/ 38 w 44"/>
                <a:gd name="T17" fmla="*/ 14 h 37"/>
                <a:gd name="T18" fmla="*/ 39 w 44"/>
                <a:gd name="T19" fmla="*/ 13 h 37"/>
                <a:gd name="T20" fmla="*/ 39 w 44"/>
                <a:gd name="T21" fmla="*/ 12 h 37"/>
                <a:gd name="T22" fmla="*/ 39 w 44"/>
                <a:gd name="T23" fmla="*/ 9 h 37"/>
                <a:gd name="T24" fmla="*/ 37 w 44"/>
                <a:gd name="T25" fmla="*/ 9 h 37"/>
                <a:gd name="T26" fmla="*/ 36 w 44"/>
                <a:gd name="T27" fmla="*/ 7 h 37"/>
                <a:gd name="T28" fmla="*/ 35 w 44"/>
                <a:gd name="T29" fmla="*/ 7 h 37"/>
                <a:gd name="T30" fmla="*/ 33 w 44"/>
                <a:gd name="T31" fmla="*/ 6 h 37"/>
                <a:gd name="T32" fmla="*/ 32 w 44"/>
                <a:gd name="T33" fmla="*/ 6 h 37"/>
                <a:gd name="T34" fmla="*/ 30 w 44"/>
                <a:gd name="T35" fmla="*/ 5 h 37"/>
                <a:gd name="T36" fmla="*/ 28 w 44"/>
                <a:gd name="T37" fmla="*/ 5 h 37"/>
                <a:gd name="T38" fmla="*/ 26 w 44"/>
                <a:gd name="T39" fmla="*/ 5 h 37"/>
                <a:gd name="T40" fmla="*/ 24 w 44"/>
                <a:gd name="T41" fmla="*/ 6 h 37"/>
                <a:gd name="T42" fmla="*/ 22 w 44"/>
                <a:gd name="T43" fmla="*/ 7 h 37"/>
                <a:gd name="T44" fmla="*/ 22 w 44"/>
                <a:gd name="T45" fmla="*/ 8 h 37"/>
                <a:gd name="T46" fmla="*/ 18 w 44"/>
                <a:gd name="T47" fmla="*/ 9 h 37"/>
                <a:gd name="T48" fmla="*/ 14 w 44"/>
                <a:gd name="T49" fmla="*/ 7 h 37"/>
                <a:gd name="T50" fmla="*/ 11 w 44"/>
                <a:gd name="T51" fmla="*/ 4 h 37"/>
                <a:gd name="T52" fmla="*/ 9 w 44"/>
                <a:gd name="T53" fmla="*/ 3 h 37"/>
                <a:gd name="T54" fmla="*/ 9 w 44"/>
                <a:gd name="T55" fmla="*/ 1 h 37"/>
                <a:gd name="T56" fmla="*/ 4 w 44"/>
                <a:gd name="T57" fmla="*/ 3 h 37"/>
                <a:gd name="T58" fmla="*/ 3 w 44"/>
                <a:gd name="T59" fmla="*/ 2 h 37"/>
                <a:gd name="T60" fmla="*/ 2 w 44"/>
                <a:gd name="T61" fmla="*/ 0 h 37"/>
                <a:gd name="T62" fmla="*/ 1 w 44"/>
                <a:gd name="T63" fmla="*/ 1 h 37"/>
                <a:gd name="T64" fmla="*/ 1 w 44"/>
                <a:gd name="T65" fmla="*/ 3 h 37"/>
                <a:gd name="T66" fmla="*/ 1 w 44"/>
                <a:gd name="T67" fmla="*/ 5 h 37"/>
                <a:gd name="T68" fmla="*/ 2 w 44"/>
                <a:gd name="T69" fmla="*/ 7 h 37"/>
                <a:gd name="T70" fmla="*/ 3 w 44"/>
                <a:gd name="T71" fmla="*/ 9 h 37"/>
                <a:gd name="T72" fmla="*/ 4 w 44"/>
                <a:gd name="T73" fmla="*/ 10 h 37"/>
                <a:gd name="T74" fmla="*/ 5 w 44"/>
                <a:gd name="T75" fmla="*/ 11 h 37"/>
                <a:gd name="T76" fmla="*/ 5 w 44"/>
                <a:gd name="T77" fmla="*/ 12 h 37"/>
                <a:gd name="T78" fmla="*/ 4 w 44"/>
                <a:gd name="T79" fmla="*/ 14 h 37"/>
                <a:gd name="T80" fmla="*/ 4 w 44"/>
                <a:gd name="T81" fmla="*/ 16 h 37"/>
                <a:gd name="T82" fmla="*/ 5 w 44"/>
                <a:gd name="T83" fmla="*/ 17 h 37"/>
                <a:gd name="T84" fmla="*/ 7 w 44"/>
                <a:gd name="T85" fmla="*/ 19 h 37"/>
                <a:gd name="T86" fmla="*/ 8 w 44"/>
                <a:gd name="T87" fmla="*/ 20 h 37"/>
                <a:gd name="T88" fmla="*/ 8 w 44"/>
                <a:gd name="T89" fmla="*/ 22 h 37"/>
                <a:gd name="T90" fmla="*/ 9 w 44"/>
                <a:gd name="T91" fmla="*/ 23 h 37"/>
                <a:gd name="T92" fmla="*/ 10 w 44"/>
                <a:gd name="T93" fmla="*/ 25 h 37"/>
                <a:gd name="T94" fmla="*/ 11 w 44"/>
                <a:gd name="T95" fmla="*/ 25 h 37"/>
                <a:gd name="T96" fmla="*/ 12 w 44"/>
                <a:gd name="T97" fmla="*/ 25 h 37"/>
                <a:gd name="T98" fmla="*/ 13 w 44"/>
                <a:gd name="T99" fmla="*/ 25 h 37"/>
                <a:gd name="T100" fmla="*/ 16 w 44"/>
                <a:gd name="T101" fmla="*/ 28 h 37"/>
                <a:gd name="T102" fmla="*/ 17 w 44"/>
                <a:gd name="T103" fmla="*/ 30 h 37"/>
                <a:gd name="T104" fmla="*/ 20 w 44"/>
                <a:gd name="T105" fmla="*/ 31 h 37"/>
                <a:gd name="T106" fmla="*/ 25 w 44"/>
                <a:gd name="T107" fmla="*/ 33 h 37"/>
                <a:gd name="T108" fmla="*/ 28 w 44"/>
                <a:gd name="T109" fmla="*/ 32 h 37"/>
                <a:gd name="T110" fmla="*/ 30 w 44"/>
                <a:gd name="T111" fmla="*/ 35 h 37"/>
                <a:gd name="T112" fmla="*/ 38 w 44"/>
                <a:gd name="T113" fmla="*/ 37 h 37"/>
                <a:gd name="T114" fmla="*/ 40 w 44"/>
                <a:gd name="T115" fmla="*/ 37 h 37"/>
                <a:gd name="T116" fmla="*/ 40 w 44"/>
                <a:gd name="T117" fmla="*/ 36 h 37"/>
                <a:gd name="T118" fmla="*/ 41 w 44"/>
                <a:gd name="T119" fmla="*/ 34 h 37"/>
                <a:gd name="T120" fmla="*/ 43 w 44"/>
                <a:gd name="T121" fmla="*/ 33 h 37"/>
                <a:gd name="T122" fmla="*/ 43 w 44"/>
                <a:gd name="T123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37">
                  <a:moveTo>
                    <a:pt x="43" y="32"/>
                  </a:moveTo>
                  <a:cubicBezTo>
                    <a:pt x="42" y="32"/>
                    <a:pt x="43" y="30"/>
                    <a:pt x="42" y="29"/>
                  </a:cubicBezTo>
                  <a:cubicBezTo>
                    <a:pt x="41" y="29"/>
                    <a:pt x="40" y="28"/>
                    <a:pt x="39" y="27"/>
                  </a:cubicBezTo>
                  <a:cubicBezTo>
                    <a:pt x="39" y="27"/>
                    <a:pt x="38" y="26"/>
                    <a:pt x="38" y="26"/>
                  </a:cubicBezTo>
                  <a:cubicBezTo>
                    <a:pt x="38" y="25"/>
                    <a:pt x="41" y="23"/>
                    <a:pt x="40" y="22"/>
                  </a:cubicBezTo>
                  <a:cubicBezTo>
                    <a:pt x="40" y="21"/>
                    <a:pt x="38" y="22"/>
                    <a:pt x="38" y="21"/>
                  </a:cubicBezTo>
                  <a:cubicBezTo>
                    <a:pt x="38" y="21"/>
                    <a:pt x="38" y="20"/>
                    <a:pt x="38" y="19"/>
                  </a:cubicBezTo>
                  <a:cubicBezTo>
                    <a:pt x="37" y="18"/>
                    <a:pt x="38" y="17"/>
                    <a:pt x="38" y="16"/>
                  </a:cubicBezTo>
                  <a:cubicBezTo>
                    <a:pt x="37" y="16"/>
                    <a:pt x="38" y="15"/>
                    <a:pt x="38" y="14"/>
                  </a:cubicBezTo>
                  <a:cubicBezTo>
                    <a:pt x="38" y="14"/>
                    <a:pt x="39" y="14"/>
                    <a:pt x="39" y="13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1"/>
                    <a:pt x="39" y="9"/>
                    <a:pt x="39" y="9"/>
                  </a:cubicBezTo>
                  <a:cubicBezTo>
                    <a:pt x="39" y="9"/>
                    <a:pt x="38" y="9"/>
                    <a:pt x="37" y="9"/>
                  </a:cubicBezTo>
                  <a:cubicBezTo>
                    <a:pt x="37" y="9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4" y="6"/>
                    <a:pt x="33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1" y="5"/>
                    <a:pt x="30" y="5"/>
                  </a:cubicBezTo>
                  <a:cubicBezTo>
                    <a:pt x="30" y="4"/>
                    <a:pt x="28" y="4"/>
                    <a:pt x="28" y="5"/>
                  </a:cubicBezTo>
                  <a:cubicBezTo>
                    <a:pt x="27" y="5"/>
                    <a:pt x="27" y="5"/>
                    <a:pt x="26" y="5"/>
                  </a:cubicBezTo>
                  <a:cubicBezTo>
                    <a:pt x="26" y="5"/>
                    <a:pt x="25" y="6"/>
                    <a:pt x="24" y="6"/>
                  </a:cubicBezTo>
                  <a:cubicBezTo>
                    <a:pt x="24" y="7"/>
                    <a:pt x="23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ubicBezTo>
                    <a:pt x="22" y="8"/>
                    <a:pt x="19" y="9"/>
                    <a:pt x="18" y="9"/>
                  </a:cubicBezTo>
                  <a:cubicBezTo>
                    <a:pt x="16" y="9"/>
                    <a:pt x="16" y="7"/>
                    <a:pt x="14" y="7"/>
                  </a:cubicBezTo>
                  <a:cubicBezTo>
                    <a:pt x="12" y="7"/>
                    <a:pt x="11" y="5"/>
                    <a:pt x="11" y="4"/>
                  </a:cubicBezTo>
                  <a:cubicBezTo>
                    <a:pt x="10" y="4"/>
                    <a:pt x="9" y="3"/>
                    <a:pt x="9" y="3"/>
                  </a:cubicBezTo>
                  <a:cubicBezTo>
                    <a:pt x="9" y="2"/>
                    <a:pt x="10" y="0"/>
                    <a:pt x="9" y="1"/>
                  </a:cubicBezTo>
                  <a:cubicBezTo>
                    <a:pt x="8" y="1"/>
                    <a:pt x="6" y="3"/>
                    <a:pt x="4" y="3"/>
                  </a:cubicBezTo>
                  <a:cubicBezTo>
                    <a:pt x="2" y="2"/>
                    <a:pt x="4" y="2"/>
                    <a:pt x="3" y="2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1" y="3"/>
                    <a:pt x="1" y="3"/>
                  </a:cubicBezTo>
                  <a:cubicBezTo>
                    <a:pt x="1" y="3"/>
                    <a:pt x="1" y="5"/>
                    <a:pt x="1" y="5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2" y="7"/>
                    <a:pt x="3" y="8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1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4"/>
                    <a:pt x="4" y="14"/>
                  </a:cubicBezTo>
                  <a:cubicBezTo>
                    <a:pt x="3" y="14"/>
                    <a:pt x="4" y="16"/>
                    <a:pt x="4" y="16"/>
                  </a:cubicBezTo>
                  <a:cubicBezTo>
                    <a:pt x="4" y="16"/>
                    <a:pt x="5" y="17"/>
                    <a:pt x="5" y="17"/>
                  </a:cubicBezTo>
                  <a:cubicBezTo>
                    <a:pt x="5" y="18"/>
                    <a:pt x="7" y="19"/>
                    <a:pt x="7" y="19"/>
                  </a:cubicBezTo>
                  <a:cubicBezTo>
                    <a:pt x="8" y="19"/>
                    <a:pt x="8" y="20"/>
                    <a:pt x="8" y="20"/>
                  </a:cubicBezTo>
                  <a:cubicBezTo>
                    <a:pt x="9" y="21"/>
                    <a:pt x="8" y="21"/>
                    <a:pt x="8" y="22"/>
                  </a:cubicBezTo>
                  <a:cubicBezTo>
                    <a:pt x="8" y="22"/>
                    <a:pt x="9" y="23"/>
                    <a:pt x="9" y="23"/>
                  </a:cubicBezTo>
                  <a:cubicBezTo>
                    <a:pt x="9" y="24"/>
                    <a:pt x="10" y="24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4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4" y="25"/>
                    <a:pt x="15" y="27"/>
                    <a:pt x="16" y="28"/>
                  </a:cubicBezTo>
                  <a:cubicBezTo>
                    <a:pt x="16" y="29"/>
                    <a:pt x="16" y="30"/>
                    <a:pt x="17" y="30"/>
                  </a:cubicBezTo>
                  <a:cubicBezTo>
                    <a:pt x="18" y="31"/>
                    <a:pt x="19" y="30"/>
                    <a:pt x="20" y="31"/>
                  </a:cubicBezTo>
                  <a:cubicBezTo>
                    <a:pt x="21" y="33"/>
                    <a:pt x="23" y="33"/>
                    <a:pt x="25" y="33"/>
                  </a:cubicBezTo>
                  <a:cubicBezTo>
                    <a:pt x="26" y="33"/>
                    <a:pt x="27" y="32"/>
                    <a:pt x="28" y="32"/>
                  </a:cubicBezTo>
                  <a:cubicBezTo>
                    <a:pt x="30" y="33"/>
                    <a:pt x="29" y="35"/>
                    <a:pt x="30" y="35"/>
                  </a:cubicBezTo>
                  <a:cubicBezTo>
                    <a:pt x="30" y="36"/>
                    <a:pt x="37" y="36"/>
                    <a:pt x="38" y="37"/>
                  </a:cubicBezTo>
                  <a:cubicBezTo>
                    <a:pt x="38" y="37"/>
                    <a:pt x="39" y="37"/>
                    <a:pt x="40" y="37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40" y="35"/>
                    <a:pt x="41" y="34"/>
                    <a:pt x="41" y="34"/>
                  </a:cubicBezTo>
                  <a:cubicBezTo>
                    <a:pt x="42" y="34"/>
                    <a:pt x="43" y="34"/>
                    <a:pt x="43" y="33"/>
                  </a:cubicBezTo>
                  <a:cubicBezTo>
                    <a:pt x="44" y="33"/>
                    <a:pt x="43" y="32"/>
                    <a:pt x="4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97" name="Freeform 324"/>
            <p:cNvSpPr>
              <a:spLocks noEditPoints="1"/>
            </p:cNvSpPr>
            <p:nvPr/>
          </p:nvSpPr>
          <p:spPr bwMode="auto">
            <a:xfrm>
              <a:off x="3499" y="1692"/>
              <a:ext cx="374" cy="179"/>
            </a:xfrm>
            <a:custGeom>
              <a:avLst/>
              <a:gdLst>
                <a:gd name="T0" fmla="*/ 87 w 90"/>
                <a:gd name="T1" fmla="*/ 18 h 43"/>
                <a:gd name="T2" fmla="*/ 84 w 90"/>
                <a:gd name="T3" fmla="*/ 15 h 43"/>
                <a:gd name="T4" fmla="*/ 78 w 90"/>
                <a:gd name="T5" fmla="*/ 14 h 43"/>
                <a:gd name="T6" fmla="*/ 73 w 90"/>
                <a:gd name="T7" fmla="*/ 10 h 43"/>
                <a:gd name="T8" fmla="*/ 67 w 90"/>
                <a:gd name="T9" fmla="*/ 4 h 43"/>
                <a:gd name="T10" fmla="*/ 61 w 90"/>
                <a:gd name="T11" fmla="*/ 6 h 43"/>
                <a:gd name="T12" fmla="*/ 59 w 90"/>
                <a:gd name="T13" fmla="*/ 4 h 43"/>
                <a:gd name="T14" fmla="*/ 56 w 90"/>
                <a:gd name="T15" fmla="*/ 4 h 43"/>
                <a:gd name="T16" fmla="*/ 54 w 90"/>
                <a:gd name="T17" fmla="*/ 1 h 43"/>
                <a:gd name="T18" fmla="*/ 46 w 90"/>
                <a:gd name="T19" fmla="*/ 2 h 43"/>
                <a:gd name="T20" fmla="*/ 38 w 90"/>
                <a:gd name="T21" fmla="*/ 4 h 43"/>
                <a:gd name="T22" fmla="*/ 33 w 90"/>
                <a:gd name="T23" fmla="*/ 6 h 43"/>
                <a:gd name="T24" fmla="*/ 33 w 90"/>
                <a:gd name="T25" fmla="*/ 9 h 43"/>
                <a:gd name="T26" fmla="*/ 33 w 90"/>
                <a:gd name="T27" fmla="*/ 12 h 43"/>
                <a:gd name="T28" fmla="*/ 31 w 90"/>
                <a:gd name="T29" fmla="*/ 14 h 43"/>
                <a:gd name="T30" fmla="*/ 28 w 90"/>
                <a:gd name="T31" fmla="*/ 14 h 43"/>
                <a:gd name="T32" fmla="*/ 22 w 90"/>
                <a:gd name="T33" fmla="*/ 14 h 43"/>
                <a:gd name="T34" fmla="*/ 18 w 90"/>
                <a:gd name="T35" fmla="*/ 14 h 43"/>
                <a:gd name="T36" fmla="*/ 12 w 90"/>
                <a:gd name="T37" fmla="*/ 12 h 43"/>
                <a:gd name="T38" fmla="*/ 7 w 90"/>
                <a:gd name="T39" fmla="*/ 13 h 43"/>
                <a:gd name="T40" fmla="*/ 5 w 90"/>
                <a:gd name="T41" fmla="*/ 17 h 43"/>
                <a:gd name="T42" fmla="*/ 1 w 90"/>
                <a:gd name="T43" fmla="*/ 17 h 43"/>
                <a:gd name="T44" fmla="*/ 0 w 90"/>
                <a:gd name="T45" fmla="*/ 21 h 43"/>
                <a:gd name="T46" fmla="*/ 3 w 90"/>
                <a:gd name="T47" fmla="*/ 23 h 43"/>
                <a:gd name="T48" fmla="*/ 5 w 90"/>
                <a:gd name="T49" fmla="*/ 26 h 43"/>
                <a:gd name="T50" fmla="*/ 11 w 90"/>
                <a:gd name="T51" fmla="*/ 25 h 43"/>
                <a:gd name="T52" fmla="*/ 13 w 90"/>
                <a:gd name="T53" fmla="*/ 30 h 43"/>
                <a:gd name="T54" fmla="*/ 9 w 90"/>
                <a:gd name="T55" fmla="*/ 33 h 43"/>
                <a:gd name="T56" fmla="*/ 13 w 90"/>
                <a:gd name="T57" fmla="*/ 37 h 43"/>
                <a:gd name="T58" fmla="*/ 15 w 90"/>
                <a:gd name="T59" fmla="*/ 39 h 43"/>
                <a:gd name="T60" fmla="*/ 21 w 90"/>
                <a:gd name="T61" fmla="*/ 40 h 43"/>
                <a:gd name="T62" fmla="*/ 27 w 90"/>
                <a:gd name="T63" fmla="*/ 28 h 43"/>
                <a:gd name="T64" fmla="*/ 31 w 90"/>
                <a:gd name="T65" fmla="*/ 29 h 43"/>
                <a:gd name="T66" fmla="*/ 37 w 90"/>
                <a:gd name="T67" fmla="*/ 34 h 43"/>
                <a:gd name="T68" fmla="*/ 44 w 90"/>
                <a:gd name="T69" fmla="*/ 38 h 43"/>
                <a:gd name="T70" fmla="*/ 49 w 90"/>
                <a:gd name="T71" fmla="*/ 42 h 43"/>
                <a:gd name="T72" fmla="*/ 54 w 90"/>
                <a:gd name="T73" fmla="*/ 40 h 43"/>
                <a:gd name="T74" fmla="*/ 59 w 90"/>
                <a:gd name="T75" fmla="*/ 37 h 43"/>
                <a:gd name="T76" fmla="*/ 66 w 90"/>
                <a:gd name="T77" fmla="*/ 36 h 43"/>
                <a:gd name="T78" fmla="*/ 75 w 90"/>
                <a:gd name="T79" fmla="*/ 38 h 43"/>
                <a:gd name="T80" fmla="*/ 76 w 90"/>
                <a:gd name="T81" fmla="*/ 33 h 43"/>
                <a:gd name="T82" fmla="*/ 79 w 90"/>
                <a:gd name="T83" fmla="*/ 30 h 43"/>
                <a:gd name="T84" fmla="*/ 81 w 90"/>
                <a:gd name="T85" fmla="*/ 25 h 43"/>
                <a:gd name="T86" fmla="*/ 87 w 90"/>
                <a:gd name="T87" fmla="*/ 24 h 43"/>
                <a:gd name="T88" fmla="*/ 89 w 90"/>
                <a:gd name="T89" fmla="*/ 20 h 43"/>
                <a:gd name="T90" fmla="*/ 34 w 90"/>
                <a:gd name="T91" fmla="*/ 27 h 43"/>
                <a:gd name="T92" fmla="*/ 71 w 90"/>
                <a:gd name="T93" fmla="*/ 27 h 43"/>
                <a:gd name="T94" fmla="*/ 62 w 90"/>
                <a:gd name="T95" fmla="*/ 27 h 43"/>
                <a:gd name="T96" fmla="*/ 71 w 90"/>
                <a:gd name="T97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" h="43">
                  <a:moveTo>
                    <a:pt x="89" y="18"/>
                  </a:moveTo>
                  <a:cubicBezTo>
                    <a:pt x="89" y="17"/>
                    <a:pt x="89" y="17"/>
                    <a:pt x="89" y="17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7" y="18"/>
                    <a:pt x="86" y="17"/>
                    <a:pt x="86" y="17"/>
                  </a:cubicBezTo>
                  <a:cubicBezTo>
                    <a:pt x="86" y="16"/>
                    <a:pt x="86" y="16"/>
                    <a:pt x="85" y="16"/>
                  </a:cubicBezTo>
                  <a:cubicBezTo>
                    <a:pt x="85" y="16"/>
                    <a:pt x="84" y="16"/>
                    <a:pt x="84" y="15"/>
                  </a:cubicBezTo>
                  <a:cubicBezTo>
                    <a:pt x="84" y="14"/>
                    <a:pt x="83" y="14"/>
                    <a:pt x="83" y="14"/>
                  </a:cubicBezTo>
                  <a:cubicBezTo>
                    <a:pt x="82" y="13"/>
                    <a:pt x="81" y="14"/>
                    <a:pt x="80" y="14"/>
                  </a:cubicBezTo>
                  <a:cubicBezTo>
                    <a:pt x="80" y="15"/>
                    <a:pt x="79" y="14"/>
                    <a:pt x="78" y="14"/>
                  </a:cubicBezTo>
                  <a:cubicBezTo>
                    <a:pt x="78" y="14"/>
                    <a:pt x="77" y="13"/>
                    <a:pt x="76" y="13"/>
                  </a:cubicBezTo>
                  <a:cubicBezTo>
                    <a:pt x="76" y="13"/>
                    <a:pt x="76" y="14"/>
                    <a:pt x="75" y="14"/>
                  </a:cubicBezTo>
                  <a:cubicBezTo>
                    <a:pt x="75" y="14"/>
                    <a:pt x="74" y="12"/>
                    <a:pt x="73" y="10"/>
                  </a:cubicBezTo>
                  <a:cubicBezTo>
                    <a:pt x="72" y="9"/>
                    <a:pt x="70" y="6"/>
                    <a:pt x="69" y="5"/>
                  </a:cubicBezTo>
                  <a:cubicBezTo>
                    <a:pt x="67" y="5"/>
                    <a:pt x="68" y="4"/>
                    <a:pt x="68" y="4"/>
                  </a:cubicBezTo>
                  <a:cubicBezTo>
                    <a:pt x="69" y="3"/>
                    <a:pt x="67" y="3"/>
                    <a:pt x="67" y="4"/>
                  </a:cubicBezTo>
                  <a:cubicBezTo>
                    <a:pt x="66" y="4"/>
                    <a:pt x="65" y="5"/>
                    <a:pt x="65" y="5"/>
                  </a:cubicBezTo>
                  <a:cubicBezTo>
                    <a:pt x="64" y="5"/>
                    <a:pt x="63" y="6"/>
                    <a:pt x="62" y="6"/>
                  </a:cubicBezTo>
                  <a:cubicBezTo>
                    <a:pt x="62" y="5"/>
                    <a:pt x="61" y="7"/>
                    <a:pt x="61" y="6"/>
                  </a:cubicBezTo>
                  <a:cubicBezTo>
                    <a:pt x="60" y="6"/>
                    <a:pt x="61" y="5"/>
                    <a:pt x="61" y="5"/>
                  </a:cubicBezTo>
                  <a:cubicBezTo>
                    <a:pt x="61" y="4"/>
                    <a:pt x="60" y="5"/>
                    <a:pt x="60" y="5"/>
                  </a:cubicBezTo>
                  <a:cubicBezTo>
                    <a:pt x="60" y="4"/>
                    <a:pt x="59" y="4"/>
                    <a:pt x="59" y="4"/>
                  </a:cubicBezTo>
                  <a:cubicBezTo>
                    <a:pt x="59" y="5"/>
                    <a:pt x="59" y="5"/>
                    <a:pt x="59" y="4"/>
                  </a:cubicBezTo>
                  <a:cubicBezTo>
                    <a:pt x="59" y="4"/>
                    <a:pt x="58" y="3"/>
                    <a:pt x="58" y="4"/>
                  </a:cubicBezTo>
                  <a:cubicBezTo>
                    <a:pt x="57" y="4"/>
                    <a:pt x="56" y="4"/>
                    <a:pt x="56" y="4"/>
                  </a:cubicBezTo>
                  <a:cubicBezTo>
                    <a:pt x="55" y="4"/>
                    <a:pt x="56" y="4"/>
                    <a:pt x="56" y="3"/>
                  </a:cubicBezTo>
                  <a:cubicBezTo>
                    <a:pt x="56" y="3"/>
                    <a:pt x="55" y="2"/>
                    <a:pt x="56" y="2"/>
                  </a:cubicBezTo>
                  <a:cubicBezTo>
                    <a:pt x="56" y="1"/>
                    <a:pt x="55" y="0"/>
                    <a:pt x="54" y="1"/>
                  </a:cubicBezTo>
                  <a:cubicBezTo>
                    <a:pt x="54" y="1"/>
                    <a:pt x="53" y="1"/>
                    <a:pt x="52" y="0"/>
                  </a:cubicBezTo>
                  <a:cubicBezTo>
                    <a:pt x="52" y="0"/>
                    <a:pt x="50" y="1"/>
                    <a:pt x="50" y="1"/>
                  </a:cubicBezTo>
                  <a:cubicBezTo>
                    <a:pt x="50" y="2"/>
                    <a:pt x="47" y="2"/>
                    <a:pt x="46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3" y="3"/>
                    <a:pt x="42" y="3"/>
                    <a:pt x="41" y="3"/>
                  </a:cubicBezTo>
                  <a:cubicBezTo>
                    <a:pt x="40" y="3"/>
                    <a:pt x="39" y="4"/>
                    <a:pt x="38" y="4"/>
                  </a:cubicBezTo>
                  <a:cubicBezTo>
                    <a:pt x="37" y="5"/>
                    <a:pt x="36" y="4"/>
                    <a:pt x="35" y="4"/>
                  </a:cubicBezTo>
                  <a:cubicBezTo>
                    <a:pt x="35" y="5"/>
                    <a:pt x="34" y="4"/>
                    <a:pt x="33" y="4"/>
                  </a:cubicBezTo>
                  <a:cubicBezTo>
                    <a:pt x="33" y="5"/>
                    <a:pt x="33" y="6"/>
                    <a:pt x="33" y="6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5" y="8"/>
                    <a:pt x="34" y="8"/>
                    <a:pt x="33" y="8"/>
                  </a:cubicBezTo>
                  <a:cubicBezTo>
                    <a:pt x="32" y="8"/>
                    <a:pt x="32" y="9"/>
                    <a:pt x="33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2"/>
                    <a:pt x="32" y="12"/>
                  </a:cubicBezTo>
                  <a:cubicBezTo>
                    <a:pt x="32" y="12"/>
                    <a:pt x="33" y="12"/>
                    <a:pt x="33" y="12"/>
                  </a:cubicBezTo>
                  <a:cubicBezTo>
                    <a:pt x="34" y="12"/>
                    <a:pt x="34" y="13"/>
                    <a:pt x="34" y="14"/>
                  </a:cubicBezTo>
                  <a:cubicBezTo>
                    <a:pt x="34" y="14"/>
                    <a:pt x="33" y="14"/>
                    <a:pt x="33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0" y="14"/>
                    <a:pt x="30" y="15"/>
                    <a:pt x="30" y="15"/>
                  </a:cubicBezTo>
                  <a:cubicBezTo>
                    <a:pt x="30" y="15"/>
                    <a:pt x="30" y="14"/>
                    <a:pt x="29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3"/>
                    <a:pt x="26" y="13"/>
                    <a:pt x="25" y="13"/>
                  </a:cubicBezTo>
                  <a:cubicBezTo>
                    <a:pt x="25" y="14"/>
                    <a:pt x="25" y="14"/>
                    <a:pt x="24" y="13"/>
                  </a:cubicBezTo>
                  <a:cubicBezTo>
                    <a:pt x="24" y="13"/>
                    <a:pt x="22" y="14"/>
                    <a:pt x="22" y="14"/>
                  </a:cubicBezTo>
                  <a:cubicBezTo>
                    <a:pt x="22" y="14"/>
                    <a:pt x="21" y="15"/>
                    <a:pt x="2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8" y="14"/>
                    <a:pt x="18" y="14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6" y="12"/>
                    <a:pt x="14" y="12"/>
                    <a:pt x="14" y="12"/>
                  </a:cubicBezTo>
                  <a:cubicBezTo>
                    <a:pt x="14" y="11"/>
                    <a:pt x="12" y="11"/>
                    <a:pt x="12" y="12"/>
                  </a:cubicBezTo>
                  <a:cubicBezTo>
                    <a:pt x="12" y="12"/>
                    <a:pt x="11" y="12"/>
                    <a:pt x="11" y="12"/>
                  </a:cubicBezTo>
                  <a:cubicBezTo>
                    <a:pt x="10" y="11"/>
                    <a:pt x="10" y="12"/>
                    <a:pt x="9" y="12"/>
                  </a:cubicBezTo>
                  <a:cubicBezTo>
                    <a:pt x="9" y="12"/>
                    <a:pt x="8" y="13"/>
                    <a:pt x="7" y="13"/>
                  </a:cubicBezTo>
                  <a:cubicBezTo>
                    <a:pt x="6" y="13"/>
                    <a:pt x="7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5" y="16"/>
                    <a:pt x="6" y="16"/>
                    <a:pt x="5" y="17"/>
                  </a:cubicBezTo>
                  <a:cubicBezTo>
                    <a:pt x="4" y="17"/>
                    <a:pt x="4" y="16"/>
                    <a:pt x="3" y="15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0" y="18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1" y="22"/>
                    <a:pt x="1" y="23"/>
                    <a:pt x="2" y="23"/>
                  </a:cubicBezTo>
                  <a:cubicBezTo>
                    <a:pt x="2" y="22"/>
                    <a:pt x="3" y="23"/>
                    <a:pt x="3" y="23"/>
                  </a:cubicBezTo>
                  <a:cubicBezTo>
                    <a:pt x="4" y="23"/>
                    <a:pt x="4" y="23"/>
                    <a:pt x="5" y="24"/>
                  </a:cubicBezTo>
                  <a:cubicBezTo>
                    <a:pt x="5" y="25"/>
                    <a:pt x="6" y="25"/>
                    <a:pt x="5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8" y="26"/>
                    <a:pt x="10" y="25"/>
                    <a:pt x="11" y="25"/>
                  </a:cubicBezTo>
                  <a:cubicBezTo>
                    <a:pt x="13" y="25"/>
                    <a:pt x="14" y="25"/>
                    <a:pt x="15" y="26"/>
                  </a:cubicBezTo>
                  <a:cubicBezTo>
                    <a:pt x="15" y="27"/>
                    <a:pt x="15" y="28"/>
                    <a:pt x="15" y="29"/>
                  </a:cubicBezTo>
                  <a:cubicBezTo>
                    <a:pt x="15" y="30"/>
                    <a:pt x="14" y="30"/>
                    <a:pt x="13" y="30"/>
                  </a:cubicBezTo>
                  <a:cubicBezTo>
                    <a:pt x="12" y="29"/>
                    <a:pt x="10" y="30"/>
                    <a:pt x="10" y="31"/>
                  </a:cubicBezTo>
                  <a:cubicBezTo>
                    <a:pt x="10" y="31"/>
                    <a:pt x="11" y="33"/>
                    <a:pt x="10" y="32"/>
                  </a:cubicBezTo>
                  <a:cubicBezTo>
                    <a:pt x="8" y="31"/>
                    <a:pt x="8" y="33"/>
                    <a:pt x="9" y="33"/>
                  </a:cubicBezTo>
                  <a:cubicBezTo>
                    <a:pt x="9" y="33"/>
                    <a:pt x="10" y="33"/>
                    <a:pt x="10" y="34"/>
                  </a:cubicBezTo>
                  <a:cubicBezTo>
                    <a:pt x="10" y="35"/>
                    <a:pt x="10" y="36"/>
                    <a:pt x="11" y="36"/>
                  </a:cubicBezTo>
                  <a:cubicBezTo>
                    <a:pt x="12" y="35"/>
                    <a:pt x="12" y="37"/>
                    <a:pt x="13" y="37"/>
                  </a:cubicBezTo>
                  <a:cubicBezTo>
                    <a:pt x="13" y="37"/>
                    <a:pt x="14" y="37"/>
                    <a:pt x="14" y="38"/>
                  </a:cubicBezTo>
                  <a:cubicBezTo>
                    <a:pt x="13" y="39"/>
                    <a:pt x="14" y="41"/>
                    <a:pt x="14" y="40"/>
                  </a:cubicBezTo>
                  <a:cubicBezTo>
                    <a:pt x="14" y="40"/>
                    <a:pt x="14" y="39"/>
                    <a:pt x="15" y="39"/>
                  </a:cubicBezTo>
                  <a:cubicBezTo>
                    <a:pt x="14" y="38"/>
                    <a:pt x="16" y="38"/>
                    <a:pt x="17" y="38"/>
                  </a:cubicBezTo>
                  <a:cubicBezTo>
                    <a:pt x="18" y="38"/>
                    <a:pt x="19" y="39"/>
                    <a:pt x="20" y="40"/>
                  </a:cubicBezTo>
                  <a:cubicBezTo>
                    <a:pt x="20" y="41"/>
                    <a:pt x="21" y="40"/>
                    <a:pt x="21" y="4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8" y="27"/>
                    <a:pt x="29" y="28"/>
                    <a:pt x="29" y="29"/>
                  </a:cubicBezTo>
                  <a:cubicBezTo>
                    <a:pt x="29" y="29"/>
                    <a:pt x="29" y="27"/>
                    <a:pt x="30" y="28"/>
                  </a:cubicBezTo>
                  <a:cubicBezTo>
                    <a:pt x="31" y="28"/>
                    <a:pt x="30" y="29"/>
                    <a:pt x="31" y="29"/>
                  </a:cubicBezTo>
                  <a:cubicBezTo>
                    <a:pt x="31" y="29"/>
                    <a:pt x="32" y="30"/>
                    <a:pt x="32" y="32"/>
                  </a:cubicBezTo>
                  <a:cubicBezTo>
                    <a:pt x="33" y="32"/>
                    <a:pt x="34" y="34"/>
                    <a:pt x="34" y="35"/>
                  </a:cubicBezTo>
                  <a:cubicBezTo>
                    <a:pt x="35" y="35"/>
                    <a:pt x="37" y="34"/>
                    <a:pt x="37" y="34"/>
                  </a:cubicBezTo>
                  <a:cubicBezTo>
                    <a:pt x="38" y="35"/>
                    <a:pt x="41" y="35"/>
                    <a:pt x="42" y="35"/>
                  </a:cubicBezTo>
                  <a:cubicBezTo>
                    <a:pt x="42" y="35"/>
                    <a:pt x="43" y="36"/>
                    <a:pt x="43" y="36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4" y="39"/>
                    <a:pt x="45" y="40"/>
                    <a:pt x="45" y="40"/>
                  </a:cubicBezTo>
                  <a:cubicBezTo>
                    <a:pt x="45" y="41"/>
                    <a:pt x="46" y="41"/>
                    <a:pt x="47" y="41"/>
                  </a:cubicBezTo>
                  <a:cubicBezTo>
                    <a:pt x="48" y="41"/>
                    <a:pt x="49" y="41"/>
                    <a:pt x="49" y="42"/>
                  </a:cubicBezTo>
                  <a:cubicBezTo>
                    <a:pt x="49" y="43"/>
                    <a:pt x="50" y="42"/>
                    <a:pt x="50" y="42"/>
                  </a:cubicBezTo>
                  <a:cubicBezTo>
                    <a:pt x="50" y="41"/>
                    <a:pt x="51" y="40"/>
                    <a:pt x="52" y="40"/>
                  </a:cubicBezTo>
                  <a:cubicBezTo>
                    <a:pt x="53" y="40"/>
                    <a:pt x="53" y="40"/>
                    <a:pt x="54" y="40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5" y="38"/>
                    <a:pt x="56" y="38"/>
                    <a:pt x="56" y="37"/>
                  </a:cubicBezTo>
                  <a:cubicBezTo>
                    <a:pt x="56" y="36"/>
                    <a:pt x="57" y="36"/>
                    <a:pt x="59" y="37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1" y="36"/>
                    <a:pt x="62" y="35"/>
                    <a:pt x="63" y="36"/>
                  </a:cubicBezTo>
                  <a:cubicBezTo>
                    <a:pt x="63" y="36"/>
                    <a:pt x="65" y="37"/>
                    <a:pt x="66" y="36"/>
                  </a:cubicBezTo>
                  <a:cubicBezTo>
                    <a:pt x="67" y="36"/>
                    <a:pt x="71" y="37"/>
                    <a:pt x="72" y="37"/>
                  </a:cubicBezTo>
                  <a:cubicBezTo>
                    <a:pt x="72" y="37"/>
                    <a:pt x="73" y="36"/>
                    <a:pt x="74" y="37"/>
                  </a:cubicBezTo>
                  <a:cubicBezTo>
                    <a:pt x="74" y="38"/>
                    <a:pt x="75" y="37"/>
                    <a:pt x="75" y="38"/>
                  </a:cubicBezTo>
                  <a:cubicBezTo>
                    <a:pt x="75" y="38"/>
                    <a:pt x="75" y="38"/>
                    <a:pt x="75" y="37"/>
                  </a:cubicBezTo>
                  <a:cubicBezTo>
                    <a:pt x="75" y="37"/>
                    <a:pt x="76" y="36"/>
                    <a:pt x="77" y="36"/>
                  </a:cubicBezTo>
                  <a:cubicBezTo>
                    <a:pt x="77" y="35"/>
                    <a:pt x="76" y="34"/>
                    <a:pt x="76" y="33"/>
                  </a:cubicBezTo>
                  <a:cubicBezTo>
                    <a:pt x="76" y="33"/>
                    <a:pt x="76" y="31"/>
                    <a:pt x="75" y="31"/>
                  </a:cubicBezTo>
                  <a:cubicBezTo>
                    <a:pt x="75" y="31"/>
                    <a:pt x="76" y="30"/>
                    <a:pt x="76" y="30"/>
                  </a:cubicBezTo>
                  <a:cubicBezTo>
                    <a:pt x="77" y="30"/>
                    <a:pt x="78" y="30"/>
                    <a:pt x="79" y="30"/>
                  </a:cubicBezTo>
                  <a:cubicBezTo>
                    <a:pt x="79" y="30"/>
                    <a:pt x="79" y="30"/>
                    <a:pt x="80" y="30"/>
                  </a:cubicBezTo>
                  <a:cubicBezTo>
                    <a:pt x="81" y="30"/>
                    <a:pt x="80" y="30"/>
                    <a:pt x="80" y="29"/>
                  </a:cubicBezTo>
                  <a:cubicBezTo>
                    <a:pt x="80" y="29"/>
                    <a:pt x="81" y="26"/>
                    <a:pt x="81" y="25"/>
                  </a:cubicBezTo>
                  <a:cubicBezTo>
                    <a:pt x="82" y="24"/>
                    <a:pt x="82" y="25"/>
                    <a:pt x="83" y="25"/>
                  </a:cubicBezTo>
                  <a:cubicBezTo>
                    <a:pt x="84" y="25"/>
                    <a:pt x="85" y="25"/>
                    <a:pt x="85" y="25"/>
                  </a:cubicBezTo>
                  <a:cubicBezTo>
                    <a:pt x="85" y="25"/>
                    <a:pt x="87" y="25"/>
                    <a:pt x="87" y="24"/>
                  </a:cubicBezTo>
                  <a:cubicBezTo>
                    <a:pt x="87" y="24"/>
                    <a:pt x="87" y="24"/>
                    <a:pt x="87" y="23"/>
                  </a:cubicBezTo>
                  <a:cubicBezTo>
                    <a:pt x="87" y="22"/>
                    <a:pt x="88" y="21"/>
                    <a:pt x="88" y="21"/>
                  </a:cubicBezTo>
                  <a:cubicBezTo>
                    <a:pt x="89" y="21"/>
                    <a:pt x="89" y="20"/>
                    <a:pt x="89" y="20"/>
                  </a:cubicBezTo>
                  <a:cubicBezTo>
                    <a:pt x="89" y="19"/>
                    <a:pt x="90" y="19"/>
                    <a:pt x="90" y="18"/>
                  </a:cubicBezTo>
                  <a:cubicBezTo>
                    <a:pt x="90" y="18"/>
                    <a:pt x="90" y="18"/>
                    <a:pt x="89" y="18"/>
                  </a:cubicBezTo>
                  <a:close/>
                  <a:moveTo>
                    <a:pt x="34" y="27"/>
                  </a:moveTo>
                  <a:cubicBezTo>
                    <a:pt x="33" y="27"/>
                    <a:pt x="31" y="27"/>
                    <a:pt x="30" y="26"/>
                  </a:cubicBezTo>
                  <a:cubicBezTo>
                    <a:pt x="30" y="26"/>
                    <a:pt x="34" y="26"/>
                    <a:pt x="34" y="27"/>
                  </a:cubicBezTo>
                  <a:close/>
                  <a:moveTo>
                    <a:pt x="71" y="27"/>
                  </a:moveTo>
                  <a:cubicBezTo>
                    <a:pt x="69" y="27"/>
                    <a:pt x="65" y="26"/>
                    <a:pt x="63" y="28"/>
                  </a:cubicBezTo>
                  <a:cubicBezTo>
                    <a:pt x="62" y="29"/>
                    <a:pt x="63" y="30"/>
                    <a:pt x="62" y="31"/>
                  </a:cubicBezTo>
                  <a:cubicBezTo>
                    <a:pt x="61" y="31"/>
                    <a:pt x="61" y="28"/>
                    <a:pt x="62" y="27"/>
                  </a:cubicBezTo>
                  <a:cubicBezTo>
                    <a:pt x="63" y="26"/>
                    <a:pt x="66" y="26"/>
                    <a:pt x="67" y="26"/>
                  </a:cubicBezTo>
                  <a:cubicBezTo>
                    <a:pt x="69" y="27"/>
                    <a:pt x="72" y="26"/>
                    <a:pt x="73" y="26"/>
                  </a:cubicBezTo>
                  <a:cubicBezTo>
                    <a:pt x="73" y="26"/>
                    <a:pt x="72" y="27"/>
                    <a:pt x="7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98" name="Freeform 325"/>
            <p:cNvSpPr>
              <a:spLocks noEditPoints="1"/>
            </p:cNvSpPr>
            <p:nvPr/>
          </p:nvSpPr>
          <p:spPr bwMode="auto">
            <a:xfrm>
              <a:off x="3254" y="1259"/>
              <a:ext cx="1566" cy="604"/>
            </a:xfrm>
            <a:custGeom>
              <a:avLst/>
              <a:gdLst>
                <a:gd name="T0" fmla="*/ 99 w 377"/>
                <a:gd name="T1" fmla="*/ 3 h 145"/>
                <a:gd name="T2" fmla="*/ 168 w 377"/>
                <a:gd name="T3" fmla="*/ 1 h 145"/>
                <a:gd name="T4" fmla="*/ 132 w 377"/>
                <a:gd name="T5" fmla="*/ 41 h 145"/>
                <a:gd name="T6" fmla="*/ 182 w 377"/>
                <a:gd name="T7" fmla="*/ 14 h 145"/>
                <a:gd name="T8" fmla="*/ 275 w 377"/>
                <a:gd name="T9" fmla="*/ 30 h 145"/>
                <a:gd name="T10" fmla="*/ 289 w 377"/>
                <a:gd name="T11" fmla="*/ 32 h 145"/>
                <a:gd name="T12" fmla="*/ 270 w 377"/>
                <a:gd name="T13" fmla="*/ 117 h 145"/>
                <a:gd name="T14" fmla="*/ 67 w 377"/>
                <a:gd name="T15" fmla="*/ 6 h 145"/>
                <a:gd name="T16" fmla="*/ 366 w 377"/>
                <a:gd name="T17" fmla="*/ 66 h 145"/>
                <a:gd name="T18" fmla="*/ 328 w 377"/>
                <a:gd name="T19" fmla="*/ 56 h 145"/>
                <a:gd name="T20" fmla="*/ 292 w 377"/>
                <a:gd name="T21" fmla="*/ 49 h 145"/>
                <a:gd name="T22" fmla="*/ 267 w 377"/>
                <a:gd name="T23" fmla="*/ 41 h 145"/>
                <a:gd name="T24" fmla="*/ 248 w 377"/>
                <a:gd name="T25" fmla="*/ 46 h 145"/>
                <a:gd name="T26" fmla="*/ 232 w 377"/>
                <a:gd name="T27" fmla="*/ 38 h 145"/>
                <a:gd name="T28" fmla="*/ 205 w 377"/>
                <a:gd name="T29" fmla="*/ 37 h 145"/>
                <a:gd name="T30" fmla="*/ 202 w 377"/>
                <a:gd name="T31" fmla="*/ 32 h 145"/>
                <a:gd name="T32" fmla="*/ 192 w 377"/>
                <a:gd name="T33" fmla="*/ 23 h 145"/>
                <a:gd name="T34" fmla="*/ 173 w 377"/>
                <a:gd name="T35" fmla="*/ 26 h 145"/>
                <a:gd name="T36" fmla="*/ 150 w 377"/>
                <a:gd name="T37" fmla="*/ 31 h 145"/>
                <a:gd name="T38" fmla="*/ 142 w 377"/>
                <a:gd name="T39" fmla="*/ 38 h 145"/>
                <a:gd name="T40" fmla="*/ 131 w 377"/>
                <a:gd name="T41" fmla="*/ 49 h 145"/>
                <a:gd name="T42" fmla="*/ 125 w 377"/>
                <a:gd name="T43" fmla="*/ 56 h 145"/>
                <a:gd name="T44" fmla="*/ 116 w 377"/>
                <a:gd name="T45" fmla="*/ 67 h 145"/>
                <a:gd name="T46" fmla="*/ 120 w 377"/>
                <a:gd name="T47" fmla="*/ 59 h 145"/>
                <a:gd name="T48" fmla="*/ 106 w 377"/>
                <a:gd name="T49" fmla="*/ 52 h 145"/>
                <a:gd name="T50" fmla="*/ 89 w 377"/>
                <a:gd name="T51" fmla="*/ 54 h 145"/>
                <a:gd name="T52" fmla="*/ 74 w 377"/>
                <a:gd name="T53" fmla="*/ 58 h 145"/>
                <a:gd name="T54" fmla="*/ 53 w 377"/>
                <a:gd name="T55" fmla="*/ 59 h 145"/>
                <a:gd name="T56" fmla="*/ 41 w 377"/>
                <a:gd name="T57" fmla="*/ 72 h 145"/>
                <a:gd name="T58" fmla="*/ 28 w 377"/>
                <a:gd name="T59" fmla="*/ 64 h 145"/>
                <a:gd name="T60" fmla="*/ 29 w 377"/>
                <a:gd name="T61" fmla="*/ 55 h 145"/>
                <a:gd name="T62" fmla="*/ 21 w 377"/>
                <a:gd name="T63" fmla="*/ 63 h 145"/>
                <a:gd name="T64" fmla="*/ 19 w 377"/>
                <a:gd name="T65" fmla="*/ 87 h 145"/>
                <a:gd name="T66" fmla="*/ 20 w 377"/>
                <a:gd name="T67" fmla="*/ 102 h 145"/>
                <a:gd name="T68" fmla="*/ 31 w 377"/>
                <a:gd name="T69" fmla="*/ 113 h 145"/>
                <a:gd name="T70" fmla="*/ 44 w 377"/>
                <a:gd name="T71" fmla="*/ 124 h 145"/>
                <a:gd name="T72" fmla="*/ 45 w 377"/>
                <a:gd name="T73" fmla="*/ 138 h 145"/>
                <a:gd name="T74" fmla="*/ 65 w 377"/>
                <a:gd name="T75" fmla="*/ 131 h 145"/>
                <a:gd name="T76" fmla="*/ 65 w 377"/>
                <a:gd name="T77" fmla="*/ 118 h 145"/>
                <a:gd name="T78" fmla="*/ 89 w 377"/>
                <a:gd name="T79" fmla="*/ 119 h 145"/>
                <a:gd name="T80" fmla="*/ 102 w 377"/>
                <a:gd name="T81" fmla="*/ 107 h 145"/>
                <a:gd name="T82" fmla="*/ 124 w 377"/>
                <a:gd name="T83" fmla="*/ 109 h 145"/>
                <a:gd name="T84" fmla="*/ 148 w 377"/>
                <a:gd name="T85" fmla="*/ 122 h 145"/>
                <a:gd name="T86" fmla="*/ 171 w 377"/>
                <a:gd name="T87" fmla="*/ 119 h 145"/>
                <a:gd name="T88" fmla="*/ 191 w 377"/>
                <a:gd name="T89" fmla="*/ 120 h 145"/>
                <a:gd name="T90" fmla="*/ 221 w 377"/>
                <a:gd name="T91" fmla="*/ 115 h 145"/>
                <a:gd name="T92" fmla="*/ 244 w 377"/>
                <a:gd name="T93" fmla="*/ 125 h 145"/>
                <a:gd name="T94" fmla="*/ 247 w 377"/>
                <a:gd name="T95" fmla="*/ 140 h 145"/>
                <a:gd name="T96" fmla="*/ 264 w 377"/>
                <a:gd name="T97" fmla="*/ 108 h 145"/>
                <a:gd name="T98" fmla="*/ 266 w 377"/>
                <a:gd name="T99" fmla="*/ 96 h 145"/>
                <a:gd name="T100" fmla="*/ 296 w 377"/>
                <a:gd name="T101" fmla="*/ 93 h 145"/>
                <a:gd name="T102" fmla="*/ 316 w 377"/>
                <a:gd name="T103" fmla="*/ 82 h 145"/>
                <a:gd name="T104" fmla="*/ 302 w 377"/>
                <a:gd name="T105" fmla="*/ 117 h 145"/>
                <a:gd name="T106" fmla="*/ 316 w 377"/>
                <a:gd name="T107" fmla="*/ 97 h 145"/>
                <a:gd name="T108" fmla="*/ 339 w 377"/>
                <a:gd name="T109" fmla="*/ 85 h 145"/>
                <a:gd name="T110" fmla="*/ 355 w 377"/>
                <a:gd name="T111" fmla="*/ 72 h 145"/>
                <a:gd name="T112" fmla="*/ 370 w 377"/>
                <a:gd name="T113" fmla="*/ 73 h 145"/>
                <a:gd name="T114" fmla="*/ 194 w 377"/>
                <a:gd name="T115" fmla="*/ 108 h 145"/>
                <a:gd name="T116" fmla="*/ 76 w 377"/>
                <a:gd name="T117" fmla="*/ 6 h 145"/>
                <a:gd name="T118" fmla="*/ 77 w 377"/>
                <a:gd name="T119" fmla="*/ 4 h 145"/>
                <a:gd name="T120" fmla="*/ 82 w 377"/>
                <a:gd name="T121" fmla="*/ 40 h 145"/>
                <a:gd name="T122" fmla="*/ 82 w 377"/>
                <a:gd name="T123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7" h="145">
                  <a:moveTo>
                    <a:pt x="5" y="105"/>
                  </a:moveTo>
                  <a:cubicBezTo>
                    <a:pt x="5" y="105"/>
                    <a:pt x="4" y="105"/>
                    <a:pt x="4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3" y="105"/>
                    <a:pt x="2" y="105"/>
                    <a:pt x="2" y="106"/>
                  </a:cubicBezTo>
                  <a:cubicBezTo>
                    <a:pt x="3" y="106"/>
                    <a:pt x="1" y="106"/>
                    <a:pt x="1" y="106"/>
                  </a:cubicBezTo>
                  <a:cubicBezTo>
                    <a:pt x="1" y="105"/>
                    <a:pt x="0" y="105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1" y="107"/>
                    <a:pt x="1" y="107"/>
                  </a:cubicBezTo>
                  <a:cubicBezTo>
                    <a:pt x="1" y="107"/>
                    <a:pt x="5" y="107"/>
                    <a:pt x="7" y="107"/>
                  </a:cubicBezTo>
                  <a:cubicBezTo>
                    <a:pt x="7" y="107"/>
                    <a:pt x="7" y="106"/>
                    <a:pt x="7" y="105"/>
                  </a:cubicBezTo>
                  <a:cubicBezTo>
                    <a:pt x="7" y="105"/>
                    <a:pt x="6" y="105"/>
                    <a:pt x="5" y="105"/>
                  </a:cubicBezTo>
                  <a:close/>
                  <a:moveTo>
                    <a:pt x="100" y="4"/>
                  </a:moveTo>
                  <a:cubicBezTo>
                    <a:pt x="103" y="4"/>
                    <a:pt x="102" y="2"/>
                    <a:pt x="101" y="2"/>
                  </a:cubicBezTo>
                  <a:cubicBezTo>
                    <a:pt x="100" y="2"/>
                    <a:pt x="100" y="3"/>
                    <a:pt x="99" y="3"/>
                  </a:cubicBezTo>
                  <a:cubicBezTo>
                    <a:pt x="98" y="3"/>
                    <a:pt x="96" y="3"/>
                    <a:pt x="96" y="4"/>
                  </a:cubicBezTo>
                  <a:cubicBezTo>
                    <a:pt x="97" y="5"/>
                    <a:pt x="99" y="4"/>
                    <a:pt x="100" y="4"/>
                  </a:cubicBezTo>
                  <a:close/>
                  <a:moveTo>
                    <a:pt x="113" y="40"/>
                  </a:moveTo>
                  <a:cubicBezTo>
                    <a:pt x="114" y="41"/>
                    <a:pt x="116" y="40"/>
                    <a:pt x="116" y="40"/>
                  </a:cubicBezTo>
                  <a:cubicBezTo>
                    <a:pt x="116" y="39"/>
                    <a:pt x="115" y="39"/>
                    <a:pt x="114" y="39"/>
                  </a:cubicBezTo>
                  <a:cubicBezTo>
                    <a:pt x="112" y="39"/>
                    <a:pt x="112" y="40"/>
                    <a:pt x="113" y="40"/>
                  </a:cubicBezTo>
                  <a:close/>
                  <a:moveTo>
                    <a:pt x="161" y="7"/>
                  </a:moveTo>
                  <a:cubicBezTo>
                    <a:pt x="162" y="8"/>
                    <a:pt x="162" y="8"/>
                    <a:pt x="160" y="8"/>
                  </a:cubicBezTo>
                  <a:cubicBezTo>
                    <a:pt x="159" y="8"/>
                    <a:pt x="158" y="8"/>
                    <a:pt x="159" y="9"/>
                  </a:cubicBezTo>
                  <a:cubicBezTo>
                    <a:pt x="160" y="9"/>
                    <a:pt x="159" y="10"/>
                    <a:pt x="161" y="10"/>
                  </a:cubicBezTo>
                  <a:cubicBezTo>
                    <a:pt x="162" y="10"/>
                    <a:pt x="164" y="9"/>
                    <a:pt x="163" y="8"/>
                  </a:cubicBezTo>
                  <a:cubicBezTo>
                    <a:pt x="163" y="8"/>
                    <a:pt x="168" y="7"/>
                    <a:pt x="170" y="7"/>
                  </a:cubicBezTo>
                  <a:cubicBezTo>
                    <a:pt x="171" y="6"/>
                    <a:pt x="169" y="5"/>
                    <a:pt x="170" y="5"/>
                  </a:cubicBezTo>
                  <a:cubicBezTo>
                    <a:pt x="172" y="5"/>
                    <a:pt x="171" y="4"/>
                    <a:pt x="169" y="4"/>
                  </a:cubicBezTo>
                  <a:cubicBezTo>
                    <a:pt x="167" y="3"/>
                    <a:pt x="168" y="2"/>
                    <a:pt x="168" y="1"/>
                  </a:cubicBezTo>
                  <a:cubicBezTo>
                    <a:pt x="167" y="1"/>
                    <a:pt x="167" y="2"/>
                    <a:pt x="164" y="2"/>
                  </a:cubicBezTo>
                  <a:cubicBezTo>
                    <a:pt x="162" y="3"/>
                    <a:pt x="161" y="4"/>
                    <a:pt x="162" y="4"/>
                  </a:cubicBezTo>
                  <a:cubicBezTo>
                    <a:pt x="163" y="4"/>
                    <a:pt x="162" y="6"/>
                    <a:pt x="161" y="5"/>
                  </a:cubicBezTo>
                  <a:cubicBezTo>
                    <a:pt x="160" y="5"/>
                    <a:pt x="160" y="6"/>
                    <a:pt x="161" y="7"/>
                  </a:cubicBezTo>
                  <a:close/>
                  <a:moveTo>
                    <a:pt x="164" y="9"/>
                  </a:moveTo>
                  <a:cubicBezTo>
                    <a:pt x="164" y="10"/>
                    <a:pt x="162" y="10"/>
                    <a:pt x="163" y="11"/>
                  </a:cubicBezTo>
                  <a:cubicBezTo>
                    <a:pt x="163" y="11"/>
                    <a:pt x="164" y="11"/>
                    <a:pt x="165" y="11"/>
                  </a:cubicBezTo>
                  <a:cubicBezTo>
                    <a:pt x="165" y="11"/>
                    <a:pt x="166" y="13"/>
                    <a:pt x="167" y="13"/>
                  </a:cubicBezTo>
                  <a:cubicBezTo>
                    <a:pt x="168" y="12"/>
                    <a:pt x="171" y="14"/>
                    <a:pt x="173" y="14"/>
                  </a:cubicBezTo>
                  <a:cubicBezTo>
                    <a:pt x="175" y="14"/>
                    <a:pt x="175" y="12"/>
                    <a:pt x="174" y="12"/>
                  </a:cubicBezTo>
                  <a:cubicBezTo>
                    <a:pt x="174" y="12"/>
                    <a:pt x="174" y="11"/>
                    <a:pt x="175" y="10"/>
                  </a:cubicBezTo>
                  <a:cubicBezTo>
                    <a:pt x="177" y="8"/>
                    <a:pt x="172" y="7"/>
                    <a:pt x="172" y="8"/>
                  </a:cubicBezTo>
                  <a:cubicBezTo>
                    <a:pt x="172" y="10"/>
                    <a:pt x="171" y="8"/>
                    <a:pt x="171" y="8"/>
                  </a:cubicBezTo>
                  <a:cubicBezTo>
                    <a:pt x="170" y="7"/>
                    <a:pt x="164" y="8"/>
                    <a:pt x="164" y="9"/>
                  </a:cubicBezTo>
                  <a:close/>
                  <a:moveTo>
                    <a:pt x="132" y="41"/>
                  </a:moveTo>
                  <a:cubicBezTo>
                    <a:pt x="133" y="42"/>
                    <a:pt x="134" y="42"/>
                    <a:pt x="133" y="41"/>
                  </a:cubicBezTo>
                  <a:cubicBezTo>
                    <a:pt x="133" y="40"/>
                    <a:pt x="131" y="41"/>
                    <a:pt x="132" y="41"/>
                  </a:cubicBezTo>
                  <a:close/>
                  <a:moveTo>
                    <a:pt x="159" y="2"/>
                  </a:moveTo>
                  <a:cubicBezTo>
                    <a:pt x="160" y="1"/>
                    <a:pt x="155" y="2"/>
                    <a:pt x="156" y="3"/>
                  </a:cubicBezTo>
                  <a:cubicBezTo>
                    <a:pt x="157" y="3"/>
                    <a:pt x="159" y="3"/>
                    <a:pt x="159" y="2"/>
                  </a:cubicBezTo>
                  <a:close/>
                  <a:moveTo>
                    <a:pt x="352" y="50"/>
                  </a:moveTo>
                  <a:cubicBezTo>
                    <a:pt x="353" y="50"/>
                    <a:pt x="354" y="49"/>
                    <a:pt x="355" y="50"/>
                  </a:cubicBezTo>
                  <a:cubicBezTo>
                    <a:pt x="356" y="50"/>
                    <a:pt x="358" y="49"/>
                    <a:pt x="359" y="49"/>
                  </a:cubicBezTo>
                  <a:cubicBezTo>
                    <a:pt x="360" y="49"/>
                    <a:pt x="360" y="48"/>
                    <a:pt x="357" y="47"/>
                  </a:cubicBezTo>
                  <a:cubicBezTo>
                    <a:pt x="354" y="47"/>
                    <a:pt x="350" y="49"/>
                    <a:pt x="352" y="50"/>
                  </a:cubicBezTo>
                  <a:close/>
                  <a:moveTo>
                    <a:pt x="175" y="18"/>
                  </a:moveTo>
                  <a:cubicBezTo>
                    <a:pt x="175" y="19"/>
                    <a:pt x="178" y="17"/>
                    <a:pt x="180" y="17"/>
                  </a:cubicBezTo>
                  <a:cubicBezTo>
                    <a:pt x="182" y="18"/>
                    <a:pt x="188" y="16"/>
                    <a:pt x="188" y="15"/>
                  </a:cubicBezTo>
                  <a:cubicBezTo>
                    <a:pt x="188" y="14"/>
                    <a:pt x="186" y="14"/>
                    <a:pt x="185" y="13"/>
                  </a:cubicBezTo>
                  <a:cubicBezTo>
                    <a:pt x="184" y="12"/>
                    <a:pt x="182" y="13"/>
                    <a:pt x="182" y="14"/>
                  </a:cubicBezTo>
                  <a:cubicBezTo>
                    <a:pt x="181" y="14"/>
                    <a:pt x="181" y="14"/>
                    <a:pt x="182" y="12"/>
                  </a:cubicBezTo>
                  <a:cubicBezTo>
                    <a:pt x="183" y="11"/>
                    <a:pt x="181" y="10"/>
                    <a:pt x="181" y="11"/>
                  </a:cubicBezTo>
                  <a:cubicBezTo>
                    <a:pt x="181" y="12"/>
                    <a:pt x="179" y="11"/>
                    <a:pt x="179" y="12"/>
                  </a:cubicBezTo>
                  <a:cubicBezTo>
                    <a:pt x="179" y="13"/>
                    <a:pt x="178" y="13"/>
                    <a:pt x="178" y="14"/>
                  </a:cubicBezTo>
                  <a:cubicBezTo>
                    <a:pt x="178" y="14"/>
                    <a:pt x="176" y="13"/>
                    <a:pt x="176" y="15"/>
                  </a:cubicBezTo>
                  <a:cubicBezTo>
                    <a:pt x="176" y="17"/>
                    <a:pt x="174" y="17"/>
                    <a:pt x="175" y="18"/>
                  </a:cubicBezTo>
                  <a:close/>
                  <a:moveTo>
                    <a:pt x="259" y="31"/>
                  </a:moveTo>
                  <a:cubicBezTo>
                    <a:pt x="260" y="32"/>
                    <a:pt x="260" y="32"/>
                    <a:pt x="261" y="33"/>
                  </a:cubicBezTo>
                  <a:cubicBezTo>
                    <a:pt x="261" y="33"/>
                    <a:pt x="263" y="33"/>
                    <a:pt x="264" y="32"/>
                  </a:cubicBezTo>
                  <a:cubicBezTo>
                    <a:pt x="265" y="32"/>
                    <a:pt x="265" y="34"/>
                    <a:pt x="266" y="33"/>
                  </a:cubicBezTo>
                  <a:cubicBezTo>
                    <a:pt x="267" y="32"/>
                    <a:pt x="268" y="32"/>
                    <a:pt x="270" y="32"/>
                  </a:cubicBezTo>
                  <a:cubicBezTo>
                    <a:pt x="271" y="32"/>
                    <a:pt x="270" y="31"/>
                    <a:pt x="270" y="30"/>
                  </a:cubicBezTo>
                  <a:cubicBezTo>
                    <a:pt x="270" y="29"/>
                    <a:pt x="271" y="30"/>
                    <a:pt x="271" y="30"/>
                  </a:cubicBezTo>
                  <a:cubicBezTo>
                    <a:pt x="270" y="31"/>
                    <a:pt x="272" y="32"/>
                    <a:pt x="274" y="32"/>
                  </a:cubicBezTo>
                  <a:cubicBezTo>
                    <a:pt x="276" y="32"/>
                    <a:pt x="274" y="31"/>
                    <a:pt x="275" y="30"/>
                  </a:cubicBezTo>
                  <a:cubicBezTo>
                    <a:pt x="276" y="30"/>
                    <a:pt x="276" y="29"/>
                    <a:pt x="275" y="28"/>
                  </a:cubicBezTo>
                  <a:cubicBezTo>
                    <a:pt x="273" y="28"/>
                    <a:pt x="271" y="28"/>
                    <a:pt x="270" y="28"/>
                  </a:cubicBezTo>
                  <a:cubicBezTo>
                    <a:pt x="269" y="27"/>
                    <a:pt x="267" y="27"/>
                    <a:pt x="267" y="28"/>
                  </a:cubicBezTo>
                  <a:cubicBezTo>
                    <a:pt x="267" y="30"/>
                    <a:pt x="264" y="27"/>
                    <a:pt x="263" y="26"/>
                  </a:cubicBezTo>
                  <a:cubicBezTo>
                    <a:pt x="261" y="26"/>
                    <a:pt x="257" y="30"/>
                    <a:pt x="259" y="31"/>
                  </a:cubicBezTo>
                  <a:close/>
                  <a:moveTo>
                    <a:pt x="273" y="40"/>
                  </a:moveTo>
                  <a:cubicBezTo>
                    <a:pt x="274" y="40"/>
                    <a:pt x="272" y="37"/>
                    <a:pt x="270" y="37"/>
                  </a:cubicBezTo>
                  <a:cubicBezTo>
                    <a:pt x="268" y="37"/>
                    <a:pt x="266" y="38"/>
                    <a:pt x="266" y="39"/>
                  </a:cubicBezTo>
                  <a:cubicBezTo>
                    <a:pt x="267" y="40"/>
                    <a:pt x="271" y="40"/>
                    <a:pt x="273" y="40"/>
                  </a:cubicBezTo>
                  <a:close/>
                  <a:moveTo>
                    <a:pt x="267" y="36"/>
                  </a:moveTo>
                  <a:cubicBezTo>
                    <a:pt x="267" y="35"/>
                    <a:pt x="264" y="36"/>
                    <a:pt x="265" y="36"/>
                  </a:cubicBezTo>
                  <a:cubicBezTo>
                    <a:pt x="266" y="37"/>
                    <a:pt x="267" y="37"/>
                    <a:pt x="267" y="36"/>
                  </a:cubicBezTo>
                  <a:close/>
                  <a:moveTo>
                    <a:pt x="279" y="31"/>
                  </a:moveTo>
                  <a:cubicBezTo>
                    <a:pt x="280" y="32"/>
                    <a:pt x="281" y="33"/>
                    <a:pt x="284" y="33"/>
                  </a:cubicBezTo>
                  <a:cubicBezTo>
                    <a:pt x="287" y="33"/>
                    <a:pt x="289" y="33"/>
                    <a:pt x="289" y="32"/>
                  </a:cubicBezTo>
                  <a:cubicBezTo>
                    <a:pt x="289" y="32"/>
                    <a:pt x="287" y="31"/>
                    <a:pt x="286" y="31"/>
                  </a:cubicBezTo>
                  <a:cubicBezTo>
                    <a:pt x="285" y="32"/>
                    <a:pt x="284" y="30"/>
                    <a:pt x="283" y="31"/>
                  </a:cubicBezTo>
                  <a:cubicBezTo>
                    <a:pt x="282" y="31"/>
                    <a:pt x="281" y="31"/>
                    <a:pt x="280" y="30"/>
                  </a:cubicBezTo>
                  <a:cubicBezTo>
                    <a:pt x="280" y="29"/>
                    <a:pt x="278" y="31"/>
                    <a:pt x="279" y="31"/>
                  </a:cubicBezTo>
                  <a:close/>
                  <a:moveTo>
                    <a:pt x="60" y="5"/>
                  </a:moveTo>
                  <a:cubicBezTo>
                    <a:pt x="62" y="4"/>
                    <a:pt x="64" y="5"/>
                    <a:pt x="64" y="4"/>
                  </a:cubicBezTo>
                  <a:cubicBezTo>
                    <a:pt x="64" y="4"/>
                    <a:pt x="61" y="3"/>
                    <a:pt x="60" y="4"/>
                  </a:cubicBezTo>
                  <a:cubicBezTo>
                    <a:pt x="59" y="5"/>
                    <a:pt x="56" y="4"/>
                    <a:pt x="57" y="5"/>
                  </a:cubicBezTo>
                  <a:cubicBezTo>
                    <a:pt x="57" y="5"/>
                    <a:pt x="59" y="6"/>
                    <a:pt x="60" y="5"/>
                  </a:cubicBezTo>
                  <a:close/>
                  <a:moveTo>
                    <a:pt x="272" y="115"/>
                  </a:moveTo>
                  <a:cubicBezTo>
                    <a:pt x="271" y="113"/>
                    <a:pt x="273" y="112"/>
                    <a:pt x="272" y="111"/>
                  </a:cubicBezTo>
                  <a:cubicBezTo>
                    <a:pt x="270" y="110"/>
                    <a:pt x="271" y="108"/>
                    <a:pt x="270" y="108"/>
                  </a:cubicBezTo>
                  <a:cubicBezTo>
                    <a:pt x="270" y="108"/>
                    <a:pt x="270" y="110"/>
                    <a:pt x="269" y="110"/>
                  </a:cubicBezTo>
                  <a:cubicBezTo>
                    <a:pt x="268" y="110"/>
                    <a:pt x="269" y="111"/>
                    <a:pt x="269" y="113"/>
                  </a:cubicBezTo>
                  <a:cubicBezTo>
                    <a:pt x="268" y="114"/>
                    <a:pt x="269" y="116"/>
                    <a:pt x="270" y="117"/>
                  </a:cubicBezTo>
                  <a:cubicBezTo>
                    <a:pt x="270" y="118"/>
                    <a:pt x="269" y="125"/>
                    <a:pt x="269" y="126"/>
                  </a:cubicBezTo>
                  <a:cubicBezTo>
                    <a:pt x="270" y="127"/>
                    <a:pt x="268" y="131"/>
                    <a:pt x="269" y="132"/>
                  </a:cubicBezTo>
                  <a:cubicBezTo>
                    <a:pt x="270" y="133"/>
                    <a:pt x="269" y="131"/>
                    <a:pt x="270" y="130"/>
                  </a:cubicBezTo>
                  <a:cubicBezTo>
                    <a:pt x="272" y="130"/>
                    <a:pt x="272" y="132"/>
                    <a:pt x="272" y="132"/>
                  </a:cubicBezTo>
                  <a:cubicBezTo>
                    <a:pt x="273" y="132"/>
                    <a:pt x="273" y="130"/>
                    <a:pt x="272" y="130"/>
                  </a:cubicBezTo>
                  <a:cubicBezTo>
                    <a:pt x="271" y="130"/>
                    <a:pt x="271" y="128"/>
                    <a:pt x="270" y="127"/>
                  </a:cubicBezTo>
                  <a:cubicBezTo>
                    <a:pt x="270" y="126"/>
                    <a:pt x="271" y="125"/>
                    <a:pt x="271" y="124"/>
                  </a:cubicBezTo>
                  <a:cubicBezTo>
                    <a:pt x="271" y="123"/>
                    <a:pt x="273" y="123"/>
                    <a:pt x="274" y="124"/>
                  </a:cubicBezTo>
                  <a:cubicBezTo>
                    <a:pt x="275" y="125"/>
                    <a:pt x="275" y="124"/>
                    <a:pt x="274" y="123"/>
                  </a:cubicBezTo>
                  <a:cubicBezTo>
                    <a:pt x="274" y="122"/>
                    <a:pt x="273" y="117"/>
                    <a:pt x="272" y="115"/>
                  </a:cubicBezTo>
                  <a:close/>
                  <a:moveTo>
                    <a:pt x="66" y="4"/>
                  </a:moveTo>
                  <a:cubicBezTo>
                    <a:pt x="67" y="5"/>
                    <a:pt x="64" y="5"/>
                    <a:pt x="63" y="5"/>
                  </a:cubicBezTo>
                  <a:cubicBezTo>
                    <a:pt x="63" y="6"/>
                    <a:pt x="61" y="6"/>
                    <a:pt x="61" y="7"/>
                  </a:cubicBezTo>
                  <a:cubicBezTo>
                    <a:pt x="62" y="7"/>
                    <a:pt x="65" y="7"/>
                    <a:pt x="65" y="7"/>
                  </a:cubicBezTo>
                  <a:cubicBezTo>
                    <a:pt x="65" y="6"/>
                    <a:pt x="67" y="7"/>
                    <a:pt x="67" y="6"/>
                  </a:cubicBezTo>
                  <a:cubicBezTo>
                    <a:pt x="67" y="6"/>
                    <a:pt x="68" y="5"/>
                    <a:pt x="69" y="5"/>
                  </a:cubicBezTo>
                  <a:cubicBezTo>
                    <a:pt x="71" y="5"/>
                    <a:pt x="71" y="4"/>
                    <a:pt x="70" y="3"/>
                  </a:cubicBezTo>
                  <a:cubicBezTo>
                    <a:pt x="68" y="2"/>
                    <a:pt x="66" y="4"/>
                    <a:pt x="66" y="4"/>
                  </a:cubicBezTo>
                  <a:close/>
                  <a:moveTo>
                    <a:pt x="64" y="57"/>
                  </a:moveTo>
                  <a:cubicBezTo>
                    <a:pt x="65" y="59"/>
                    <a:pt x="67" y="56"/>
                    <a:pt x="68" y="56"/>
                  </a:cubicBezTo>
                  <a:cubicBezTo>
                    <a:pt x="69" y="56"/>
                    <a:pt x="67" y="55"/>
                    <a:pt x="66" y="55"/>
                  </a:cubicBezTo>
                  <a:cubicBezTo>
                    <a:pt x="64" y="54"/>
                    <a:pt x="62" y="56"/>
                    <a:pt x="64" y="57"/>
                  </a:cubicBezTo>
                  <a:close/>
                  <a:moveTo>
                    <a:pt x="377" y="68"/>
                  </a:moveTo>
                  <a:cubicBezTo>
                    <a:pt x="376" y="68"/>
                    <a:pt x="374" y="67"/>
                    <a:pt x="374" y="66"/>
                  </a:cubicBezTo>
                  <a:cubicBezTo>
                    <a:pt x="373" y="65"/>
                    <a:pt x="370" y="65"/>
                    <a:pt x="370" y="65"/>
                  </a:cubicBezTo>
                  <a:cubicBezTo>
                    <a:pt x="370" y="66"/>
                    <a:pt x="370" y="65"/>
                    <a:pt x="369" y="65"/>
                  </a:cubicBezTo>
                  <a:cubicBezTo>
                    <a:pt x="369" y="64"/>
                    <a:pt x="367" y="64"/>
                    <a:pt x="367" y="65"/>
                  </a:cubicBezTo>
                  <a:cubicBezTo>
                    <a:pt x="367" y="65"/>
                    <a:pt x="367" y="65"/>
                    <a:pt x="368" y="66"/>
                  </a:cubicBezTo>
                  <a:cubicBezTo>
                    <a:pt x="368" y="66"/>
                    <a:pt x="367" y="67"/>
                    <a:pt x="367" y="67"/>
                  </a:cubicBezTo>
                  <a:cubicBezTo>
                    <a:pt x="367" y="68"/>
                    <a:pt x="366" y="67"/>
                    <a:pt x="366" y="66"/>
                  </a:cubicBezTo>
                  <a:cubicBezTo>
                    <a:pt x="365" y="66"/>
                    <a:pt x="366" y="65"/>
                    <a:pt x="366" y="64"/>
                  </a:cubicBezTo>
                  <a:cubicBezTo>
                    <a:pt x="366" y="64"/>
                    <a:pt x="365" y="64"/>
                    <a:pt x="365" y="63"/>
                  </a:cubicBezTo>
                  <a:cubicBezTo>
                    <a:pt x="365" y="62"/>
                    <a:pt x="362" y="61"/>
                    <a:pt x="361" y="61"/>
                  </a:cubicBezTo>
                  <a:cubicBezTo>
                    <a:pt x="359" y="60"/>
                    <a:pt x="358" y="60"/>
                    <a:pt x="357" y="59"/>
                  </a:cubicBezTo>
                  <a:cubicBezTo>
                    <a:pt x="357" y="58"/>
                    <a:pt x="355" y="58"/>
                    <a:pt x="354" y="57"/>
                  </a:cubicBezTo>
                  <a:cubicBezTo>
                    <a:pt x="353" y="56"/>
                    <a:pt x="349" y="55"/>
                    <a:pt x="348" y="55"/>
                  </a:cubicBezTo>
                  <a:cubicBezTo>
                    <a:pt x="346" y="55"/>
                    <a:pt x="346" y="54"/>
                    <a:pt x="346" y="54"/>
                  </a:cubicBezTo>
                  <a:cubicBezTo>
                    <a:pt x="345" y="54"/>
                    <a:pt x="342" y="54"/>
                    <a:pt x="340" y="54"/>
                  </a:cubicBezTo>
                  <a:cubicBezTo>
                    <a:pt x="339" y="54"/>
                    <a:pt x="339" y="54"/>
                    <a:pt x="338" y="54"/>
                  </a:cubicBezTo>
                  <a:cubicBezTo>
                    <a:pt x="338" y="54"/>
                    <a:pt x="334" y="52"/>
                    <a:pt x="333" y="53"/>
                  </a:cubicBezTo>
                  <a:cubicBezTo>
                    <a:pt x="333" y="53"/>
                    <a:pt x="333" y="54"/>
                    <a:pt x="333" y="54"/>
                  </a:cubicBezTo>
                  <a:cubicBezTo>
                    <a:pt x="332" y="54"/>
                    <a:pt x="333" y="55"/>
                    <a:pt x="334" y="56"/>
                  </a:cubicBezTo>
                  <a:cubicBezTo>
                    <a:pt x="335" y="57"/>
                    <a:pt x="334" y="58"/>
                    <a:pt x="333" y="58"/>
                  </a:cubicBezTo>
                  <a:cubicBezTo>
                    <a:pt x="332" y="59"/>
                    <a:pt x="331" y="58"/>
                    <a:pt x="330" y="57"/>
                  </a:cubicBezTo>
                  <a:cubicBezTo>
                    <a:pt x="330" y="56"/>
                    <a:pt x="328" y="57"/>
                    <a:pt x="328" y="56"/>
                  </a:cubicBezTo>
                  <a:cubicBezTo>
                    <a:pt x="328" y="55"/>
                    <a:pt x="328" y="54"/>
                    <a:pt x="329" y="55"/>
                  </a:cubicBezTo>
                  <a:cubicBezTo>
                    <a:pt x="330" y="56"/>
                    <a:pt x="331" y="55"/>
                    <a:pt x="331" y="54"/>
                  </a:cubicBezTo>
                  <a:cubicBezTo>
                    <a:pt x="331" y="54"/>
                    <a:pt x="329" y="53"/>
                    <a:pt x="328" y="53"/>
                  </a:cubicBezTo>
                  <a:cubicBezTo>
                    <a:pt x="327" y="53"/>
                    <a:pt x="326" y="55"/>
                    <a:pt x="325" y="55"/>
                  </a:cubicBezTo>
                  <a:cubicBezTo>
                    <a:pt x="324" y="56"/>
                    <a:pt x="320" y="55"/>
                    <a:pt x="320" y="55"/>
                  </a:cubicBezTo>
                  <a:cubicBezTo>
                    <a:pt x="319" y="54"/>
                    <a:pt x="314" y="55"/>
                    <a:pt x="313" y="55"/>
                  </a:cubicBezTo>
                  <a:cubicBezTo>
                    <a:pt x="312" y="55"/>
                    <a:pt x="313" y="57"/>
                    <a:pt x="313" y="57"/>
                  </a:cubicBezTo>
                  <a:cubicBezTo>
                    <a:pt x="312" y="57"/>
                    <a:pt x="312" y="55"/>
                    <a:pt x="312" y="55"/>
                  </a:cubicBezTo>
                  <a:cubicBezTo>
                    <a:pt x="312" y="55"/>
                    <a:pt x="311" y="54"/>
                    <a:pt x="310" y="54"/>
                  </a:cubicBezTo>
                  <a:cubicBezTo>
                    <a:pt x="309" y="54"/>
                    <a:pt x="309" y="54"/>
                    <a:pt x="309" y="54"/>
                  </a:cubicBezTo>
                  <a:cubicBezTo>
                    <a:pt x="310" y="54"/>
                    <a:pt x="309" y="53"/>
                    <a:pt x="310" y="53"/>
                  </a:cubicBezTo>
                  <a:cubicBezTo>
                    <a:pt x="310" y="52"/>
                    <a:pt x="308" y="50"/>
                    <a:pt x="306" y="49"/>
                  </a:cubicBezTo>
                  <a:cubicBezTo>
                    <a:pt x="304" y="49"/>
                    <a:pt x="299" y="49"/>
                    <a:pt x="298" y="49"/>
                  </a:cubicBezTo>
                  <a:cubicBezTo>
                    <a:pt x="296" y="50"/>
                    <a:pt x="294" y="50"/>
                    <a:pt x="292" y="50"/>
                  </a:cubicBezTo>
                  <a:cubicBezTo>
                    <a:pt x="291" y="50"/>
                    <a:pt x="292" y="49"/>
                    <a:pt x="292" y="49"/>
                  </a:cubicBezTo>
                  <a:cubicBezTo>
                    <a:pt x="291" y="48"/>
                    <a:pt x="289" y="47"/>
                    <a:pt x="289" y="48"/>
                  </a:cubicBezTo>
                  <a:cubicBezTo>
                    <a:pt x="289" y="48"/>
                    <a:pt x="288" y="48"/>
                    <a:pt x="288" y="47"/>
                  </a:cubicBezTo>
                  <a:cubicBezTo>
                    <a:pt x="288" y="47"/>
                    <a:pt x="286" y="46"/>
                    <a:pt x="285" y="47"/>
                  </a:cubicBezTo>
                  <a:cubicBezTo>
                    <a:pt x="285" y="47"/>
                    <a:pt x="284" y="46"/>
                    <a:pt x="285" y="46"/>
                  </a:cubicBezTo>
                  <a:cubicBezTo>
                    <a:pt x="286" y="46"/>
                    <a:pt x="288" y="46"/>
                    <a:pt x="287" y="45"/>
                  </a:cubicBezTo>
                  <a:cubicBezTo>
                    <a:pt x="286" y="44"/>
                    <a:pt x="280" y="44"/>
                    <a:pt x="280" y="44"/>
                  </a:cubicBezTo>
                  <a:cubicBezTo>
                    <a:pt x="279" y="44"/>
                    <a:pt x="280" y="45"/>
                    <a:pt x="279" y="46"/>
                  </a:cubicBezTo>
                  <a:cubicBezTo>
                    <a:pt x="277" y="47"/>
                    <a:pt x="276" y="46"/>
                    <a:pt x="276" y="46"/>
                  </a:cubicBezTo>
                  <a:cubicBezTo>
                    <a:pt x="276" y="45"/>
                    <a:pt x="278" y="45"/>
                    <a:pt x="278" y="45"/>
                  </a:cubicBezTo>
                  <a:cubicBezTo>
                    <a:pt x="278" y="44"/>
                    <a:pt x="276" y="44"/>
                    <a:pt x="275" y="44"/>
                  </a:cubicBezTo>
                  <a:cubicBezTo>
                    <a:pt x="275" y="43"/>
                    <a:pt x="276" y="43"/>
                    <a:pt x="277" y="43"/>
                  </a:cubicBezTo>
                  <a:cubicBezTo>
                    <a:pt x="277" y="44"/>
                    <a:pt x="279" y="44"/>
                    <a:pt x="279" y="43"/>
                  </a:cubicBezTo>
                  <a:cubicBezTo>
                    <a:pt x="279" y="43"/>
                    <a:pt x="278" y="43"/>
                    <a:pt x="277" y="43"/>
                  </a:cubicBezTo>
                  <a:cubicBezTo>
                    <a:pt x="275" y="42"/>
                    <a:pt x="272" y="42"/>
                    <a:pt x="271" y="42"/>
                  </a:cubicBezTo>
                  <a:cubicBezTo>
                    <a:pt x="269" y="42"/>
                    <a:pt x="268" y="41"/>
                    <a:pt x="267" y="41"/>
                  </a:cubicBezTo>
                  <a:cubicBezTo>
                    <a:pt x="266" y="41"/>
                    <a:pt x="266" y="42"/>
                    <a:pt x="267" y="42"/>
                  </a:cubicBezTo>
                  <a:cubicBezTo>
                    <a:pt x="267" y="43"/>
                    <a:pt x="266" y="43"/>
                    <a:pt x="265" y="43"/>
                  </a:cubicBezTo>
                  <a:cubicBezTo>
                    <a:pt x="264" y="43"/>
                    <a:pt x="262" y="43"/>
                    <a:pt x="263" y="44"/>
                  </a:cubicBezTo>
                  <a:cubicBezTo>
                    <a:pt x="263" y="45"/>
                    <a:pt x="264" y="44"/>
                    <a:pt x="265" y="44"/>
                  </a:cubicBezTo>
                  <a:cubicBezTo>
                    <a:pt x="265" y="45"/>
                    <a:pt x="263" y="45"/>
                    <a:pt x="264" y="45"/>
                  </a:cubicBezTo>
                  <a:cubicBezTo>
                    <a:pt x="265" y="46"/>
                    <a:pt x="265" y="47"/>
                    <a:pt x="265" y="47"/>
                  </a:cubicBezTo>
                  <a:cubicBezTo>
                    <a:pt x="265" y="47"/>
                    <a:pt x="263" y="48"/>
                    <a:pt x="263" y="47"/>
                  </a:cubicBezTo>
                  <a:cubicBezTo>
                    <a:pt x="262" y="46"/>
                    <a:pt x="262" y="47"/>
                    <a:pt x="261" y="47"/>
                  </a:cubicBezTo>
                  <a:cubicBezTo>
                    <a:pt x="260" y="47"/>
                    <a:pt x="259" y="47"/>
                    <a:pt x="260" y="47"/>
                  </a:cubicBezTo>
                  <a:cubicBezTo>
                    <a:pt x="261" y="47"/>
                    <a:pt x="261" y="48"/>
                    <a:pt x="260" y="48"/>
                  </a:cubicBezTo>
                  <a:cubicBezTo>
                    <a:pt x="259" y="48"/>
                    <a:pt x="259" y="47"/>
                    <a:pt x="258" y="47"/>
                  </a:cubicBezTo>
                  <a:cubicBezTo>
                    <a:pt x="258" y="47"/>
                    <a:pt x="256" y="47"/>
                    <a:pt x="255" y="47"/>
                  </a:cubicBezTo>
                  <a:cubicBezTo>
                    <a:pt x="254" y="47"/>
                    <a:pt x="254" y="47"/>
                    <a:pt x="252" y="47"/>
                  </a:cubicBezTo>
                  <a:cubicBezTo>
                    <a:pt x="251" y="48"/>
                    <a:pt x="250" y="47"/>
                    <a:pt x="249" y="46"/>
                  </a:cubicBezTo>
                  <a:cubicBezTo>
                    <a:pt x="249" y="46"/>
                    <a:pt x="248" y="45"/>
                    <a:pt x="248" y="46"/>
                  </a:cubicBezTo>
                  <a:cubicBezTo>
                    <a:pt x="247" y="47"/>
                    <a:pt x="247" y="48"/>
                    <a:pt x="247" y="48"/>
                  </a:cubicBezTo>
                  <a:cubicBezTo>
                    <a:pt x="246" y="48"/>
                    <a:pt x="246" y="50"/>
                    <a:pt x="245" y="50"/>
                  </a:cubicBezTo>
                  <a:cubicBezTo>
                    <a:pt x="245" y="50"/>
                    <a:pt x="245" y="50"/>
                    <a:pt x="244" y="50"/>
                  </a:cubicBezTo>
                  <a:cubicBezTo>
                    <a:pt x="243" y="50"/>
                    <a:pt x="241" y="47"/>
                    <a:pt x="241" y="47"/>
                  </a:cubicBezTo>
                  <a:cubicBezTo>
                    <a:pt x="240" y="46"/>
                    <a:pt x="239" y="45"/>
                    <a:pt x="239" y="44"/>
                  </a:cubicBezTo>
                  <a:cubicBezTo>
                    <a:pt x="238" y="44"/>
                    <a:pt x="239" y="44"/>
                    <a:pt x="239" y="44"/>
                  </a:cubicBezTo>
                  <a:cubicBezTo>
                    <a:pt x="240" y="45"/>
                    <a:pt x="241" y="45"/>
                    <a:pt x="241" y="45"/>
                  </a:cubicBezTo>
                  <a:cubicBezTo>
                    <a:pt x="242" y="44"/>
                    <a:pt x="241" y="43"/>
                    <a:pt x="241" y="43"/>
                  </a:cubicBezTo>
                  <a:cubicBezTo>
                    <a:pt x="240" y="43"/>
                    <a:pt x="240" y="42"/>
                    <a:pt x="241" y="42"/>
                  </a:cubicBezTo>
                  <a:cubicBezTo>
                    <a:pt x="241" y="42"/>
                    <a:pt x="240" y="41"/>
                    <a:pt x="240" y="41"/>
                  </a:cubicBezTo>
                  <a:cubicBezTo>
                    <a:pt x="241" y="41"/>
                    <a:pt x="240" y="40"/>
                    <a:pt x="240" y="40"/>
                  </a:cubicBezTo>
                  <a:cubicBezTo>
                    <a:pt x="239" y="40"/>
                    <a:pt x="238" y="39"/>
                    <a:pt x="238" y="39"/>
                  </a:cubicBezTo>
                  <a:cubicBezTo>
                    <a:pt x="238" y="38"/>
                    <a:pt x="235" y="38"/>
                    <a:pt x="235" y="39"/>
                  </a:cubicBezTo>
                  <a:cubicBezTo>
                    <a:pt x="235" y="39"/>
                    <a:pt x="234" y="39"/>
                    <a:pt x="234" y="39"/>
                  </a:cubicBezTo>
                  <a:cubicBezTo>
                    <a:pt x="235" y="38"/>
                    <a:pt x="233" y="39"/>
                    <a:pt x="232" y="38"/>
                  </a:cubicBezTo>
                  <a:cubicBezTo>
                    <a:pt x="230" y="38"/>
                    <a:pt x="230" y="37"/>
                    <a:pt x="230" y="37"/>
                  </a:cubicBezTo>
                  <a:cubicBezTo>
                    <a:pt x="229" y="37"/>
                    <a:pt x="230" y="38"/>
                    <a:pt x="229" y="38"/>
                  </a:cubicBezTo>
                  <a:cubicBezTo>
                    <a:pt x="228" y="37"/>
                    <a:pt x="227" y="38"/>
                    <a:pt x="228" y="39"/>
                  </a:cubicBezTo>
                  <a:cubicBezTo>
                    <a:pt x="228" y="40"/>
                    <a:pt x="228" y="40"/>
                    <a:pt x="228" y="41"/>
                  </a:cubicBezTo>
                  <a:cubicBezTo>
                    <a:pt x="228" y="41"/>
                    <a:pt x="227" y="41"/>
                    <a:pt x="226" y="41"/>
                  </a:cubicBezTo>
                  <a:cubicBezTo>
                    <a:pt x="226" y="40"/>
                    <a:pt x="226" y="41"/>
                    <a:pt x="224" y="41"/>
                  </a:cubicBezTo>
                  <a:cubicBezTo>
                    <a:pt x="222" y="40"/>
                    <a:pt x="221" y="41"/>
                    <a:pt x="221" y="40"/>
                  </a:cubicBezTo>
                  <a:cubicBezTo>
                    <a:pt x="220" y="40"/>
                    <a:pt x="220" y="40"/>
                    <a:pt x="220" y="40"/>
                  </a:cubicBezTo>
                  <a:cubicBezTo>
                    <a:pt x="220" y="41"/>
                    <a:pt x="217" y="40"/>
                    <a:pt x="217" y="40"/>
                  </a:cubicBezTo>
                  <a:cubicBezTo>
                    <a:pt x="216" y="39"/>
                    <a:pt x="217" y="39"/>
                    <a:pt x="218" y="39"/>
                  </a:cubicBezTo>
                  <a:cubicBezTo>
                    <a:pt x="218" y="39"/>
                    <a:pt x="217" y="38"/>
                    <a:pt x="216" y="38"/>
                  </a:cubicBezTo>
                  <a:cubicBezTo>
                    <a:pt x="214" y="38"/>
                    <a:pt x="213" y="38"/>
                    <a:pt x="212" y="38"/>
                  </a:cubicBezTo>
                  <a:cubicBezTo>
                    <a:pt x="210" y="38"/>
                    <a:pt x="206" y="38"/>
                    <a:pt x="206" y="38"/>
                  </a:cubicBezTo>
                  <a:cubicBezTo>
                    <a:pt x="205" y="39"/>
                    <a:pt x="206" y="40"/>
                    <a:pt x="206" y="40"/>
                  </a:cubicBezTo>
                  <a:cubicBezTo>
                    <a:pt x="205" y="40"/>
                    <a:pt x="205" y="38"/>
                    <a:pt x="205" y="37"/>
                  </a:cubicBezTo>
                  <a:cubicBezTo>
                    <a:pt x="205" y="37"/>
                    <a:pt x="204" y="37"/>
                    <a:pt x="204" y="37"/>
                  </a:cubicBezTo>
                  <a:cubicBezTo>
                    <a:pt x="204" y="38"/>
                    <a:pt x="202" y="38"/>
                    <a:pt x="202" y="38"/>
                  </a:cubicBezTo>
                  <a:cubicBezTo>
                    <a:pt x="201" y="37"/>
                    <a:pt x="201" y="37"/>
                    <a:pt x="199" y="36"/>
                  </a:cubicBezTo>
                  <a:cubicBezTo>
                    <a:pt x="198" y="36"/>
                    <a:pt x="197" y="37"/>
                    <a:pt x="197" y="38"/>
                  </a:cubicBezTo>
                  <a:cubicBezTo>
                    <a:pt x="197" y="38"/>
                    <a:pt x="198" y="38"/>
                    <a:pt x="198" y="38"/>
                  </a:cubicBezTo>
                  <a:cubicBezTo>
                    <a:pt x="198" y="39"/>
                    <a:pt x="196" y="38"/>
                    <a:pt x="196" y="39"/>
                  </a:cubicBezTo>
                  <a:cubicBezTo>
                    <a:pt x="196" y="39"/>
                    <a:pt x="193" y="40"/>
                    <a:pt x="192" y="40"/>
                  </a:cubicBezTo>
                  <a:cubicBezTo>
                    <a:pt x="190" y="40"/>
                    <a:pt x="190" y="40"/>
                    <a:pt x="189" y="41"/>
                  </a:cubicBezTo>
                  <a:cubicBezTo>
                    <a:pt x="188" y="42"/>
                    <a:pt x="188" y="40"/>
                    <a:pt x="189" y="40"/>
                  </a:cubicBezTo>
                  <a:cubicBezTo>
                    <a:pt x="190" y="39"/>
                    <a:pt x="191" y="39"/>
                    <a:pt x="191" y="38"/>
                  </a:cubicBezTo>
                  <a:cubicBezTo>
                    <a:pt x="192" y="38"/>
                    <a:pt x="192" y="38"/>
                    <a:pt x="194" y="38"/>
                  </a:cubicBezTo>
                  <a:cubicBezTo>
                    <a:pt x="195" y="38"/>
                    <a:pt x="195" y="37"/>
                    <a:pt x="195" y="37"/>
                  </a:cubicBezTo>
                  <a:cubicBezTo>
                    <a:pt x="196" y="36"/>
                    <a:pt x="197" y="36"/>
                    <a:pt x="198" y="35"/>
                  </a:cubicBezTo>
                  <a:cubicBezTo>
                    <a:pt x="198" y="35"/>
                    <a:pt x="201" y="34"/>
                    <a:pt x="201" y="34"/>
                  </a:cubicBezTo>
                  <a:cubicBezTo>
                    <a:pt x="202" y="34"/>
                    <a:pt x="202" y="32"/>
                    <a:pt x="202" y="32"/>
                  </a:cubicBezTo>
                  <a:cubicBezTo>
                    <a:pt x="203" y="32"/>
                    <a:pt x="204" y="32"/>
                    <a:pt x="205" y="31"/>
                  </a:cubicBezTo>
                  <a:cubicBezTo>
                    <a:pt x="206" y="31"/>
                    <a:pt x="206" y="30"/>
                    <a:pt x="206" y="30"/>
                  </a:cubicBezTo>
                  <a:cubicBezTo>
                    <a:pt x="206" y="30"/>
                    <a:pt x="205" y="30"/>
                    <a:pt x="205" y="29"/>
                  </a:cubicBezTo>
                  <a:cubicBezTo>
                    <a:pt x="205" y="29"/>
                    <a:pt x="206" y="29"/>
                    <a:pt x="206" y="29"/>
                  </a:cubicBezTo>
                  <a:cubicBezTo>
                    <a:pt x="207" y="29"/>
                    <a:pt x="206" y="28"/>
                    <a:pt x="206" y="28"/>
                  </a:cubicBezTo>
                  <a:cubicBezTo>
                    <a:pt x="205" y="28"/>
                    <a:pt x="206" y="27"/>
                    <a:pt x="206" y="27"/>
                  </a:cubicBezTo>
                  <a:cubicBezTo>
                    <a:pt x="205" y="26"/>
                    <a:pt x="204" y="27"/>
                    <a:pt x="204" y="27"/>
                  </a:cubicBezTo>
                  <a:cubicBezTo>
                    <a:pt x="204" y="26"/>
                    <a:pt x="204" y="25"/>
                    <a:pt x="204" y="25"/>
                  </a:cubicBezTo>
                  <a:cubicBezTo>
                    <a:pt x="203" y="24"/>
                    <a:pt x="203" y="25"/>
                    <a:pt x="202" y="25"/>
                  </a:cubicBezTo>
                  <a:cubicBezTo>
                    <a:pt x="201" y="24"/>
                    <a:pt x="198" y="24"/>
                    <a:pt x="198" y="24"/>
                  </a:cubicBezTo>
                  <a:cubicBezTo>
                    <a:pt x="198" y="24"/>
                    <a:pt x="197" y="24"/>
                    <a:pt x="197" y="24"/>
                  </a:cubicBezTo>
                  <a:cubicBezTo>
                    <a:pt x="197" y="24"/>
                    <a:pt x="195" y="24"/>
                    <a:pt x="194" y="24"/>
                  </a:cubicBezTo>
                  <a:cubicBezTo>
                    <a:pt x="194" y="24"/>
                    <a:pt x="193" y="24"/>
                    <a:pt x="193" y="25"/>
                  </a:cubicBezTo>
                  <a:cubicBezTo>
                    <a:pt x="193" y="25"/>
                    <a:pt x="191" y="25"/>
                    <a:pt x="190" y="25"/>
                  </a:cubicBezTo>
                  <a:cubicBezTo>
                    <a:pt x="190" y="25"/>
                    <a:pt x="192" y="23"/>
                    <a:pt x="192" y="23"/>
                  </a:cubicBezTo>
                  <a:cubicBezTo>
                    <a:pt x="192" y="23"/>
                    <a:pt x="188" y="23"/>
                    <a:pt x="188" y="23"/>
                  </a:cubicBezTo>
                  <a:cubicBezTo>
                    <a:pt x="188" y="22"/>
                    <a:pt x="186" y="22"/>
                    <a:pt x="186" y="22"/>
                  </a:cubicBezTo>
                  <a:cubicBezTo>
                    <a:pt x="185" y="22"/>
                    <a:pt x="186" y="22"/>
                    <a:pt x="186" y="22"/>
                  </a:cubicBezTo>
                  <a:cubicBezTo>
                    <a:pt x="187" y="22"/>
                    <a:pt x="188" y="21"/>
                    <a:pt x="188" y="21"/>
                  </a:cubicBezTo>
                  <a:cubicBezTo>
                    <a:pt x="189" y="21"/>
                    <a:pt x="189" y="21"/>
                    <a:pt x="189" y="20"/>
                  </a:cubicBezTo>
                  <a:cubicBezTo>
                    <a:pt x="188" y="20"/>
                    <a:pt x="187" y="20"/>
                    <a:pt x="187" y="20"/>
                  </a:cubicBezTo>
                  <a:cubicBezTo>
                    <a:pt x="186" y="20"/>
                    <a:pt x="185" y="19"/>
                    <a:pt x="184" y="19"/>
                  </a:cubicBezTo>
                  <a:cubicBezTo>
                    <a:pt x="184" y="19"/>
                    <a:pt x="183" y="20"/>
                    <a:pt x="181" y="20"/>
                  </a:cubicBezTo>
                  <a:cubicBezTo>
                    <a:pt x="180" y="20"/>
                    <a:pt x="180" y="21"/>
                    <a:pt x="179" y="22"/>
                  </a:cubicBezTo>
                  <a:cubicBezTo>
                    <a:pt x="178" y="22"/>
                    <a:pt x="177" y="24"/>
                    <a:pt x="177" y="24"/>
                  </a:cubicBezTo>
                  <a:cubicBezTo>
                    <a:pt x="178" y="24"/>
                    <a:pt x="178" y="24"/>
                    <a:pt x="178" y="25"/>
                  </a:cubicBezTo>
                  <a:cubicBezTo>
                    <a:pt x="178" y="25"/>
                    <a:pt x="177" y="25"/>
                    <a:pt x="177" y="25"/>
                  </a:cubicBezTo>
                  <a:cubicBezTo>
                    <a:pt x="176" y="25"/>
                    <a:pt x="173" y="25"/>
                    <a:pt x="173" y="26"/>
                  </a:cubicBezTo>
                  <a:cubicBezTo>
                    <a:pt x="173" y="26"/>
                    <a:pt x="175" y="26"/>
                    <a:pt x="175" y="27"/>
                  </a:cubicBezTo>
                  <a:cubicBezTo>
                    <a:pt x="175" y="27"/>
                    <a:pt x="174" y="27"/>
                    <a:pt x="173" y="26"/>
                  </a:cubicBezTo>
                  <a:cubicBezTo>
                    <a:pt x="173" y="26"/>
                    <a:pt x="171" y="26"/>
                    <a:pt x="171" y="27"/>
                  </a:cubicBezTo>
                  <a:cubicBezTo>
                    <a:pt x="171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8" y="27"/>
                  </a:cubicBezTo>
                  <a:cubicBezTo>
                    <a:pt x="168" y="27"/>
                    <a:pt x="169" y="26"/>
                    <a:pt x="169" y="26"/>
                  </a:cubicBezTo>
                  <a:cubicBezTo>
                    <a:pt x="169" y="26"/>
                    <a:pt x="167" y="26"/>
                    <a:pt x="167" y="26"/>
                  </a:cubicBezTo>
                  <a:cubicBezTo>
                    <a:pt x="167" y="27"/>
                    <a:pt x="166" y="26"/>
                    <a:pt x="165" y="26"/>
                  </a:cubicBezTo>
                  <a:cubicBezTo>
                    <a:pt x="165" y="26"/>
                    <a:pt x="165" y="27"/>
                    <a:pt x="164" y="27"/>
                  </a:cubicBezTo>
                  <a:cubicBezTo>
                    <a:pt x="163" y="27"/>
                    <a:pt x="162" y="27"/>
                    <a:pt x="162" y="27"/>
                  </a:cubicBezTo>
                  <a:cubicBezTo>
                    <a:pt x="161" y="28"/>
                    <a:pt x="163" y="28"/>
                    <a:pt x="163" y="28"/>
                  </a:cubicBezTo>
                  <a:cubicBezTo>
                    <a:pt x="163" y="28"/>
                    <a:pt x="160" y="28"/>
                    <a:pt x="159" y="29"/>
                  </a:cubicBezTo>
                  <a:cubicBezTo>
                    <a:pt x="159" y="29"/>
                    <a:pt x="158" y="29"/>
                    <a:pt x="157" y="29"/>
                  </a:cubicBezTo>
                  <a:cubicBezTo>
                    <a:pt x="155" y="29"/>
                    <a:pt x="156" y="30"/>
                    <a:pt x="155" y="30"/>
                  </a:cubicBezTo>
                  <a:cubicBezTo>
                    <a:pt x="153" y="30"/>
                    <a:pt x="153" y="30"/>
                    <a:pt x="153" y="31"/>
                  </a:cubicBezTo>
                  <a:cubicBezTo>
                    <a:pt x="152" y="31"/>
                    <a:pt x="151" y="32"/>
                    <a:pt x="151" y="31"/>
                  </a:cubicBezTo>
                  <a:cubicBezTo>
                    <a:pt x="150" y="31"/>
                    <a:pt x="149" y="31"/>
                    <a:pt x="150" y="31"/>
                  </a:cubicBezTo>
                  <a:cubicBezTo>
                    <a:pt x="151" y="31"/>
                    <a:pt x="150" y="32"/>
                    <a:pt x="150" y="32"/>
                  </a:cubicBezTo>
                  <a:cubicBezTo>
                    <a:pt x="149" y="32"/>
                    <a:pt x="148" y="33"/>
                    <a:pt x="149" y="32"/>
                  </a:cubicBezTo>
                  <a:cubicBezTo>
                    <a:pt x="149" y="32"/>
                    <a:pt x="150" y="33"/>
                    <a:pt x="149" y="33"/>
                  </a:cubicBezTo>
                  <a:cubicBezTo>
                    <a:pt x="149" y="34"/>
                    <a:pt x="148" y="33"/>
                    <a:pt x="147" y="33"/>
                  </a:cubicBezTo>
                  <a:cubicBezTo>
                    <a:pt x="147" y="33"/>
                    <a:pt x="148" y="34"/>
                    <a:pt x="149" y="34"/>
                  </a:cubicBezTo>
                  <a:cubicBezTo>
                    <a:pt x="149" y="34"/>
                    <a:pt x="150" y="34"/>
                    <a:pt x="150" y="35"/>
                  </a:cubicBezTo>
                  <a:cubicBezTo>
                    <a:pt x="150" y="35"/>
                    <a:pt x="148" y="34"/>
                    <a:pt x="148" y="35"/>
                  </a:cubicBezTo>
                  <a:cubicBezTo>
                    <a:pt x="148" y="35"/>
                    <a:pt x="148" y="35"/>
                    <a:pt x="149" y="35"/>
                  </a:cubicBezTo>
                  <a:cubicBezTo>
                    <a:pt x="149" y="35"/>
                    <a:pt x="149" y="36"/>
                    <a:pt x="150" y="36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50" y="37"/>
                    <a:pt x="149" y="37"/>
                    <a:pt x="149" y="37"/>
                  </a:cubicBezTo>
                  <a:cubicBezTo>
                    <a:pt x="149" y="38"/>
                    <a:pt x="149" y="38"/>
                    <a:pt x="149" y="37"/>
                  </a:cubicBezTo>
                  <a:cubicBezTo>
                    <a:pt x="149" y="37"/>
                    <a:pt x="147" y="37"/>
                    <a:pt x="147" y="37"/>
                  </a:cubicBezTo>
                  <a:cubicBezTo>
                    <a:pt x="146" y="38"/>
                    <a:pt x="146" y="38"/>
                    <a:pt x="146" y="38"/>
                  </a:cubicBezTo>
                  <a:cubicBezTo>
                    <a:pt x="145" y="37"/>
                    <a:pt x="144" y="38"/>
                    <a:pt x="142" y="38"/>
                  </a:cubicBezTo>
                  <a:cubicBezTo>
                    <a:pt x="141" y="38"/>
                    <a:pt x="138" y="38"/>
                    <a:pt x="137" y="38"/>
                  </a:cubicBezTo>
                  <a:cubicBezTo>
                    <a:pt x="136" y="39"/>
                    <a:pt x="135" y="40"/>
                    <a:pt x="136" y="40"/>
                  </a:cubicBezTo>
                  <a:cubicBezTo>
                    <a:pt x="137" y="41"/>
                    <a:pt x="136" y="41"/>
                    <a:pt x="136" y="42"/>
                  </a:cubicBezTo>
                  <a:cubicBezTo>
                    <a:pt x="136" y="42"/>
                    <a:pt x="138" y="43"/>
                    <a:pt x="139" y="44"/>
                  </a:cubicBezTo>
                  <a:cubicBezTo>
                    <a:pt x="140" y="44"/>
                    <a:pt x="141" y="45"/>
                    <a:pt x="140" y="46"/>
                  </a:cubicBezTo>
                  <a:cubicBezTo>
                    <a:pt x="140" y="47"/>
                    <a:pt x="138" y="46"/>
                    <a:pt x="136" y="45"/>
                  </a:cubicBezTo>
                  <a:cubicBezTo>
                    <a:pt x="135" y="44"/>
                    <a:pt x="132" y="43"/>
                    <a:pt x="131" y="43"/>
                  </a:cubicBezTo>
                  <a:cubicBezTo>
                    <a:pt x="130" y="43"/>
                    <a:pt x="131" y="42"/>
                    <a:pt x="130" y="42"/>
                  </a:cubicBezTo>
                  <a:cubicBezTo>
                    <a:pt x="129" y="42"/>
                    <a:pt x="128" y="44"/>
                    <a:pt x="128" y="44"/>
                  </a:cubicBezTo>
                  <a:cubicBezTo>
                    <a:pt x="129" y="44"/>
                    <a:pt x="130" y="43"/>
                    <a:pt x="129" y="44"/>
                  </a:cubicBezTo>
                  <a:cubicBezTo>
                    <a:pt x="129" y="44"/>
                    <a:pt x="130" y="44"/>
                    <a:pt x="131" y="45"/>
                  </a:cubicBezTo>
                  <a:cubicBezTo>
                    <a:pt x="132" y="45"/>
                    <a:pt x="130" y="46"/>
                    <a:pt x="129" y="45"/>
                  </a:cubicBezTo>
                  <a:cubicBezTo>
                    <a:pt x="128" y="44"/>
                    <a:pt x="127" y="45"/>
                    <a:pt x="126" y="45"/>
                  </a:cubicBezTo>
                  <a:cubicBezTo>
                    <a:pt x="126" y="46"/>
                    <a:pt x="127" y="47"/>
                    <a:pt x="129" y="48"/>
                  </a:cubicBezTo>
                  <a:cubicBezTo>
                    <a:pt x="131" y="48"/>
                    <a:pt x="130" y="48"/>
                    <a:pt x="131" y="49"/>
                  </a:cubicBezTo>
                  <a:cubicBezTo>
                    <a:pt x="132" y="49"/>
                    <a:pt x="131" y="49"/>
                    <a:pt x="131" y="49"/>
                  </a:cubicBezTo>
                  <a:cubicBezTo>
                    <a:pt x="130" y="49"/>
                    <a:pt x="129" y="49"/>
                    <a:pt x="128" y="48"/>
                  </a:cubicBezTo>
                  <a:cubicBezTo>
                    <a:pt x="127" y="48"/>
                    <a:pt x="125" y="48"/>
                    <a:pt x="125" y="48"/>
                  </a:cubicBezTo>
                  <a:cubicBezTo>
                    <a:pt x="124" y="47"/>
                    <a:pt x="125" y="47"/>
                    <a:pt x="124" y="46"/>
                  </a:cubicBezTo>
                  <a:cubicBezTo>
                    <a:pt x="124" y="46"/>
                    <a:pt x="124" y="45"/>
                    <a:pt x="125" y="44"/>
                  </a:cubicBezTo>
                  <a:cubicBezTo>
                    <a:pt x="126" y="43"/>
                    <a:pt x="125" y="42"/>
                    <a:pt x="124" y="41"/>
                  </a:cubicBezTo>
                  <a:cubicBezTo>
                    <a:pt x="123" y="41"/>
                    <a:pt x="123" y="42"/>
                    <a:pt x="123" y="42"/>
                  </a:cubicBezTo>
                  <a:cubicBezTo>
                    <a:pt x="124" y="43"/>
                    <a:pt x="124" y="44"/>
                    <a:pt x="123" y="45"/>
                  </a:cubicBezTo>
                  <a:cubicBezTo>
                    <a:pt x="122" y="45"/>
                    <a:pt x="120" y="45"/>
                    <a:pt x="120" y="46"/>
                  </a:cubicBezTo>
                  <a:cubicBezTo>
                    <a:pt x="120" y="47"/>
                    <a:pt x="119" y="47"/>
                    <a:pt x="119" y="47"/>
                  </a:cubicBezTo>
                  <a:cubicBezTo>
                    <a:pt x="120" y="48"/>
                    <a:pt x="122" y="50"/>
                    <a:pt x="122" y="50"/>
                  </a:cubicBezTo>
                  <a:cubicBezTo>
                    <a:pt x="122" y="51"/>
                    <a:pt x="120" y="53"/>
                    <a:pt x="121" y="54"/>
                  </a:cubicBezTo>
                  <a:cubicBezTo>
                    <a:pt x="121" y="55"/>
                    <a:pt x="120" y="56"/>
                    <a:pt x="121" y="56"/>
                  </a:cubicBezTo>
                  <a:cubicBezTo>
                    <a:pt x="121" y="57"/>
                    <a:pt x="122" y="56"/>
                    <a:pt x="122" y="57"/>
                  </a:cubicBezTo>
                  <a:cubicBezTo>
                    <a:pt x="123" y="57"/>
                    <a:pt x="124" y="56"/>
                    <a:pt x="125" y="56"/>
                  </a:cubicBezTo>
                  <a:cubicBezTo>
                    <a:pt x="126" y="56"/>
                    <a:pt x="128" y="57"/>
                    <a:pt x="129" y="58"/>
                  </a:cubicBezTo>
                  <a:cubicBezTo>
                    <a:pt x="130" y="58"/>
                    <a:pt x="130" y="59"/>
                    <a:pt x="130" y="59"/>
                  </a:cubicBezTo>
                  <a:cubicBezTo>
                    <a:pt x="130" y="60"/>
                    <a:pt x="129" y="60"/>
                    <a:pt x="129" y="61"/>
                  </a:cubicBezTo>
                  <a:cubicBezTo>
                    <a:pt x="129" y="62"/>
                    <a:pt x="131" y="62"/>
                    <a:pt x="132" y="63"/>
                  </a:cubicBezTo>
                  <a:cubicBezTo>
                    <a:pt x="132" y="63"/>
                    <a:pt x="130" y="63"/>
                    <a:pt x="129" y="62"/>
                  </a:cubicBezTo>
                  <a:cubicBezTo>
                    <a:pt x="128" y="62"/>
                    <a:pt x="128" y="61"/>
                    <a:pt x="128" y="61"/>
                  </a:cubicBezTo>
                  <a:cubicBezTo>
                    <a:pt x="128" y="61"/>
                    <a:pt x="129" y="60"/>
                    <a:pt x="129" y="59"/>
                  </a:cubicBezTo>
                  <a:cubicBezTo>
                    <a:pt x="129" y="59"/>
                    <a:pt x="128" y="58"/>
                    <a:pt x="128" y="58"/>
                  </a:cubicBezTo>
                  <a:cubicBezTo>
                    <a:pt x="127" y="58"/>
                    <a:pt x="127" y="57"/>
                    <a:pt x="126" y="57"/>
                  </a:cubicBezTo>
                  <a:cubicBezTo>
                    <a:pt x="126" y="57"/>
                    <a:pt x="123" y="57"/>
                    <a:pt x="123" y="58"/>
                  </a:cubicBezTo>
                  <a:cubicBezTo>
                    <a:pt x="122" y="59"/>
                    <a:pt x="123" y="60"/>
                    <a:pt x="123" y="61"/>
                  </a:cubicBezTo>
                  <a:cubicBezTo>
                    <a:pt x="124" y="62"/>
                    <a:pt x="121" y="63"/>
                    <a:pt x="121" y="64"/>
                  </a:cubicBezTo>
                  <a:cubicBezTo>
                    <a:pt x="121" y="64"/>
                    <a:pt x="121" y="65"/>
                    <a:pt x="120" y="65"/>
                  </a:cubicBezTo>
                  <a:cubicBezTo>
                    <a:pt x="119" y="66"/>
                    <a:pt x="118" y="66"/>
                    <a:pt x="118" y="67"/>
                  </a:cubicBezTo>
                  <a:cubicBezTo>
                    <a:pt x="118" y="68"/>
                    <a:pt x="116" y="67"/>
                    <a:pt x="116" y="67"/>
                  </a:cubicBezTo>
                  <a:cubicBezTo>
                    <a:pt x="115" y="67"/>
                    <a:pt x="114" y="67"/>
                    <a:pt x="113" y="67"/>
                  </a:cubicBezTo>
                  <a:cubicBezTo>
                    <a:pt x="112" y="67"/>
                    <a:pt x="112" y="66"/>
                    <a:pt x="111" y="67"/>
                  </a:cubicBezTo>
                  <a:cubicBezTo>
                    <a:pt x="111" y="67"/>
                    <a:pt x="110" y="66"/>
                    <a:pt x="110" y="66"/>
                  </a:cubicBezTo>
                  <a:cubicBezTo>
                    <a:pt x="111" y="65"/>
                    <a:pt x="111" y="65"/>
                    <a:pt x="111" y="66"/>
                  </a:cubicBezTo>
                  <a:cubicBezTo>
                    <a:pt x="112" y="66"/>
                    <a:pt x="112" y="66"/>
                    <a:pt x="113" y="66"/>
                  </a:cubicBezTo>
                  <a:cubicBezTo>
                    <a:pt x="113" y="65"/>
                    <a:pt x="113" y="66"/>
                    <a:pt x="114" y="66"/>
                  </a:cubicBezTo>
                  <a:cubicBezTo>
                    <a:pt x="115" y="66"/>
                    <a:pt x="114" y="66"/>
                    <a:pt x="115" y="66"/>
                  </a:cubicBezTo>
                  <a:cubicBezTo>
                    <a:pt x="116" y="66"/>
                    <a:pt x="116" y="66"/>
                    <a:pt x="116" y="65"/>
                  </a:cubicBezTo>
                  <a:cubicBezTo>
                    <a:pt x="115" y="65"/>
                    <a:pt x="116" y="65"/>
                    <a:pt x="117" y="65"/>
                  </a:cubicBezTo>
                  <a:cubicBezTo>
                    <a:pt x="117" y="64"/>
                    <a:pt x="117" y="64"/>
                    <a:pt x="117" y="63"/>
                  </a:cubicBezTo>
                  <a:cubicBezTo>
                    <a:pt x="118" y="63"/>
                    <a:pt x="117" y="63"/>
                    <a:pt x="118" y="63"/>
                  </a:cubicBezTo>
                  <a:cubicBezTo>
                    <a:pt x="118" y="63"/>
                    <a:pt x="119" y="62"/>
                    <a:pt x="119" y="62"/>
                  </a:cubicBezTo>
                  <a:cubicBezTo>
                    <a:pt x="119" y="62"/>
                    <a:pt x="120" y="61"/>
                    <a:pt x="119" y="61"/>
                  </a:cubicBezTo>
                  <a:cubicBezTo>
                    <a:pt x="119" y="60"/>
                    <a:pt x="120" y="60"/>
                    <a:pt x="120" y="59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58"/>
                    <a:pt x="118" y="57"/>
                    <a:pt x="118" y="57"/>
                  </a:cubicBezTo>
                  <a:cubicBezTo>
                    <a:pt x="118" y="56"/>
                    <a:pt x="118" y="55"/>
                    <a:pt x="118" y="54"/>
                  </a:cubicBezTo>
                  <a:cubicBezTo>
                    <a:pt x="118" y="54"/>
                    <a:pt x="118" y="53"/>
                    <a:pt x="118" y="52"/>
                  </a:cubicBezTo>
                  <a:cubicBezTo>
                    <a:pt x="118" y="52"/>
                    <a:pt x="119" y="51"/>
                    <a:pt x="119" y="50"/>
                  </a:cubicBezTo>
                  <a:cubicBezTo>
                    <a:pt x="119" y="49"/>
                    <a:pt x="118" y="48"/>
                    <a:pt x="117" y="47"/>
                  </a:cubicBezTo>
                  <a:cubicBezTo>
                    <a:pt x="116" y="47"/>
                    <a:pt x="117" y="47"/>
                    <a:pt x="118" y="46"/>
                  </a:cubicBezTo>
                  <a:cubicBezTo>
                    <a:pt x="119" y="45"/>
                    <a:pt x="119" y="43"/>
                    <a:pt x="119" y="42"/>
                  </a:cubicBezTo>
                  <a:cubicBezTo>
                    <a:pt x="119" y="42"/>
                    <a:pt x="117" y="41"/>
                    <a:pt x="116" y="41"/>
                  </a:cubicBezTo>
                  <a:cubicBezTo>
                    <a:pt x="115" y="41"/>
                    <a:pt x="112" y="41"/>
                    <a:pt x="112" y="41"/>
                  </a:cubicBezTo>
                  <a:cubicBezTo>
                    <a:pt x="111" y="41"/>
                    <a:pt x="111" y="42"/>
                    <a:pt x="110" y="42"/>
                  </a:cubicBezTo>
                  <a:cubicBezTo>
                    <a:pt x="110" y="43"/>
                    <a:pt x="109" y="44"/>
                    <a:pt x="109" y="45"/>
                  </a:cubicBezTo>
                  <a:cubicBezTo>
                    <a:pt x="109" y="47"/>
                    <a:pt x="107" y="47"/>
                    <a:pt x="106" y="48"/>
                  </a:cubicBezTo>
                  <a:cubicBezTo>
                    <a:pt x="105" y="48"/>
                    <a:pt x="105" y="49"/>
                    <a:pt x="105" y="50"/>
                  </a:cubicBezTo>
                  <a:cubicBezTo>
                    <a:pt x="105" y="50"/>
                    <a:pt x="106" y="50"/>
                    <a:pt x="106" y="50"/>
                  </a:cubicBezTo>
                  <a:cubicBezTo>
                    <a:pt x="107" y="50"/>
                    <a:pt x="106" y="51"/>
                    <a:pt x="106" y="52"/>
                  </a:cubicBezTo>
                  <a:cubicBezTo>
                    <a:pt x="106" y="52"/>
                    <a:pt x="107" y="52"/>
                    <a:pt x="106" y="53"/>
                  </a:cubicBezTo>
                  <a:cubicBezTo>
                    <a:pt x="105" y="53"/>
                    <a:pt x="105" y="54"/>
                    <a:pt x="105" y="54"/>
                  </a:cubicBezTo>
                  <a:cubicBezTo>
                    <a:pt x="106" y="55"/>
                    <a:pt x="107" y="55"/>
                    <a:pt x="108" y="55"/>
                  </a:cubicBezTo>
                  <a:cubicBezTo>
                    <a:pt x="109" y="55"/>
                    <a:pt x="108" y="56"/>
                    <a:pt x="109" y="57"/>
                  </a:cubicBezTo>
                  <a:cubicBezTo>
                    <a:pt x="109" y="58"/>
                    <a:pt x="110" y="57"/>
                    <a:pt x="110" y="58"/>
                  </a:cubicBezTo>
                  <a:cubicBezTo>
                    <a:pt x="110" y="58"/>
                    <a:pt x="109" y="60"/>
                    <a:pt x="109" y="60"/>
                  </a:cubicBezTo>
                  <a:cubicBezTo>
                    <a:pt x="108" y="60"/>
                    <a:pt x="107" y="58"/>
                    <a:pt x="106" y="58"/>
                  </a:cubicBezTo>
                  <a:cubicBezTo>
                    <a:pt x="106" y="57"/>
                    <a:pt x="104" y="57"/>
                    <a:pt x="102" y="56"/>
                  </a:cubicBezTo>
                  <a:cubicBezTo>
                    <a:pt x="101" y="56"/>
                    <a:pt x="101" y="56"/>
                    <a:pt x="100" y="55"/>
                  </a:cubicBezTo>
                  <a:cubicBezTo>
                    <a:pt x="98" y="54"/>
                    <a:pt x="97" y="54"/>
                    <a:pt x="95" y="54"/>
                  </a:cubicBezTo>
                  <a:cubicBezTo>
                    <a:pt x="93" y="54"/>
                    <a:pt x="92" y="53"/>
                    <a:pt x="91" y="53"/>
                  </a:cubicBezTo>
                  <a:cubicBezTo>
                    <a:pt x="91" y="54"/>
                    <a:pt x="91" y="53"/>
                    <a:pt x="90" y="52"/>
                  </a:cubicBezTo>
                  <a:cubicBezTo>
                    <a:pt x="89" y="52"/>
                    <a:pt x="88" y="51"/>
                    <a:pt x="87" y="51"/>
                  </a:cubicBezTo>
                  <a:cubicBezTo>
                    <a:pt x="86" y="52"/>
                    <a:pt x="87" y="53"/>
                    <a:pt x="88" y="53"/>
                  </a:cubicBezTo>
                  <a:cubicBezTo>
                    <a:pt x="89" y="53"/>
                    <a:pt x="88" y="54"/>
                    <a:pt x="89" y="54"/>
                  </a:cubicBezTo>
                  <a:cubicBezTo>
                    <a:pt x="91" y="54"/>
                    <a:pt x="91" y="54"/>
                    <a:pt x="91" y="55"/>
                  </a:cubicBezTo>
                  <a:cubicBezTo>
                    <a:pt x="91" y="56"/>
                    <a:pt x="91" y="56"/>
                    <a:pt x="92" y="57"/>
                  </a:cubicBezTo>
                  <a:cubicBezTo>
                    <a:pt x="92" y="57"/>
                    <a:pt x="92" y="58"/>
                    <a:pt x="91" y="58"/>
                  </a:cubicBezTo>
                  <a:cubicBezTo>
                    <a:pt x="90" y="58"/>
                    <a:pt x="89" y="58"/>
                    <a:pt x="90" y="59"/>
                  </a:cubicBezTo>
                  <a:cubicBezTo>
                    <a:pt x="90" y="59"/>
                    <a:pt x="89" y="59"/>
                    <a:pt x="88" y="59"/>
                  </a:cubicBezTo>
                  <a:cubicBezTo>
                    <a:pt x="88" y="59"/>
                    <a:pt x="88" y="58"/>
                    <a:pt x="88" y="58"/>
                  </a:cubicBezTo>
                  <a:cubicBezTo>
                    <a:pt x="89" y="57"/>
                    <a:pt x="88" y="57"/>
                    <a:pt x="87" y="57"/>
                  </a:cubicBezTo>
                  <a:cubicBezTo>
                    <a:pt x="87" y="57"/>
                    <a:pt x="84" y="58"/>
                    <a:pt x="84" y="58"/>
                  </a:cubicBezTo>
                  <a:cubicBezTo>
                    <a:pt x="83" y="59"/>
                    <a:pt x="82" y="58"/>
                    <a:pt x="80" y="58"/>
                  </a:cubicBezTo>
                  <a:cubicBezTo>
                    <a:pt x="78" y="59"/>
                    <a:pt x="79" y="60"/>
                    <a:pt x="78" y="60"/>
                  </a:cubicBezTo>
                  <a:cubicBezTo>
                    <a:pt x="77" y="60"/>
                    <a:pt x="76" y="60"/>
                    <a:pt x="75" y="60"/>
                  </a:cubicBezTo>
                  <a:cubicBezTo>
                    <a:pt x="74" y="59"/>
                    <a:pt x="75" y="59"/>
                    <a:pt x="76" y="59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8"/>
                    <a:pt x="77" y="57"/>
                    <a:pt x="77" y="57"/>
                  </a:cubicBezTo>
                  <a:cubicBezTo>
                    <a:pt x="77" y="57"/>
                    <a:pt x="74" y="58"/>
                    <a:pt x="74" y="58"/>
                  </a:cubicBezTo>
                  <a:cubicBezTo>
                    <a:pt x="73" y="58"/>
                    <a:pt x="74" y="59"/>
                    <a:pt x="73" y="59"/>
                  </a:cubicBezTo>
                  <a:cubicBezTo>
                    <a:pt x="73" y="59"/>
                    <a:pt x="73" y="59"/>
                    <a:pt x="72" y="59"/>
                  </a:cubicBezTo>
                  <a:cubicBezTo>
                    <a:pt x="72" y="58"/>
                    <a:pt x="68" y="59"/>
                    <a:pt x="67" y="60"/>
                  </a:cubicBezTo>
                  <a:cubicBezTo>
                    <a:pt x="66" y="61"/>
                    <a:pt x="65" y="61"/>
                    <a:pt x="65" y="61"/>
                  </a:cubicBezTo>
                  <a:cubicBezTo>
                    <a:pt x="65" y="62"/>
                    <a:pt x="63" y="62"/>
                    <a:pt x="63" y="62"/>
                  </a:cubicBezTo>
                  <a:cubicBezTo>
                    <a:pt x="62" y="62"/>
                    <a:pt x="62" y="64"/>
                    <a:pt x="62" y="64"/>
                  </a:cubicBezTo>
                  <a:cubicBezTo>
                    <a:pt x="62" y="65"/>
                    <a:pt x="59" y="65"/>
                    <a:pt x="58" y="65"/>
                  </a:cubicBezTo>
                  <a:cubicBezTo>
                    <a:pt x="57" y="65"/>
                    <a:pt x="57" y="63"/>
                    <a:pt x="57" y="63"/>
                  </a:cubicBezTo>
                  <a:cubicBezTo>
                    <a:pt x="56" y="63"/>
                    <a:pt x="56" y="62"/>
                    <a:pt x="56" y="62"/>
                  </a:cubicBezTo>
                  <a:cubicBezTo>
                    <a:pt x="57" y="61"/>
                    <a:pt x="57" y="62"/>
                    <a:pt x="58" y="61"/>
                  </a:cubicBezTo>
                  <a:cubicBezTo>
                    <a:pt x="59" y="61"/>
                    <a:pt x="60" y="62"/>
                    <a:pt x="60" y="61"/>
                  </a:cubicBezTo>
                  <a:cubicBezTo>
                    <a:pt x="60" y="61"/>
                    <a:pt x="59" y="60"/>
                    <a:pt x="59" y="59"/>
                  </a:cubicBezTo>
                  <a:cubicBezTo>
                    <a:pt x="59" y="58"/>
                    <a:pt x="57" y="58"/>
                    <a:pt x="56" y="58"/>
                  </a:cubicBezTo>
                  <a:cubicBezTo>
                    <a:pt x="55" y="59"/>
                    <a:pt x="54" y="58"/>
                    <a:pt x="53" y="58"/>
                  </a:cubicBezTo>
                  <a:cubicBezTo>
                    <a:pt x="52" y="58"/>
                    <a:pt x="52" y="59"/>
                    <a:pt x="53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1"/>
                    <a:pt x="54" y="62"/>
                    <a:pt x="53" y="63"/>
                  </a:cubicBezTo>
                  <a:cubicBezTo>
                    <a:pt x="53" y="64"/>
                    <a:pt x="53" y="64"/>
                    <a:pt x="54" y="64"/>
                  </a:cubicBezTo>
                  <a:cubicBezTo>
                    <a:pt x="55" y="64"/>
                    <a:pt x="55" y="65"/>
                    <a:pt x="55" y="66"/>
                  </a:cubicBezTo>
                  <a:cubicBezTo>
                    <a:pt x="55" y="66"/>
                    <a:pt x="54" y="67"/>
                    <a:pt x="54" y="67"/>
                  </a:cubicBezTo>
                  <a:cubicBezTo>
                    <a:pt x="54" y="68"/>
                    <a:pt x="53" y="67"/>
                    <a:pt x="53" y="67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6"/>
                    <a:pt x="51" y="66"/>
                    <a:pt x="50" y="66"/>
                  </a:cubicBezTo>
                  <a:cubicBezTo>
                    <a:pt x="50" y="66"/>
                    <a:pt x="49" y="66"/>
                    <a:pt x="49" y="67"/>
                  </a:cubicBezTo>
                  <a:cubicBezTo>
                    <a:pt x="49" y="67"/>
                    <a:pt x="47" y="68"/>
                    <a:pt x="47" y="68"/>
                  </a:cubicBezTo>
                  <a:cubicBezTo>
                    <a:pt x="46" y="68"/>
                    <a:pt x="45" y="69"/>
                    <a:pt x="45" y="69"/>
                  </a:cubicBezTo>
                  <a:cubicBezTo>
                    <a:pt x="44" y="70"/>
                    <a:pt x="44" y="70"/>
                    <a:pt x="45" y="71"/>
                  </a:cubicBezTo>
                  <a:cubicBezTo>
                    <a:pt x="46" y="72"/>
                    <a:pt x="46" y="72"/>
                    <a:pt x="46" y="73"/>
                  </a:cubicBezTo>
                  <a:cubicBezTo>
                    <a:pt x="46" y="73"/>
                    <a:pt x="44" y="73"/>
                    <a:pt x="43" y="73"/>
                  </a:cubicBezTo>
                  <a:cubicBezTo>
                    <a:pt x="43" y="72"/>
                    <a:pt x="41" y="72"/>
                    <a:pt x="41" y="72"/>
                  </a:cubicBezTo>
                  <a:cubicBezTo>
                    <a:pt x="40" y="72"/>
                    <a:pt x="39" y="71"/>
                    <a:pt x="38" y="71"/>
                  </a:cubicBezTo>
                  <a:cubicBezTo>
                    <a:pt x="38" y="71"/>
                    <a:pt x="37" y="72"/>
                    <a:pt x="37" y="72"/>
                  </a:cubicBezTo>
                  <a:cubicBezTo>
                    <a:pt x="37" y="72"/>
                    <a:pt x="37" y="72"/>
                    <a:pt x="38" y="73"/>
                  </a:cubicBezTo>
                  <a:cubicBezTo>
                    <a:pt x="38" y="74"/>
                    <a:pt x="39" y="74"/>
                    <a:pt x="40" y="74"/>
                  </a:cubicBezTo>
                  <a:cubicBezTo>
                    <a:pt x="40" y="74"/>
                    <a:pt x="40" y="75"/>
                    <a:pt x="40" y="75"/>
                  </a:cubicBezTo>
                  <a:cubicBezTo>
                    <a:pt x="40" y="76"/>
                    <a:pt x="39" y="76"/>
                    <a:pt x="38" y="76"/>
                  </a:cubicBezTo>
                  <a:cubicBezTo>
                    <a:pt x="38" y="75"/>
                    <a:pt x="37" y="76"/>
                    <a:pt x="37" y="75"/>
                  </a:cubicBezTo>
                  <a:cubicBezTo>
                    <a:pt x="37" y="75"/>
                    <a:pt x="36" y="74"/>
                    <a:pt x="35" y="74"/>
                  </a:cubicBezTo>
                  <a:cubicBezTo>
                    <a:pt x="34" y="74"/>
                    <a:pt x="33" y="73"/>
                    <a:pt x="33" y="73"/>
                  </a:cubicBezTo>
                  <a:cubicBezTo>
                    <a:pt x="34" y="72"/>
                    <a:pt x="33" y="71"/>
                    <a:pt x="33" y="71"/>
                  </a:cubicBezTo>
                  <a:cubicBezTo>
                    <a:pt x="33" y="71"/>
                    <a:pt x="32" y="70"/>
                    <a:pt x="33" y="70"/>
                  </a:cubicBezTo>
                  <a:cubicBezTo>
                    <a:pt x="34" y="69"/>
                    <a:pt x="33" y="69"/>
                    <a:pt x="33" y="68"/>
                  </a:cubicBezTo>
                  <a:cubicBezTo>
                    <a:pt x="33" y="68"/>
                    <a:pt x="32" y="67"/>
                    <a:pt x="31" y="67"/>
                  </a:cubicBezTo>
                  <a:cubicBezTo>
                    <a:pt x="31" y="67"/>
                    <a:pt x="31" y="66"/>
                    <a:pt x="30" y="66"/>
                  </a:cubicBezTo>
                  <a:cubicBezTo>
                    <a:pt x="29" y="66"/>
                    <a:pt x="28" y="65"/>
                    <a:pt x="28" y="64"/>
                  </a:cubicBezTo>
                  <a:cubicBezTo>
                    <a:pt x="28" y="64"/>
                    <a:pt x="27" y="64"/>
                    <a:pt x="27" y="63"/>
                  </a:cubicBezTo>
                  <a:cubicBezTo>
                    <a:pt x="28" y="63"/>
                    <a:pt x="28" y="63"/>
                    <a:pt x="29" y="64"/>
                  </a:cubicBezTo>
                  <a:cubicBezTo>
                    <a:pt x="30" y="65"/>
                    <a:pt x="30" y="65"/>
                    <a:pt x="32" y="65"/>
                  </a:cubicBezTo>
                  <a:cubicBezTo>
                    <a:pt x="34" y="66"/>
                    <a:pt x="34" y="66"/>
                    <a:pt x="36" y="67"/>
                  </a:cubicBezTo>
                  <a:cubicBezTo>
                    <a:pt x="38" y="67"/>
                    <a:pt x="39" y="67"/>
                    <a:pt x="41" y="67"/>
                  </a:cubicBezTo>
                  <a:cubicBezTo>
                    <a:pt x="44" y="68"/>
                    <a:pt x="47" y="65"/>
                    <a:pt x="47" y="65"/>
                  </a:cubicBezTo>
                  <a:cubicBezTo>
                    <a:pt x="48" y="64"/>
                    <a:pt x="47" y="63"/>
                    <a:pt x="47" y="62"/>
                  </a:cubicBezTo>
                  <a:cubicBezTo>
                    <a:pt x="47" y="62"/>
                    <a:pt x="46" y="61"/>
                    <a:pt x="46" y="61"/>
                  </a:cubicBezTo>
                  <a:cubicBezTo>
                    <a:pt x="46" y="61"/>
                    <a:pt x="45" y="60"/>
                    <a:pt x="44" y="60"/>
                  </a:cubicBezTo>
                  <a:cubicBezTo>
                    <a:pt x="43" y="60"/>
                    <a:pt x="43" y="59"/>
                    <a:pt x="42" y="59"/>
                  </a:cubicBezTo>
                  <a:cubicBezTo>
                    <a:pt x="42" y="59"/>
                    <a:pt x="41" y="59"/>
                    <a:pt x="39" y="57"/>
                  </a:cubicBezTo>
                  <a:cubicBezTo>
                    <a:pt x="37" y="56"/>
                    <a:pt x="34" y="55"/>
                    <a:pt x="34" y="55"/>
                  </a:cubicBezTo>
                  <a:cubicBezTo>
                    <a:pt x="33" y="55"/>
                    <a:pt x="33" y="56"/>
                    <a:pt x="33" y="55"/>
                  </a:cubicBezTo>
                  <a:cubicBezTo>
                    <a:pt x="32" y="55"/>
                    <a:pt x="32" y="55"/>
                    <a:pt x="31" y="55"/>
                  </a:cubicBezTo>
                  <a:cubicBezTo>
                    <a:pt x="31" y="55"/>
                    <a:pt x="30" y="55"/>
                    <a:pt x="29" y="55"/>
                  </a:cubicBezTo>
                  <a:cubicBezTo>
                    <a:pt x="28" y="55"/>
                    <a:pt x="28" y="55"/>
                    <a:pt x="28" y="54"/>
                  </a:cubicBezTo>
                  <a:cubicBezTo>
                    <a:pt x="28" y="54"/>
                    <a:pt x="30" y="54"/>
                    <a:pt x="30" y="54"/>
                  </a:cubicBezTo>
                  <a:cubicBezTo>
                    <a:pt x="29" y="53"/>
                    <a:pt x="29" y="54"/>
                    <a:pt x="28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4"/>
                    <a:pt x="26" y="54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4"/>
                    <a:pt x="24" y="54"/>
                    <a:pt x="24" y="54"/>
                  </a:cubicBezTo>
                  <a:cubicBezTo>
                    <a:pt x="23" y="54"/>
                    <a:pt x="23" y="55"/>
                    <a:pt x="22" y="55"/>
                  </a:cubicBezTo>
                  <a:cubicBezTo>
                    <a:pt x="21" y="55"/>
                    <a:pt x="21" y="56"/>
                    <a:pt x="21" y="56"/>
                  </a:cubicBezTo>
                  <a:cubicBezTo>
                    <a:pt x="20" y="57"/>
                    <a:pt x="20" y="56"/>
                    <a:pt x="20" y="57"/>
                  </a:cubicBezTo>
                  <a:cubicBezTo>
                    <a:pt x="20" y="57"/>
                    <a:pt x="20" y="58"/>
                    <a:pt x="19" y="58"/>
                  </a:cubicBezTo>
                  <a:cubicBezTo>
                    <a:pt x="19" y="58"/>
                    <a:pt x="19" y="59"/>
                    <a:pt x="20" y="59"/>
                  </a:cubicBezTo>
                  <a:cubicBezTo>
                    <a:pt x="20" y="60"/>
                    <a:pt x="21" y="60"/>
                    <a:pt x="21" y="60"/>
                  </a:cubicBezTo>
                  <a:cubicBezTo>
                    <a:pt x="21" y="60"/>
                    <a:pt x="23" y="61"/>
                    <a:pt x="23" y="62"/>
                  </a:cubicBezTo>
                  <a:cubicBezTo>
                    <a:pt x="23" y="62"/>
                    <a:pt x="22" y="63"/>
                    <a:pt x="21" y="63"/>
                  </a:cubicBezTo>
                  <a:cubicBezTo>
                    <a:pt x="21" y="64"/>
                    <a:pt x="20" y="64"/>
                    <a:pt x="21" y="65"/>
                  </a:cubicBezTo>
                  <a:cubicBezTo>
                    <a:pt x="21" y="65"/>
                    <a:pt x="22" y="67"/>
                    <a:pt x="23" y="68"/>
                  </a:cubicBezTo>
                  <a:cubicBezTo>
                    <a:pt x="23" y="69"/>
                    <a:pt x="22" y="69"/>
                    <a:pt x="22" y="69"/>
                  </a:cubicBezTo>
                  <a:cubicBezTo>
                    <a:pt x="22" y="70"/>
                    <a:pt x="22" y="71"/>
                    <a:pt x="22" y="71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3" y="72"/>
                    <a:pt x="23" y="72"/>
                  </a:cubicBezTo>
                  <a:cubicBezTo>
                    <a:pt x="23" y="73"/>
                    <a:pt x="22" y="73"/>
                    <a:pt x="23" y="73"/>
                  </a:cubicBezTo>
                  <a:cubicBezTo>
                    <a:pt x="23" y="74"/>
                    <a:pt x="24" y="74"/>
                    <a:pt x="24" y="75"/>
                  </a:cubicBezTo>
                  <a:cubicBezTo>
                    <a:pt x="24" y="75"/>
                    <a:pt x="22" y="75"/>
                    <a:pt x="22" y="76"/>
                  </a:cubicBezTo>
                  <a:cubicBezTo>
                    <a:pt x="22" y="76"/>
                    <a:pt x="24" y="77"/>
                    <a:pt x="25" y="78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5" y="81"/>
                    <a:pt x="23" y="82"/>
                    <a:pt x="23" y="83"/>
                  </a:cubicBezTo>
                  <a:cubicBezTo>
                    <a:pt x="22" y="84"/>
                    <a:pt x="20" y="85"/>
                    <a:pt x="19" y="86"/>
                  </a:cubicBezTo>
                  <a:cubicBezTo>
                    <a:pt x="19" y="86"/>
                    <a:pt x="18" y="87"/>
                    <a:pt x="18" y="87"/>
                  </a:cubicBezTo>
                  <a:cubicBezTo>
                    <a:pt x="18" y="87"/>
                    <a:pt x="19" y="87"/>
                    <a:pt x="19" y="87"/>
                  </a:cubicBezTo>
                  <a:cubicBezTo>
                    <a:pt x="20" y="86"/>
                    <a:pt x="20" y="88"/>
                    <a:pt x="20" y="88"/>
                  </a:cubicBezTo>
                  <a:cubicBezTo>
                    <a:pt x="21" y="89"/>
                    <a:pt x="22" y="88"/>
                    <a:pt x="22" y="89"/>
                  </a:cubicBezTo>
                  <a:cubicBezTo>
                    <a:pt x="23" y="89"/>
                    <a:pt x="22" y="89"/>
                    <a:pt x="21" y="89"/>
                  </a:cubicBezTo>
                  <a:cubicBezTo>
                    <a:pt x="21" y="89"/>
                    <a:pt x="20" y="89"/>
                    <a:pt x="19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1"/>
                    <a:pt x="18" y="91"/>
                    <a:pt x="18" y="92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93"/>
                    <a:pt x="17" y="94"/>
                    <a:pt x="17" y="94"/>
                  </a:cubicBezTo>
                  <a:cubicBezTo>
                    <a:pt x="17" y="95"/>
                    <a:pt x="17" y="95"/>
                    <a:pt x="18" y="95"/>
                  </a:cubicBezTo>
                  <a:cubicBezTo>
                    <a:pt x="18" y="96"/>
                    <a:pt x="17" y="96"/>
                    <a:pt x="17" y="96"/>
                  </a:cubicBezTo>
                  <a:cubicBezTo>
                    <a:pt x="17" y="96"/>
                    <a:pt x="17" y="97"/>
                    <a:pt x="17" y="97"/>
                  </a:cubicBezTo>
                  <a:cubicBezTo>
                    <a:pt x="18" y="98"/>
                    <a:pt x="18" y="98"/>
                    <a:pt x="17" y="99"/>
                  </a:cubicBezTo>
                  <a:cubicBezTo>
                    <a:pt x="17" y="99"/>
                    <a:pt x="18" y="100"/>
                    <a:pt x="18" y="100"/>
                  </a:cubicBezTo>
                  <a:cubicBezTo>
                    <a:pt x="19" y="100"/>
                    <a:pt x="18" y="101"/>
                    <a:pt x="19" y="101"/>
                  </a:cubicBezTo>
                  <a:cubicBezTo>
                    <a:pt x="19" y="102"/>
                    <a:pt x="19" y="102"/>
                    <a:pt x="20" y="102"/>
                  </a:cubicBezTo>
                  <a:cubicBezTo>
                    <a:pt x="20" y="102"/>
                    <a:pt x="21" y="102"/>
                    <a:pt x="21" y="102"/>
                  </a:cubicBezTo>
                  <a:cubicBezTo>
                    <a:pt x="21" y="103"/>
                    <a:pt x="22" y="103"/>
                    <a:pt x="22" y="102"/>
                  </a:cubicBezTo>
                  <a:cubicBezTo>
                    <a:pt x="23" y="102"/>
                    <a:pt x="24" y="103"/>
                    <a:pt x="24" y="103"/>
                  </a:cubicBezTo>
                  <a:cubicBezTo>
                    <a:pt x="25" y="103"/>
                    <a:pt x="24" y="104"/>
                    <a:pt x="24" y="104"/>
                  </a:cubicBezTo>
                  <a:cubicBezTo>
                    <a:pt x="25" y="105"/>
                    <a:pt x="24" y="106"/>
                    <a:pt x="25" y="106"/>
                  </a:cubicBezTo>
                  <a:cubicBezTo>
                    <a:pt x="25" y="106"/>
                    <a:pt x="25" y="107"/>
                    <a:pt x="26" y="107"/>
                  </a:cubicBezTo>
                  <a:cubicBezTo>
                    <a:pt x="26" y="108"/>
                    <a:pt x="27" y="108"/>
                    <a:pt x="27" y="109"/>
                  </a:cubicBezTo>
                  <a:cubicBezTo>
                    <a:pt x="27" y="109"/>
                    <a:pt x="28" y="109"/>
                    <a:pt x="28" y="110"/>
                  </a:cubicBezTo>
                  <a:cubicBezTo>
                    <a:pt x="28" y="110"/>
                    <a:pt x="28" y="111"/>
                    <a:pt x="27" y="111"/>
                  </a:cubicBezTo>
                  <a:cubicBezTo>
                    <a:pt x="27" y="111"/>
                    <a:pt x="26" y="110"/>
                    <a:pt x="26" y="110"/>
                  </a:cubicBezTo>
                  <a:cubicBezTo>
                    <a:pt x="25" y="111"/>
                    <a:pt x="26" y="111"/>
                    <a:pt x="26" y="113"/>
                  </a:cubicBezTo>
                  <a:cubicBezTo>
                    <a:pt x="26" y="114"/>
                    <a:pt x="26" y="114"/>
                    <a:pt x="27" y="114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30" y="113"/>
                    <a:pt x="31" y="113"/>
                    <a:pt x="31" y="113"/>
                  </a:cubicBezTo>
                  <a:cubicBezTo>
                    <a:pt x="31" y="114"/>
                    <a:pt x="32" y="115"/>
                    <a:pt x="31" y="115"/>
                  </a:cubicBezTo>
                  <a:cubicBezTo>
                    <a:pt x="31" y="115"/>
                    <a:pt x="32" y="116"/>
                    <a:pt x="32" y="116"/>
                  </a:cubicBezTo>
                  <a:cubicBezTo>
                    <a:pt x="32" y="117"/>
                    <a:pt x="33" y="116"/>
                    <a:pt x="34" y="117"/>
                  </a:cubicBezTo>
                  <a:cubicBezTo>
                    <a:pt x="34" y="117"/>
                    <a:pt x="35" y="118"/>
                    <a:pt x="35" y="118"/>
                  </a:cubicBezTo>
                  <a:cubicBezTo>
                    <a:pt x="34" y="119"/>
                    <a:pt x="35" y="119"/>
                    <a:pt x="35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7" y="119"/>
                    <a:pt x="37" y="119"/>
                    <a:pt x="38" y="119"/>
                  </a:cubicBezTo>
                  <a:cubicBezTo>
                    <a:pt x="38" y="119"/>
                    <a:pt x="39" y="119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0" y="120"/>
                    <a:pt x="41" y="120"/>
                    <a:pt x="42" y="121"/>
                  </a:cubicBezTo>
                  <a:cubicBezTo>
                    <a:pt x="42" y="121"/>
                    <a:pt x="43" y="121"/>
                    <a:pt x="43" y="121"/>
                  </a:cubicBezTo>
                  <a:cubicBezTo>
                    <a:pt x="44" y="121"/>
                    <a:pt x="45" y="121"/>
                    <a:pt x="45" y="122"/>
                  </a:cubicBezTo>
                  <a:cubicBezTo>
                    <a:pt x="45" y="122"/>
                    <a:pt x="44" y="123"/>
                    <a:pt x="44" y="123"/>
                  </a:cubicBezTo>
                  <a:cubicBezTo>
                    <a:pt x="44" y="123"/>
                    <a:pt x="45" y="123"/>
                    <a:pt x="45" y="123"/>
                  </a:cubicBezTo>
                  <a:cubicBezTo>
                    <a:pt x="45" y="124"/>
                    <a:pt x="44" y="124"/>
                    <a:pt x="44" y="124"/>
                  </a:cubicBezTo>
                  <a:cubicBezTo>
                    <a:pt x="44" y="124"/>
                    <a:pt x="44" y="124"/>
                    <a:pt x="44" y="125"/>
                  </a:cubicBezTo>
                  <a:cubicBezTo>
                    <a:pt x="44" y="125"/>
                    <a:pt x="44" y="126"/>
                    <a:pt x="44" y="126"/>
                  </a:cubicBezTo>
                  <a:cubicBezTo>
                    <a:pt x="44" y="126"/>
                    <a:pt x="42" y="126"/>
                    <a:pt x="42" y="126"/>
                  </a:cubicBezTo>
                  <a:cubicBezTo>
                    <a:pt x="42" y="126"/>
                    <a:pt x="41" y="127"/>
                    <a:pt x="40" y="127"/>
                  </a:cubicBezTo>
                  <a:cubicBezTo>
                    <a:pt x="40" y="127"/>
                    <a:pt x="40" y="128"/>
                    <a:pt x="40" y="128"/>
                  </a:cubicBezTo>
                  <a:cubicBezTo>
                    <a:pt x="41" y="128"/>
                    <a:pt x="43" y="128"/>
                    <a:pt x="43" y="128"/>
                  </a:cubicBezTo>
                  <a:cubicBezTo>
                    <a:pt x="43" y="129"/>
                    <a:pt x="40" y="130"/>
                    <a:pt x="40" y="130"/>
                  </a:cubicBezTo>
                  <a:cubicBezTo>
                    <a:pt x="39" y="130"/>
                    <a:pt x="41" y="131"/>
                    <a:pt x="41" y="131"/>
                  </a:cubicBezTo>
                  <a:cubicBezTo>
                    <a:pt x="41" y="131"/>
                    <a:pt x="39" y="132"/>
                    <a:pt x="39" y="132"/>
                  </a:cubicBezTo>
                  <a:cubicBezTo>
                    <a:pt x="40" y="133"/>
                    <a:pt x="39" y="133"/>
                    <a:pt x="38" y="133"/>
                  </a:cubicBezTo>
                  <a:cubicBezTo>
                    <a:pt x="37" y="133"/>
                    <a:pt x="37" y="134"/>
                    <a:pt x="38" y="134"/>
                  </a:cubicBezTo>
                  <a:cubicBezTo>
                    <a:pt x="38" y="134"/>
                    <a:pt x="38" y="135"/>
                    <a:pt x="39" y="135"/>
                  </a:cubicBezTo>
                  <a:cubicBezTo>
                    <a:pt x="41" y="136"/>
                    <a:pt x="42" y="137"/>
                    <a:pt x="43" y="138"/>
                  </a:cubicBezTo>
                  <a:cubicBezTo>
                    <a:pt x="44" y="138"/>
                    <a:pt x="44" y="138"/>
                    <a:pt x="44" y="139"/>
                  </a:cubicBezTo>
                  <a:cubicBezTo>
                    <a:pt x="44" y="138"/>
                    <a:pt x="45" y="138"/>
                    <a:pt x="45" y="138"/>
                  </a:cubicBezTo>
                  <a:cubicBezTo>
                    <a:pt x="46" y="138"/>
                    <a:pt x="47" y="139"/>
                    <a:pt x="48" y="139"/>
                  </a:cubicBezTo>
                  <a:cubicBezTo>
                    <a:pt x="48" y="139"/>
                    <a:pt x="51" y="139"/>
                    <a:pt x="51" y="139"/>
                  </a:cubicBezTo>
                  <a:cubicBezTo>
                    <a:pt x="51" y="140"/>
                    <a:pt x="52" y="140"/>
                    <a:pt x="52" y="140"/>
                  </a:cubicBezTo>
                  <a:cubicBezTo>
                    <a:pt x="53" y="140"/>
                    <a:pt x="53" y="141"/>
                    <a:pt x="54" y="141"/>
                  </a:cubicBezTo>
                  <a:cubicBezTo>
                    <a:pt x="54" y="141"/>
                    <a:pt x="56" y="141"/>
                    <a:pt x="56" y="141"/>
                  </a:cubicBezTo>
                  <a:cubicBezTo>
                    <a:pt x="56" y="141"/>
                    <a:pt x="56" y="141"/>
                    <a:pt x="57" y="141"/>
                  </a:cubicBezTo>
                  <a:cubicBezTo>
                    <a:pt x="57" y="141"/>
                    <a:pt x="57" y="142"/>
                    <a:pt x="57" y="142"/>
                  </a:cubicBezTo>
                  <a:cubicBezTo>
                    <a:pt x="58" y="142"/>
                    <a:pt x="59" y="143"/>
                    <a:pt x="59" y="143"/>
                  </a:cubicBezTo>
                  <a:cubicBezTo>
                    <a:pt x="60" y="143"/>
                    <a:pt x="61" y="144"/>
                    <a:pt x="61" y="144"/>
                  </a:cubicBezTo>
                  <a:cubicBezTo>
                    <a:pt x="61" y="144"/>
                    <a:pt x="62" y="145"/>
                    <a:pt x="62" y="144"/>
                  </a:cubicBezTo>
                  <a:cubicBezTo>
                    <a:pt x="62" y="144"/>
                    <a:pt x="63" y="144"/>
                    <a:pt x="64" y="143"/>
                  </a:cubicBezTo>
                  <a:cubicBezTo>
                    <a:pt x="62" y="142"/>
                    <a:pt x="61" y="140"/>
                    <a:pt x="61" y="139"/>
                  </a:cubicBezTo>
                  <a:cubicBezTo>
                    <a:pt x="61" y="138"/>
                    <a:pt x="62" y="138"/>
                    <a:pt x="60" y="136"/>
                  </a:cubicBezTo>
                  <a:cubicBezTo>
                    <a:pt x="59" y="135"/>
                    <a:pt x="60" y="135"/>
                    <a:pt x="61" y="133"/>
                  </a:cubicBezTo>
                  <a:cubicBezTo>
                    <a:pt x="62" y="132"/>
                    <a:pt x="64" y="132"/>
                    <a:pt x="65" y="131"/>
                  </a:cubicBezTo>
                  <a:cubicBezTo>
                    <a:pt x="65" y="131"/>
                    <a:pt x="65" y="131"/>
                    <a:pt x="64" y="130"/>
                  </a:cubicBezTo>
                  <a:cubicBezTo>
                    <a:pt x="64" y="130"/>
                    <a:pt x="63" y="130"/>
                    <a:pt x="64" y="129"/>
                  </a:cubicBezTo>
                  <a:cubicBezTo>
                    <a:pt x="65" y="129"/>
                    <a:pt x="64" y="129"/>
                    <a:pt x="64" y="128"/>
                  </a:cubicBezTo>
                  <a:cubicBezTo>
                    <a:pt x="63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7"/>
                  </a:cubicBezTo>
                  <a:cubicBezTo>
                    <a:pt x="60" y="127"/>
                    <a:pt x="60" y="126"/>
                    <a:pt x="60" y="125"/>
                  </a:cubicBezTo>
                  <a:cubicBezTo>
                    <a:pt x="60" y="125"/>
                    <a:pt x="59" y="125"/>
                    <a:pt x="59" y="125"/>
                  </a:cubicBezTo>
                  <a:cubicBezTo>
                    <a:pt x="59" y="124"/>
                    <a:pt x="59" y="123"/>
                    <a:pt x="60" y="123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60" y="122"/>
                    <a:pt x="59" y="122"/>
                    <a:pt x="60" y="121"/>
                  </a:cubicBezTo>
                  <a:cubicBezTo>
                    <a:pt x="60" y="121"/>
                    <a:pt x="61" y="121"/>
                    <a:pt x="61" y="120"/>
                  </a:cubicBezTo>
                  <a:cubicBezTo>
                    <a:pt x="61" y="119"/>
                    <a:pt x="61" y="119"/>
                    <a:pt x="62" y="119"/>
                  </a:cubicBezTo>
                  <a:cubicBezTo>
                    <a:pt x="63" y="120"/>
                    <a:pt x="63" y="121"/>
                    <a:pt x="64" y="121"/>
                  </a:cubicBezTo>
                  <a:cubicBezTo>
                    <a:pt x="65" y="120"/>
                    <a:pt x="64" y="120"/>
                    <a:pt x="64" y="119"/>
                  </a:cubicBezTo>
                  <a:cubicBezTo>
                    <a:pt x="64" y="119"/>
                    <a:pt x="64" y="118"/>
                    <a:pt x="65" y="118"/>
                  </a:cubicBezTo>
                  <a:cubicBezTo>
                    <a:pt x="66" y="118"/>
                    <a:pt x="65" y="117"/>
                    <a:pt x="66" y="117"/>
                  </a:cubicBezTo>
                  <a:cubicBezTo>
                    <a:pt x="67" y="117"/>
                    <a:pt x="68" y="116"/>
                    <a:pt x="68" y="116"/>
                  </a:cubicBezTo>
                  <a:cubicBezTo>
                    <a:pt x="69" y="116"/>
                    <a:pt x="69" y="115"/>
                    <a:pt x="70" y="116"/>
                  </a:cubicBezTo>
                  <a:cubicBezTo>
                    <a:pt x="70" y="116"/>
                    <a:pt x="71" y="116"/>
                    <a:pt x="71" y="116"/>
                  </a:cubicBezTo>
                  <a:cubicBezTo>
                    <a:pt x="71" y="115"/>
                    <a:pt x="73" y="115"/>
                    <a:pt x="73" y="116"/>
                  </a:cubicBezTo>
                  <a:cubicBezTo>
                    <a:pt x="73" y="116"/>
                    <a:pt x="75" y="116"/>
                    <a:pt x="75" y="116"/>
                  </a:cubicBezTo>
                  <a:cubicBezTo>
                    <a:pt x="76" y="117"/>
                    <a:pt x="77" y="118"/>
                    <a:pt x="77" y="118"/>
                  </a:cubicBezTo>
                  <a:cubicBezTo>
                    <a:pt x="77" y="118"/>
                    <a:pt x="78" y="119"/>
                    <a:pt x="78" y="118"/>
                  </a:cubicBezTo>
                  <a:cubicBezTo>
                    <a:pt x="78" y="118"/>
                    <a:pt x="78" y="118"/>
                    <a:pt x="79" y="118"/>
                  </a:cubicBezTo>
                  <a:cubicBezTo>
                    <a:pt x="80" y="119"/>
                    <a:pt x="81" y="118"/>
                    <a:pt x="81" y="118"/>
                  </a:cubicBezTo>
                  <a:cubicBezTo>
                    <a:pt x="81" y="118"/>
                    <a:pt x="83" y="117"/>
                    <a:pt x="83" y="117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5" y="117"/>
                    <a:pt x="86" y="117"/>
                    <a:pt x="87" y="118"/>
                  </a:cubicBezTo>
                  <a:cubicBezTo>
                    <a:pt x="87" y="118"/>
                    <a:pt x="87" y="118"/>
                    <a:pt x="88" y="118"/>
                  </a:cubicBezTo>
                  <a:cubicBezTo>
                    <a:pt x="89" y="118"/>
                    <a:pt x="89" y="119"/>
                    <a:pt x="89" y="119"/>
                  </a:cubicBezTo>
                  <a:cubicBezTo>
                    <a:pt x="89" y="119"/>
                    <a:pt x="89" y="118"/>
                    <a:pt x="90" y="118"/>
                  </a:cubicBezTo>
                  <a:cubicBezTo>
                    <a:pt x="90" y="118"/>
                    <a:pt x="91" y="118"/>
                    <a:pt x="92" y="118"/>
                  </a:cubicBezTo>
                  <a:cubicBezTo>
                    <a:pt x="92" y="118"/>
                    <a:pt x="93" y="118"/>
                    <a:pt x="93" y="118"/>
                  </a:cubicBezTo>
                  <a:cubicBezTo>
                    <a:pt x="93" y="117"/>
                    <a:pt x="93" y="116"/>
                    <a:pt x="92" y="116"/>
                  </a:cubicBezTo>
                  <a:cubicBezTo>
                    <a:pt x="92" y="116"/>
                    <a:pt x="91" y="116"/>
                    <a:pt x="91" y="116"/>
                  </a:cubicBezTo>
                  <a:cubicBezTo>
                    <a:pt x="90" y="116"/>
                    <a:pt x="90" y="115"/>
                    <a:pt x="90" y="114"/>
                  </a:cubicBezTo>
                  <a:cubicBezTo>
                    <a:pt x="91" y="114"/>
                    <a:pt x="92" y="114"/>
                    <a:pt x="92" y="113"/>
                  </a:cubicBezTo>
                  <a:cubicBezTo>
                    <a:pt x="91" y="113"/>
                    <a:pt x="91" y="112"/>
                    <a:pt x="92" y="112"/>
                  </a:cubicBezTo>
                  <a:cubicBezTo>
                    <a:pt x="93" y="112"/>
                    <a:pt x="94" y="112"/>
                    <a:pt x="94" y="111"/>
                  </a:cubicBezTo>
                  <a:cubicBezTo>
                    <a:pt x="94" y="111"/>
                    <a:pt x="93" y="111"/>
                    <a:pt x="92" y="110"/>
                  </a:cubicBezTo>
                  <a:cubicBezTo>
                    <a:pt x="92" y="110"/>
                    <a:pt x="92" y="109"/>
                    <a:pt x="92" y="108"/>
                  </a:cubicBezTo>
                  <a:cubicBezTo>
                    <a:pt x="93" y="108"/>
                    <a:pt x="94" y="109"/>
                    <a:pt x="94" y="108"/>
                  </a:cubicBezTo>
                  <a:cubicBezTo>
                    <a:pt x="95" y="108"/>
                    <a:pt x="96" y="109"/>
                    <a:pt x="97" y="108"/>
                  </a:cubicBezTo>
                  <a:cubicBezTo>
                    <a:pt x="98" y="108"/>
                    <a:pt x="99" y="107"/>
                    <a:pt x="100" y="107"/>
                  </a:cubicBezTo>
                  <a:cubicBezTo>
                    <a:pt x="101" y="107"/>
                    <a:pt x="102" y="107"/>
                    <a:pt x="102" y="107"/>
                  </a:cubicBezTo>
                  <a:cubicBezTo>
                    <a:pt x="103" y="107"/>
                    <a:pt x="105" y="106"/>
                    <a:pt x="105" y="106"/>
                  </a:cubicBezTo>
                  <a:cubicBezTo>
                    <a:pt x="106" y="106"/>
                    <a:pt x="109" y="106"/>
                    <a:pt x="109" y="105"/>
                  </a:cubicBezTo>
                  <a:cubicBezTo>
                    <a:pt x="109" y="105"/>
                    <a:pt x="111" y="104"/>
                    <a:pt x="111" y="104"/>
                  </a:cubicBezTo>
                  <a:cubicBezTo>
                    <a:pt x="112" y="105"/>
                    <a:pt x="113" y="105"/>
                    <a:pt x="113" y="105"/>
                  </a:cubicBezTo>
                  <a:cubicBezTo>
                    <a:pt x="114" y="104"/>
                    <a:pt x="115" y="105"/>
                    <a:pt x="115" y="106"/>
                  </a:cubicBezTo>
                  <a:cubicBezTo>
                    <a:pt x="114" y="106"/>
                    <a:pt x="115" y="107"/>
                    <a:pt x="115" y="107"/>
                  </a:cubicBezTo>
                  <a:cubicBezTo>
                    <a:pt x="115" y="108"/>
                    <a:pt x="114" y="108"/>
                    <a:pt x="115" y="108"/>
                  </a:cubicBezTo>
                  <a:cubicBezTo>
                    <a:pt x="115" y="108"/>
                    <a:pt x="116" y="108"/>
                    <a:pt x="117" y="108"/>
                  </a:cubicBezTo>
                  <a:cubicBezTo>
                    <a:pt x="117" y="107"/>
                    <a:pt x="118" y="108"/>
                    <a:pt x="118" y="108"/>
                  </a:cubicBezTo>
                  <a:cubicBezTo>
                    <a:pt x="118" y="109"/>
                    <a:pt x="118" y="109"/>
                    <a:pt x="118" y="108"/>
                  </a:cubicBezTo>
                  <a:cubicBezTo>
                    <a:pt x="118" y="108"/>
                    <a:pt x="119" y="108"/>
                    <a:pt x="119" y="109"/>
                  </a:cubicBezTo>
                  <a:cubicBezTo>
                    <a:pt x="119" y="109"/>
                    <a:pt x="120" y="108"/>
                    <a:pt x="120" y="109"/>
                  </a:cubicBezTo>
                  <a:cubicBezTo>
                    <a:pt x="120" y="109"/>
                    <a:pt x="119" y="110"/>
                    <a:pt x="120" y="110"/>
                  </a:cubicBezTo>
                  <a:cubicBezTo>
                    <a:pt x="120" y="111"/>
                    <a:pt x="121" y="109"/>
                    <a:pt x="121" y="110"/>
                  </a:cubicBezTo>
                  <a:cubicBezTo>
                    <a:pt x="122" y="110"/>
                    <a:pt x="123" y="109"/>
                    <a:pt x="124" y="109"/>
                  </a:cubicBezTo>
                  <a:cubicBezTo>
                    <a:pt x="124" y="109"/>
                    <a:pt x="125" y="108"/>
                    <a:pt x="126" y="108"/>
                  </a:cubicBezTo>
                  <a:cubicBezTo>
                    <a:pt x="126" y="107"/>
                    <a:pt x="128" y="107"/>
                    <a:pt x="127" y="108"/>
                  </a:cubicBezTo>
                  <a:cubicBezTo>
                    <a:pt x="127" y="108"/>
                    <a:pt x="126" y="109"/>
                    <a:pt x="128" y="109"/>
                  </a:cubicBezTo>
                  <a:cubicBezTo>
                    <a:pt x="129" y="110"/>
                    <a:pt x="131" y="113"/>
                    <a:pt x="132" y="114"/>
                  </a:cubicBezTo>
                  <a:cubicBezTo>
                    <a:pt x="133" y="116"/>
                    <a:pt x="134" y="118"/>
                    <a:pt x="134" y="118"/>
                  </a:cubicBezTo>
                  <a:cubicBezTo>
                    <a:pt x="135" y="118"/>
                    <a:pt x="135" y="117"/>
                    <a:pt x="135" y="117"/>
                  </a:cubicBezTo>
                  <a:cubicBezTo>
                    <a:pt x="136" y="117"/>
                    <a:pt x="137" y="118"/>
                    <a:pt x="137" y="118"/>
                  </a:cubicBezTo>
                  <a:cubicBezTo>
                    <a:pt x="138" y="118"/>
                    <a:pt x="139" y="119"/>
                    <a:pt x="139" y="118"/>
                  </a:cubicBezTo>
                  <a:cubicBezTo>
                    <a:pt x="140" y="118"/>
                    <a:pt x="141" y="117"/>
                    <a:pt x="142" y="118"/>
                  </a:cubicBezTo>
                  <a:cubicBezTo>
                    <a:pt x="142" y="118"/>
                    <a:pt x="143" y="118"/>
                    <a:pt x="143" y="119"/>
                  </a:cubicBezTo>
                  <a:cubicBezTo>
                    <a:pt x="143" y="120"/>
                    <a:pt x="144" y="120"/>
                    <a:pt x="144" y="120"/>
                  </a:cubicBezTo>
                  <a:cubicBezTo>
                    <a:pt x="145" y="120"/>
                    <a:pt x="145" y="120"/>
                    <a:pt x="145" y="121"/>
                  </a:cubicBezTo>
                  <a:cubicBezTo>
                    <a:pt x="145" y="121"/>
                    <a:pt x="146" y="122"/>
                    <a:pt x="146" y="122"/>
                  </a:cubicBezTo>
                  <a:cubicBezTo>
                    <a:pt x="146" y="122"/>
                    <a:pt x="147" y="122"/>
                    <a:pt x="148" y="121"/>
                  </a:cubicBezTo>
                  <a:cubicBezTo>
                    <a:pt x="148" y="121"/>
                    <a:pt x="148" y="121"/>
                    <a:pt x="148" y="122"/>
                  </a:cubicBezTo>
                  <a:cubicBezTo>
                    <a:pt x="149" y="122"/>
                    <a:pt x="149" y="123"/>
                    <a:pt x="150" y="123"/>
                  </a:cubicBezTo>
                  <a:cubicBezTo>
                    <a:pt x="150" y="123"/>
                    <a:pt x="151" y="123"/>
                    <a:pt x="151" y="123"/>
                  </a:cubicBezTo>
                  <a:cubicBezTo>
                    <a:pt x="151" y="122"/>
                    <a:pt x="152" y="122"/>
                    <a:pt x="152" y="122"/>
                  </a:cubicBezTo>
                  <a:cubicBezTo>
                    <a:pt x="153" y="122"/>
                    <a:pt x="154" y="122"/>
                    <a:pt x="154" y="121"/>
                  </a:cubicBezTo>
                  <a:cubicBezTo>
                    <a:pt x="155" y="121"/>
                    <a:pt x="156" y="121"/>
                    <a:pt x="156" y="120"/>
                  </a:cubicBezTo>
                  <a:cubicBezTo>
                    <a:pt x="156" y="120"/>
                    <a:pt x="157" y="120"/>
                    <a:pt x="157" y="119"/>
                  </a:cubicBezTo>
                  <a:cubicBezTo>
                    <a:pt x="158" y="119"/>
                    <a:pt x="159" y="119"/>
                    <a:pt x="159" y="119"/>
                  </a:cubicBezTo>
                  <a:cubicBezTo>
                    <a:pt x="159" y="118"/>
                    <a:pt x="160" y="118"/>
                    <a:pt x="161" y="118"/>
                  </a:cubicBezTo>
                  <a:cubicBezTo>
                    <a:pt x="161" y="118"/>
                    <a:pt x="163" y="119"/>
                    <a:pt x="164" y="119"/>
                  </a:cubicBezTo>
                  <a:cubicBezTo>
                    <a:pt x="164" y="119"/>
                    <a:pt x="164" y="120"/>
                    <a:pt x="164" y="120"/>
                  </a:cubicBezTo>
                  <a:cubicBezTo>
                    <a:pt x="165" y="120"/>
                    <a:pt x="166" y="121"/>
                    <a:pt x="166" y="121"/>
                  </a:cubicBezTo>
                  <a:cubicBezTo>
                    <a:pt x="166" y="121"/>
                    <a:pt x="167" y="120"/>
                    <a:pt x="168" y="121"/>
                  </a:cubicBezTo>
                  <a:cubicBezTo>
                    <a:pt x="169" y="121"/>
                    <a:pt x="169" y="122"/>
                    <a:pt x="169" y="121"/>
                  </a:cubicBezTo>
                  <a:cubicBezTo>
                    <a:pt x="170" y="121"/>
                    <a:pt x="171" y="120"/>
                    <a:pt x="171" y="120"/>
                  </a:cubicBezTo>
                  <a:cubicBezTo>
                    <a:pt x="171" y="120"/>
                    <a:pt x="172" y="119"/>
                    <a:pt x="171" y="119"/>
                  </a:cubicBezTo>
                  <a:cubicBezTo>
                    <a:pt x="171" y="119"/>
                    <a:pt x="171" y="118"/>
                    <a:pt x="171" y="117"/>
                  </a:cubicBezTo>
                  <a:cubicBezTo>
                    <a:pt x="170" y="117"/>
                    <a:pt x="171" y="116"/>
                    <a:pt x="171" y="116"/>
                  </a:cubicBezTo>
                  <a:cubicBezTo>
                    <a:pt x="172" y="115"/>
                    <a:pt x="172" y="115"/>
                    <a:pt x="173" y="115"/>
                  </a:cubicBezTo>
                  <a:cubicBezTo>
                    <a:pt x="173" y="115"/>
                    <a:pt x="173" y="114"/>
                    <a:pt x="173" y="114"/>
                  </a:cubicBezTo>
                  <a:cubicBezTo>
                    <a:pt x="174" y="115"/>
                    <a:pt x="175" y="115"/>
                    <a:pt x="175" y="115"/>
                  </a:cubicBezTo>
                  <a:cubicBezTo>
                    <a:pt x="175" y="115"/>
                    <a:pt x="176" y="115"/>
                    <a:pt x="176" y="115"/>
                  </a:cubicBezTo>
                  <a:cubicBezTo>
                    <a:pt x="177" y="115"/>
                    <a:pt x="178" y="116"/>
                    <a:pt x="178" y="116"/>
                  </a:cubicBezTo>
                  <a:cubicBezTo>
                    <a:pt x="179" y="116"/>
                    <a:pt x="180" y="116"/>
                    <a:pt x="180" y="117"/>
                  </a:cubicBezTo>
                  <a:cubicBezTo>
                    <a:pt x="181" y="117"/>
                    <a:pt x="180" y="118"/>
                    <a:pt x="181" y="119"/>
                  </a:cubicBezTo>
                  <a:cubicBezTo>
                    <a:pt x="181" y="119"/>
                    <a:pt x="182" y="120"/>
                    <a:pt x="182" y="120"/>
                  </a:cubicBezTo>
                  <a:cubicBezTo>
                    <a:pt x="182" y="119"/>
                    <a:pt x="183" y="120"/>
                    <a:pt x="184" y="120"/>
                  </a:cubicBezTo>
                  <a:cubicBezTo>
                    <a:pt x="184" y="120"/>
                    <a:pt x="185" y="119"/>
                    <a:pt x="185" y="119"/>
                  </a:cubicBezTo>
                  <a:cubicBezTo>
                    <a:pt x="186" y="119"/>
                    <a:pt x="187" y="119"/>
                    <a:pt x="187" y="119"/>
                  </a:cubicBezTo>
                  <a:cubicBezTo>
                    <a:pt x="188" y="119"/>
                    <a:pt x="189" y="120"/>
                    <a:pt x="189" y="120"/>
                  </a:cubicBezTo>
                  <a:cubicBezTo>
                    <a:pt x="190" y="120"/>
                    <a:pt x="191" y="120"/>
                    <a:pt x="191" y="120"/>
                  </a:cubicBezTo>
                  <a:cubicBezTo>
                    <a:pt x="191" y="121"/>
                    <a:pt x="193" y="121"/>
                    <a:pt x="193" y="121"/>
                  </a:cubicBezTo>
                  <a:cubicBezTo>
                    <a:pt x="193" y="121"/>
                    <a:pt x="194" y="122"/>
                    <a:pt x="194" y="122"/>
                  </a:cubicBezTo>
                  <a:cubicBezTo>
                    <a:pt x="194" y="123"/>
                    <a:pt x="197" y="122"/>
                    <a:pt x="197" y="123"/>
                  </a:cubicBezTo>
                  <a:cubicBezTo>
                    <a:pt x="197" y="123"/>
                    <a:pt x="200" y="123"/>
                    <a:pt x="200" y="123"/>
                  </a:cubicBezTo>
                  <a:cubicBezTo>
                    <a:pt x="200" y="122"/>
                    <a:pt x="202" y="122"/>
                    <a:pt x="203" y="122"/>
                  </a:cubicBezTo>
                  <a:cubicBezTo>
                    <a:pt x="203" y="122"/>
                    <a:pt x="204" y="122"/>
                    <a:pt x="205" y="121"/>
                  </a:cubicBezTo>
                  <a:cubicBezTo>
                    <a:pt x="205" y="121"/>
                    <a:pt x="206" y="121"/>
                    <a:pt x="206" y="120"/>
                  </a:cubicBezTo>
                  <a:cubicBezTo>
                    <a:pt x="207" y="120"/>
                    <a:pt x="209" y="120"/>
                    <a:pt x="209" y="120"/>
                  </a:cubicBezTo>
                  <a:cubicBezTo>
                    <a:pt x="209" y="121"/>
                    <a:pt x="210" y="121"/>
                    <a:pt x="211" y="121"/>
                  </a:cubicBezTo>
                  <a:cubicBezTo>
                    <a:pt x="211" y="121"/>
                    <a:pt x="213" y="121"/>
                    <a:pt x="213" y="121"/>
                  </a:cubicBezTo>
                  <a:cubicBezTo>
                    <a:pt x="213" y="122"/>
                    <a:pt x="215" y="122"/>
                    <a:pt x="215" y="122"/>
                  </a:cubicBezTo>
                  <a:cubicBezTo>
                    <a:pt x="216" y="122"/>
                    <a:pt x="217" y="121"/>
                    <a:pt x="217" y="121"/>
                  </a:cubicBezTo>
                  <a:cubicBezTo>
                    <a:pt x="218" y="121"/>
                    <a:pt x="218" y="120"/>
                    <a:pt x="218" y="120"/>
                  </a:cubicBezTo>
                  <a:cubicBezTo>
                    <a:pt x="218" y="119"/>
                    <a:pt x="219" y="118"/>
                    <a:pt x="219" y="117"/>
                  </a:cubicBezTo>
                  <a:cubicBezTo>
                    <a:pt x="219" y="117"/>
                    <a:pt x="220" y="115"/>
                    <a:pt x="221" y="115"/>
                  </a:cubicBezTo>
                  <a:cubicBezTo>
                    <a:pt x="221" y="115"/>
                    <a:pt x="222" y="115"/>
                    <a:pt x="222" y="114"/>
                  </a:cubicBezTo>
                  <a:cubicBezTo>
                    <a:pt x="222" y="114"/>
                    <a:pt x="221" y="113"/>
                    <a:pt x="221" y="113"/>
                  </a:cubicBezTo>
                  <a:cubicBezTo>
                    <a:pt x="221" y="113"/>
                    <a:pt x="220" y="113"/>
                    <a:pt x="221" y="112"/>
                  </a:cubicBezTo>
                  <a:cubicBezTo>
                    <a:pt x="222" y="110"/>
                    <a:pt x="223" y="111"/>
                    <a:pt x="224" y="111"/>
                  </a:cubicBezTo>
                  <a:cubicBezTo>
                    <a:pt x="224" y="111"/>
                    <a:pt x="226" y="110"/>
                    <a:pt x="227" y="110"/>
                  </a:cubicBezTo>
                  <a:cubicBezTo>
                    <a:pt x="228" y="111"/>
                    <a:pt x="228" y="110"/>
                    <a:pt x="229" y="111"/>
                  </a:cubicBezTo>
                  <a:cubicBezTo>
                    <a:pt x="230" y="111"/>
                    <a:pt x="232" y="111"/>
                    <a:pt x="232" y="112"/>
                  </a:cubicBezTo>
                  <a:cubicBezTo>
                    <a:pt x="232" y="112"/>
                    <a:pt x="234" y="112"/>
                    <a:pt x="234" y="113"/>
                  </a:cubicBezTo>
                  <a:cubicBezTo>
                    <a:pt x="233" y="114"/>
                    <a:pt x="234" y="113"/>
                    <a:pt x="235" y="115"/>
                  </a:cubicBezTo>
                  <a:cubicBezTo>
                    <a:pt x="235" y="117"/>
                    <a:pt x="236" y="117"/>
                    <a:pt x="236" y="118"/>
                  </a:cubicBezTo>
                  <a:cubicBezTo>
                    <a:pt x="236" y="119"/>
                    <a:pt x="237" y="120"/>
                    <a:pt x="237" y="120"/>
                  </a:cubicBezTo>
                  <a:cubicBezTo>
                    <a:pt x="237" y="121"/>
                    <a:pt x="237" y="122"/>
                    <a:pt x="238" y="122"/>
                  </a:cubicBezTo>
                  <a:cubicBezTo>
                    <a:pt x="239" y="122"/>
                    <a:pt x="240" y="123"/>
                    <a:pt x="240" y="122"/>
                  </a:cubicBezTo>
                  <a:cubicBezTo>
                    <a:pt x="240" y="122"/>
                    <a:pt x="242" y="123"/>
                    <a:pt x="242" y="123"/>
                  </a:cubicBezTo>
                  <a:cubicBezTo>
                    <a:pt x="243" y="124"/>
                    <a:pt x="244" y="124"/>
                    <a:pt x="244" y="125"/>
                  </a:cubicBezTo>
                  <a:cubicBezTo>
                    <a:pt x="244" y="125"/>
                    <a:pt x="244" y="126"/>
                    <a:pt x="244" y="126"/>
                  </a:cubicBezTo>
                  <a:cubicBezTo>
                    <a:pt x="244" y="127"/>
                    <a:pt x="245" y="127"/>
                    <a:pt x="246" y="127"/>
                  </a:cubicBezTo>
                  <a:cubicBezTo>
                    <a:pt x="247" y="127"/>
                    <a:pt x="248" y="128"/>
                    <a:pt x="248" y="127"/>
                  </a:cubicBezTo>
                  <a:cubicBezTo>
                    <a:pt x="249" y="126"/>
                    <a:pt x="250" y="126"/>
                    <a:pt x="251" y="126"/>
                  </a:cubicBezTo>
                  <a:cubicBezTo>
                    <a:pt x="251" y="126"/>
                    <a:pt x="252" y="125"/>
                    <a:pt x="252" y="126"/>
                  </a:cubicBezTo>
                  <a:cubicBezTo>
                    <a:pt x="252" y="128"/>
                    <a:pt x="253" y="128"/>
                    <a:pt x="252" y="128"/>
                  </a:cubicBezTo>
                  <a:cubicBezTo>
                    <a:pt x="252" y="129"/>
                    <a:pt x="251" y="130"/>
                    <a:pt x="251" y="131"/>
                  </a:cubicBezTo>
                  <a:cubicBezTo>
                    <a:pt x="251" y="132"/>
                    <a:pt x="250" y="132"/>
                    <a:pt x="250" y="133"/>
                  </a:cubicBezTo>
                  <a:cubicBezTo>
                    <a:pt x="250" y="134"/>
                    <a:pt x="249" y="134"/>
                    <a:pt x="249" y="134"/>
                  </a:cubicBezTo>
                  <a:cubicBezTo>
                    <a:pt x="249" y="135"/>
                    <a:pt x="248" y="135"/>
                    <a:pt x="247" y="134"/>
                  </a:cubicBezTo>
                  <a:cubicBezTo>
                    <a:pt x="246" y="134"/>
                    <a:pt x="246" y="135"/>
                    <a:pt x="245" y="135"/>
                  </a:cubicBezTo>
                  <a:cubicBezTo>
                    <a:pt x="245" y="135"/>
                    <a:pt x="245" y="136"/>
                    <a:pt x="245" y="137"/>
                  </a:cubicBezTo>
                  <a:cubicBezTo>
                    <a:pt x="245" y="137"/>
                    <a:pt x="245" y="138"/>
                    <a:pt x="245" y="139"/>
                  </a:cubicBezTo>
                  <a:cubicBezTo>
                    <a:pt x="245" y="139"/>
                    <a:pt x="245" y="140"/>
                    <a:pt x="245" y="141"/>
                  </a:cubicBezTo>
                  <a:cubicBezTo>
                    <a:pt x="246" y="140"/>
                    <a:pt x="247" y="140"/>
                    <a:pt x="247" y="140"/>
                  </a:cubicBezTo>
                  <a:cubicBezTo>
                    <a:pt x="248" y="140"/>
                    <a:pt x="248" y="141"/>
                    <a:pt x="249" y="141"/>
                  </a:cubicBezTo>
                  <a:cubicBezTo>
                    <a:pt x="250" y="141"/>
                    <a:pt x="254" y="138"/>
                    <a:pt x="254" y="138"/>
                  </a:cubicBezTo>
                  <a:cubicBezTo>
                    <a:pt x="255" y="137"/>
                    <a:pt x="257" y="135"/>
                    <a:pt x="258" y="134"/>
                  </a:cubicBezTo>
                  <a:cubicBezTo>
                    <a:pt x="259" y="133"/>
                    <a:pt x="261" y="131"/>
                    <a:pt x="261" y="130"/>
                  </a:cubicBezTo>
                  <a:cubicBezTo>
                    <a:pt x="262" y="129"/>
                    <a:pt x="263" y="127"/>
                    <a:pt x="264" y="126"/>
                  </a:cubicBezTo>
                  <a:cubicBezTo>
                    <a:pt x="264" y="126"/>
                    <a:pt x="264" y="126"/>
                    <a:pt x="265" y="124"/>
                  </a:cubicBezTo>
                  <a:cubicBezTo>
                    <a:pt x="266" y="123"/>
                    <a:pt x="266" y="119"/>
                    <a:pt x="266" y="118"/>
                  </a:cubicBezTo>
                  <a:cubicBezTo>
                    <a:pt x="266" y="118"/>
                    <a:pt x="266" y="117"/>
                    <a:pt x="266" y="117"/>
                  </a:cubicBezTo>
                  <a:cubicBezTo>
                    <a:pt x="267" y="117"/>
                    <a:pt x="267" y="116"/>
                    <a:pt x="267" y="115"/>
                  </a:cubicBezTo>
                  <a:cubicBezTo>
                    <a:pt x="268" y="115"/>
                    <a:pt x="268" y="114"/>
                    <a:pt x="268" y="114"/>
                  </a:cubicBezTo>
                  <a:cubicBezTo>
                    <a:pt x="267" y="113"/>
                    <a:pt x="268" y="113"/>
                    <a:pt x="267" y="112"/>
                  </a:cubicBezTo>
                  <a:cubicBezTo>
                    <a:pt x="267" y="112"/>
                    <a:pt x="267" y="112"/>
                    <a:pt x="268" y="112"/>
                  </a:cubicBezTo>
                  <a:cubicBezTo>
                    <a:pt x="268" y="111"/>
                    <a:pt x="267" y="111"/>
                    <a:pt x="267" y="110"/>
                  </a:cubicBezTo>
                  <a:cubicBezTo>
                    <a:pt x="266" y="110"/>
                    <a:pt x="266" y="110"/>
                    <a:pt x="266" y="109"/>
                  </a:cubicBezTo>
                  <a:cubicBezTo>
                    <a:pt x="265" y="109"/>
                    <a:pt x="265" y="108"/>
                    <a:pt x="264" y="108"/>
                  </a:cubicBezTo>
                  <a:cubicBezTo>
                    <a:pt x="263" y="108"/>
                    <a:pt x="262" y="108"/>
                    <a:pt x="262" y="108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1" y="109"/>
                    <a:pt x="261" y="109"/>
                    <a:pt x="261" y="110"/>
                  </a:cubicBezTo>
                  <a:cubicBezTo>
                    <a:pt x="260" y="110"/>
                    <a:pt x="259" y="110"/>
                    <a:pt x="259" y="110"/>
                  </a:cubicBezTo>
                  <a:cubicBezTo>
                    <a:pt x="260" y="109"/>
                    <a:pt x="259" y="109"/>
                    <a:pt x="259" y="109"/>
                  </a:cubicBezTo>
                  <a:cubicBezTo>
                    <a:pt x="259" y="108"/>
                    <a:pt x="260" y="107"/>
                    <a:pt x="259" y="108"/>
                  </a:cubicBezTo>
                  <a:cubicBezTo>
                    <a:pt x="258" y="108"/>
                    <a:pt x="258" y="109"/>
                    <a:pt x="258" y="109"/>
                  </a:cubicBezTo>
                  <a:cubicBezTo>
                    <a:pt x="257" y="109"/>
                    <a:pt x="257" y="107"/>
                    <a:pt x="258" y="107"/>
                  </a:cubicBezTo>
                  <a:cubicBezTo>
                    <a:pt x="258" y="106"/>
                    <a:pt x="256" y="107"/>
                    <a:pt x="255" y="107"/>
                  </a:cubicBezTo>
                  <a:cubicBezTo>
                    <a:pt x="254" y="107"/>
                    <a:pt x="254" y="106"/>
                    <a:pt x="255" y="105"/>
                  </a:cubicBezTo>
                  <a:cubicBezTo>
                    <a:pt x="256" y="105"/>
                    <a:pt x="256" y="104"/>
                    <a:pt x="257" y="104"/>
                  </a:cubicBezTo>
                  <a:cubicBezTo>
                    <a:pt x="257" y="104"/>
                    <a:pt x="259" y="103"/>
                    <a:pt x="259" y="102"/>
                  </a:cubicBezTo>
                  <a:cubicBezTo>
                    <a:pt x="260" y="102"/>
                    <a:pt x="260" y="101"/>
                    <a:pt x="261" y="101"/>
                  </a:cubicBezTo>
                  <a:cubicBezTo>
                    <a:pt x="261" y="100"/>
                    <a:pt x="262" y="99"/>
                    <a:pt x="264" y="98"/>
                  </a:cubicBezTo>
                  <a:cubicBezTo>
                    <a:pt x="265" y="97"/>
                    <a:pt x="266" y="96"/>
                    <a:pt x="266" y="96"/>
                  </a:cubicBezTo>
                  <a:cubicBezTo>
                    <a:pt x="267" y="95"/>
                    <a:pt x="269" y="94"/>
                    <a:pt x="269" y="94"/>
                  </a:cubicBezTo>
                  <a:cubicBezTo>
                    <a:pt x="269" y="93"/>
                    <a:pt x="271" y="92"/>
                    <a:pt x="273" y="92"/>
                  </a:cubicBezTo>
                  <a:cubicBezTo>
                    <a:pt x="274" y="91"/>
                    <a:pt x="277" y="92"/>
                    <a:pt x="278" y="92"/>
                  </a:cubicBezTo>
                  <a:cubicBezTo>
                    <a:pt x="278" y="93"/>
                    <a:pt x="278" y="92"/>
                    <a:pt x="279" y="92"/>
                  </a:cubicBezTo>
                  <a:cubicBezTo>
                    <a:pt x="279" y="92"/>
                    <a:pt x="280" y="92"/>
                    <a:pt x="281" y="92"/>
                  </a:cubicBezTo>
                  <a:cubicBezTo>
                    <a:pt x="282" y="92"/>
                    <a:pt x="282" y="92"/>
                    <a:pt x="283" y="92"/>
                  </a:cubicBezTo>
                  <a:cubicBezTo>
                    <a:pt x="284" y="92"/>
                    <a:pt x="284" y="92"/>
                    <a:pt x="285" y="91"/>
                  </a:cubicBezTo>
                  <a:cubicBezTo>
                    <a:pt x="285" y="90"/>
                    <a:pt x="287" y="91"/>
                    <a:pt x="288" y="91"/>
                  </a:cubicBezTo>
                  <a:cubicBezTo>
                    <a:pt x="288" y="91"/>
                    <a:pt x="289" y="92"/>
                    <a:pt x="290" y="91"/>
                  </a:cubicBezTo>
                  <a:cubicBezTo>
                    <a:pt x="290" y="91"/>
                    <a:pt x="290" y="92"/>
                    <a:pt x="291" y="92"/>
                  </a:cubicBezTo>
                  <a:cubicBezTo>
                    <a:pt x="292" y="92"/>
                    <a:pt x="291" y="93"/>
                    <a:pt x="291" y="93"/>
                  </a:cubicBezTo>
                  <a:cubicBezTo>
                    <a:pt x="290" y="93"/>
                    <a:pt x="289" y="93"/>
                    <a:pt x="290" y="93"/>
                  </a:cubicBezTo>
                  <a:cubicBezTo>
                    <a:pt x="291" y="94"/>
                    <a:pt x="292" y="93"/>
                    <a:pt x="292" y="93"/>
                  </a:cubicBezTo>
                  <a:cubicBezTo>
                    <a:pt x="293" y="93"/>
                    <a:pt x="294" y="93"/>
                    <a:pt x="295" y="93"/>
                  </a:cubicBezTo>
                  <a:cubicBezTo>
                    <a:pt x="295" y="92"/>
                    <a:pt x="296" y="93"/>
                    <a:pt x="296" y="93"/>
                  </a:cubicBezTo>
                  <a:cubicBezTo>
                    <a:pt x="297" y="92"/>
                    <a:pt x="298" y="92"/>
                    <a:pt x="298" y="92"/>
                  </a:cubicBezTo>
                  <a:cubicBezTo>
                    <a:pt x="299" y="92"/>
                    <a:pt x="298" y="91"/>
                    <a:pt x="297" y="91"/>
                  </a:cubicBezTo>
                  <a:cubicBezTo>
                    <a:pt x="297" y="91"/>
                    <a:pt x="297" y="91"/>
                    <a:pt x="297" y="90"/>
                  </a:cubicBezTo>
                  <a:cubicBezTo>
                    <a:pt x="298" y="88"/>
                    <a:pt x="300" y="88"/>
                    <a:pt x="301" y="87"/>
                  </a:cubicBezTo>
                  <a:cubicBezTo>
                    <a:pt x="302" y="86"/>
                    <a:pt x="302" y="86"/>
                    <a:pt x="302" y="86"/>
                  </a:cubicBezTo>
                  <a:cubicBezTo>
                    <a:pt x="302" y="85"/>
                    <a:pt x="303" y="84"/>
                    <a:pt x="303" y="84"/>
                  </a:cubicBezTo>
                  <a:cubicBezTo>
                    <a:pt x="304" y="84"/>
                    <a:pt x="306" y="84"/>
                    <a:pt x="307" y="83"/>
                  </a:cubicBezTo>
                  <a:cubicBezTo>
                    <a:pt x="308" y="83"/>
                    <a:pt x="308" y="84"/>
                    <a:pt x="308" y="84"/>
                  </a:cubicBezTo>
                  <a:cubicBezTo>
                    <a:pt x="309" y="84"/>
                    <a:pt x="310" y="83"/>
                    <a:pt x="310" y="83"/>
                  </a:cubicBezTo>
                  <a:cubicBezTo>
                    <a:pt x="311" y="84"/>
                    <a:pt x="309" y="85"/>
                    <a:pt x="309" y="85"/>
                  </a:cubicBezTo>
                  <a:cubicBezTo>
                    <a:pt x="309" y="86"/>
                    <a:pt x="310" y="86"/>
                    <a:pt x="310" y="86"/>
                  </a:cubicBezTo>
                  <a:cubicBezTo>
                    <a:pt x="311" y="87"/>
                    <a:pt x="310" y="87"/>
                    <a:pt x="310" y="87"/>
                  </a:cubicBezTo>
                  <a:cubicBezTo>
                    <a:pt x="310" y="87"/>
                    <a:pt x="311" y="87"/>
                    <a:pt x="312" y="86"/>
                  </a:cubicBezTo>
                  <a:cubicBezTo>
                    <a:pt x="314" y="85"/>
                    <a:pt x="315" y="84"/>
                    <a:pt x="316" y="84"/>
                  </a:cubicBezTo>
                  <a:cubicBezTo>
                    <a:pt x="317" y="84"/>
                    <a:pt x="316" y="83"/>
                    <a:pt x="316" y="82"/>
                  </a:cubicBezTo>
                  <a:cubicBezTo>
                    <a:pt x="317" y="81"/>
                    <a:pt x="319" y="80"/>
                    <a:pt x="320" y="81"/>
                  </a:cubicBezTo>
                  <a:cubicBezTo>
                    <a:pt x="321" y="81"/>
                    <a:pt x="321" y="82"/>
                    <a:pt x="320" y="81"/>
                  </a:cubicBezTo>
                  <a:cubicBezTo>
                    <a:pt x="319" y="81"/>
                    <a:pt x="318" y="82"/>
                    <a:pt x="319" y="83"/>
                  </a:cubicBezTo>
                  <a:cubicBezTo>
                    <a:pt x="319" y="84"/>
                    <a:pt x="318" y="84"/>
                    <a:pt x="318" y="85"/>
                  </a:cubicBezTo>
                  <a:cubicBezTo>
                    <a:pt x="319" y="85"/>
                    <a:pt x="318" y="85"/>
                    <a:pt x="318" y="86"/>
                  </a:cubicBezTo>
                  <a:cubicBezTo>
                    <a:pt x="317" y="86"/>
                    <a:pt x="318" y="87"/>
                    <a:pt x="317" y="87"/>
                  </a:cubicBezTo>
                  <a:cubicBezTo>
                    <a:pt x="316" y="87"/>
                    <a:pt x="314" y="87"/>
                    <a:pt x="314" y="88"/>
                  </a:cubicBezTo>
                  <a:cubicBezTo>
                    <a:pt x="314" y="89"/>
                    <a:pt x="313" y="89"/>
                    <a:pt x="312" y="90"/>
                  </a:cubicBezTo>
                  <a:cubicBezTo>
                    <a:pt x="312" y="91"/>
                    <a:pt x="309" y="92"/>
                    <a:pt x="308" y="94"/>
                  </a:cubicBezTo>
                  <a:cubicBezTo>
                    <a:pt x="307" y="96"/>
                    <a:pt x="304" y="96"/>
                    <a:pt x="304" y="96"/>
                  </a:cubicBezTo>
                  <a:cubicBezTo>
                    <a:pt x="304" y="97"/>
                    <a:pt x="303" y="97"/>
                    <a:pt x="302" y="97"/>
                  </a:cubicBezTo>
                  <a:cubicBezTo>
                    <a:pt x="302" y="97"/>
                    <a:pt x="303" y="98"/>
                    <a:pt x="302" y="100"/>
                  </a:cubicBezTo>
                  <a:cubicBezTo>
                    <a:pt x="300" y="101"/>
                    <a:pt x="300" y="103"/>
                    <a:pt x="300" y="105"/>
                  </a:cubicBezTo>
                  <a:cubicBezTo>
                    <a:pt x="300" y="106"/>
                    <a:pt x="300" y="112"/>
                    <a:pt x="301" y="113"/>
                  </a:cubicBezTo>
                  <a:cubicBezTo>
                    <a:pt x="301" y="114"/>
                    <a:pt x="301" y="116"/>
                    <a:pt x="302" y="117"/>
                  </a:cubicBezTo>
                  <a:cubicBezTo>
                    <a:pt x="302" y="117"/>
                    <a:pt x="302" y="118"/>
                    <a:pt x="302" y="118"/>
                  </a:cubicBezTo>
                  <a:cubicBezTo>
                    <a:pt x="302" y="118"/>
                    <a:pt x="304" y="117"/>
                    <a:pt x="304" y="116"/>
                  </a:cubicBezTo>
                  <a:cubicBezTo>
                    <a:pt x="305" y="115"/>
                    <a:pt x="305" y="115"/>
                    <a:pt x="306" y="115"/>
                  </a:cubicBezTo>
                  <a:cubicBezTo>
                    <a:pt x="306" y="114"/>
                    <a:pt x="306" y="113"/>
                    <a:pt x="306" y="113"/>
                  </a:cubicBezTo>
                  <a:cubicBezTo>
                    <a:pt x="306" y="112"/>
                    <a:pt x="307" y="112"/>
                    <a:pt x="308" y="112"/>
                  </a:cubicBezTo>
                  <a:cubicBezTo>
                    <a:pt x="308" y="111"/>
                    <a:pt x="309" y="111"/>
                    <a:pt x="309" y="111"/>
                  </a:cubicBezTo>
                  <a:cubicBezTo>
                    <a:pt x="310" y="111"/>
                    <a:pt x="309" y="110"/>
                    <a:pt x="309" y="109"/>
                  </a:cubicBezTo>
                  <a:cubicBezTo>
                    <a:pt x="309" y="109"/>
                    <a:pt x="310" y="108"/>
                    <a:pt x="311" y="107"/>
                  </a:cubicBezTo>
                  <a:cubicBezTo>
                    <a:pt x="312" y="107"/>
                    <a:pt x="313" y="108"/>
                    <a:pt x="314" y="107"/>
                  </a:cubicBezTo>
                  <a:cubicBezTo>
                    <a:pt x="315" y="106"/>
                    <a:pt x="314" y="105"/>
                    <a:pt x="313" y="105"/>
                  </a:cubicBezTo>
                  <a:cubicBezTo>
                    <a:pt x="313" y="104"/>
                    <a:pt x="314" y="102"/>
                    <a:pt x="315" y="102"/>
                  </a:cubicBezTo>
                  <a:cubicBezTo>
                    <a:pt x="316" y="102"/>
                    <a:pt x="316" y="103"/>
                    <a:pt x="317" y="102"/>
                  </a:cubicBezTo>
                  <a:cubicBezTo>
                    <a:pt x="317" y="101"/>
                    <a:pt x="316" y="100"/>
                    <a:pt x="316" y="100"/>
                  </a:cubicBezTo>
                  <a:cubicBezTo>
                    <a:pt x="315" y="101"/>
                    <a:pt x="315" y="99"/>
                    <a:pt x="316" y="98"/>
                  </a:cubicBezTo>
                  <a:cubicBezTo>
                    <a:pt x="317" y="97"/>
                    <a:pt x="317" y="97"/>
                    <a:pt x="316" y="97"/>
                  </a:cubicBezTo>
                  <a:cubicBezTo>
                    <a:pt x="315" y="97"/>
                    <a:pt x="315" y="97"/>
                    <a:pt x="315" y="97"/>
                  </a:cubicBezTo>
                  <a:cubicBezTo>
                    <a:pt x="314" y="97"/>
                    <a:pt x="313" y="96"/>
                    <a:pt x="314" y="95"/>
                  </a:cubicBezTo>
                  <a:cubicBezTo>
                    <a:pt x="315" y="93"/>
                    <a:pt x="316" y="94"/>
                    <a:pt x="316" y="93"/>
                  </a:cubicBezTo>
                  <a:cubicBezTo>
                    <a:pt x="316" y="92"/>
                    <a:pt x="318" y="90"/>
                    <a:pt x="318" y="90"/>
                  </a:cubicBezTo>
                  <a:cubicBezTo>
                    <a:pt x="318" y="89"/>
                    <a:pt x="319" y="90"/>
                    <a:pt x="320" y="90"/>
                  </a:cubicBezTo>
                  <a:cubicBezTo>
                    <a:pt x="320" y="90"/>
                    <a:pt x="320" y="91"/>
                    <a:pt x="321" y="90"/>
                  </a:cubicBezTo>
                  <a:cubicBezTo>
                    <a:pt x="321" y="90"/>
                    <a:pt x="322" y="88"/>
                    <a:pt x="323" y="88"/>
                  </a:cubicBezTo>
                  <a:cubicBezTo>
                    <a:pt x="324" y="88"/>
                    <a:pt x="323" y="89"/>
                    <a:pt x="323" y="90"/>
                  </a:cubicBezTo>
                  <a:cubicBezTo>
                    <a:pt x="323" y="91"/>
                    <a:pt x="324" y="90"/>
                    <a:pt x="325" y="89"/>
                  </a:cubicBezTo>
                  <a:cubicBezTo>
                    <a:pt x="327" y="88"/>
                    <a:pt x="330" y="88"/>
                    <a:pt x="331" y="88"/>
                  </a:cubicBezTo>
                  <a:cubicBezTo>
                    <a:pt x="332" y="89"/>
                    <a:pt x="332" y="90"/>
                    <a:pt x="332" y="90"/>
                  </a:cubicBezTo>
                  <a:cubicBezTo>
                    <a:pt x="333" y="90"/>
                    <a:pt x="333" y="89"/>
                    <a:pt x="333" y="88"/>
                  </a:cubicBezTo>
                  <a:cubicBezTo>
                    <a:pt x="334" y="88"/>
                    <a:pt x="336" y="87"/>
                    <a:pt x="337" y="87"/>
                  </a:cubicBezTo>
                  <a:cubicBezTo>
                    <a:pt x="338" y="86"/>
                    <a:pt x="337" y="86"/>
                    <a:pt x="338" y="86"/>
                  </a:cubicBezTo>
                  <a:cubicBezTo>
                    <a:pt x="338" y="85"/>
                    <a:pt x="339" y="85"/>
                    <a:pt x="339" y="85"/>
                  </a:cubicBezTo>
                  <a:cubicBezTo>
                    <a:pt x="339" y="84"/>
                    <a:pt x="341" y="84"/>
                    <a:pt x="343" y="83"/>
                  </a:cubicBezTo>
                  <a:cubicBezTo>
                    <a:pt x="345" y="83"/>
                    <a:pt x="348" y="81"/>
                    <a:pt x="348" y="81"/>
                  </a:cubicBezTo>
                  <a:cubicBezTo>
                    <a:pt x="347" y="81"/>
                    <a:pt x="348" y="80"/>
                    <a:pt x="348" y="81"/>
                  </a:cubicBezTo>
                  <a:cubicBezTo>
                    <a:pt x="349" y="81"/>
                    <a:pt x="349" y="81"/>
                    <a:pt x="350" y="81"/>
                  </a:cubicBezTo>
                  <a:cubicBezTo>
                    <a:pt x="351" y="82"/>
                    <a:pt x="352" y="82"/>
                    <a:pt x="353" y="81"/>
                  </a:cubicBezTo>
                  <a:cubicBezTo>
                    <a:pt x="354" y="80"/>
                    <a:pt x="353" y="80"/>
                    <a:pt x="353" y="79"/>
                  </a:cubicBezTo>
                  <a:cubicBezTo>
                    <a:pt x="353" y="79"/>
                    <a:pt x="351" y="78"/>
                    <a:pt x="351" y="77"/>
                  </a:cubicBezTo>
                  <a:cubicBezTo>
                    <a:pt x="352" y="77"/>
                    <a:pt x="350" y="75"/>
                    <a:pt x="350" y="75"/>
                  </a:cubicBezTo>
                  <a:cubicBezTo>
                    <a:pt x="350" y="75"/>
                    <a:pt x="349" y="75"/>
                    <a:pt x="349" y="74"/>
                  </a:cubicBezTo>
                  <a:cubicBezTo>
                    <a:pt x="349" y="74"/>
                    <a:pt x="349" y="73"/>
                    <a:pt x="348" y="74"/>
                  </a:cubicBezTo>
                  <a:cubicBezTo>
                    <a:pt x="347" y="74"/>
                    <a:pt x="346" y="74"/>
                    <a:pt x="346" y="73"/>
                  </a:cubicBezTo>
                  <a:cubicBezTo>
                    <a:pt x="346" y="73"/>
                    <a:pt x="347" y="72"/>
                    <a:pt x="348" y="73"/>
                  </a:cubicBezTo>
                  <a:cubicBezTo>
                    <a:pt x="349" y="73"/>
                    <a:pt x="349" y="73"/>
                    <a:pt x="349" y="74"/>
                  </a:cubicBezTo>
                  <a:cubicBezTo>
                    <a:pt x="350" y="74"/>
                    <a:pt x="351" y="74"/>
                    <a:pt x="352" y="73"/>
                  </a:cubicBezTo>
                  <a:cubicBezTo>
                    <a:pt x="353" y="73"/>
                    <a:pt x="355" y="73"/>
                    <a:pt x="355" y="72"/>
                  </a:cubicBezTo>
                  <a:cubicBezTo>
                    <a:pt x="355" y="71"/>
                    <a:pt x="355" y="71"/>
                    <a:pt x="356" y="71"/>
                  </a:cubicBezTo>
                  <a:cubicBezTo>
                    <a:pt x="356" y="70"/>
                    <a:pt x="356" y="70"/>
                    <a:pt x="355" y="70"/>
                  </a:cubicBezTo>
                  <a:cubicBezTo>
                    <a:pt x="355" y="69"/>
                    <a:pt x="355" y="68"/>
                    <a:pt x="355" y="68"/>
                  </a:cubicBezTo>
                  <a:cubicBezTo>
                    <a:pt x="356" y="68"/>
                    <a:pt x="356" y="68"/>
                    <a:pt x="356" y="68"/>
                  </a:cubicBezTo>
                  <a:cubicBezTo>
                    <a:pt x="357" y="68"/>
                    <a:pt x="357" y="68"/>
                    <a:pt x="357" y="68"/>
                  </a:cubicBezTo>
                  <a:cubicBezTo>
                    <a:pt x="358" y="67"/>
                    <a:pt x="357" y="68"/>
                    <a:pt x="357" y="69"/>
                  </a:cubicBezTo>
                  <a:cubicBezTo>
                    <a:pt x="357" y="69"/>
                    <a:pt x="358" y="70"/>
                    <a:pt x="358" y="70"/>
                  </a:cubicBezTo>
                  <a:cubicBezTo>
                    <a:pt x="358" y="71"/>
                    <a:pt x="359" y="71"/>
                    <a:pt x="360" y="70"/>
                  </a:cubicBezTo>
                  <a:cubicBezTo>
                    <a:pt x="361" y="70"/>
                    <a:pt x="363" y="71"/>
                    <a:pt x="364" y="72"/>
                  </a:cubicBezTo>
                  <a:cubicBezTo>
                    <a:pt x="364" y="72"/>
                    <a:pt x="364" y="73"/>
                    <a:pt x="365" y="73"/>
                  </a:cubicBezTo>
                  <a:cubicBezTo>
                    <a:pt x="366" y="74"/>
                    <a:pt x="367" y="74"/>
                    <a:pt x="367" y="74"/>
                  </a:cubicBezTo>
                  <a:cubicBezTo>
                    <a:pt x="367" y="75"/>
                    <a:pt x="368" y="75"/>
                    <a:pt x="368" y="75"/>
                  </a:cubicBezTo>
                  <a:cubicBezTo>
                    <a:pt x="369" y="75"/>
                    <a:pt x="369" y="75"/>
                    <a:pt x="370" y="75"/>
                  </a:cubicBezTo>
                  <a:cubicBezTo>
                    <a:pt x="370" y="75"/>
                    <a:pt x="370" y="75"/>
                    <a:pt x="371" y="75"/>
                  </a:cubicBezTo>
                  <a:cubicBezTo>
                    <a:pt x="372" y="74"/>
                    <a:pt x="370" y="74"/>
                    <a:pt x="370" y="73"/>
                  </a:cubicBezTo>
                  <a:cubicBezTo>
                    <a:pt x="370" y="73"/>
                    <a:pt x="371" y="74"/>
                    <a:pt x="371" y="74"/>
                  </a:cubicBezTo>
                  <a:cubicBezTo>
                    <a:pt x="372" y="74"/>
                    <a:pt x="371" y="73"/>
                    <a:pt x="371" y="73"/>
                  </a:cubicBezTo>
                  <a:cubicBezTo>
                    <a:pt x="372" y="73"/>
                    <a:pt x="371" y="71"/>
                    <a:pt x="371" y="70"/>
                  </a:cubicBezTo>
                  <a:cubicBezTo>
                    <a:pt x="371" y="70"/>
                    <a:pt x="371" y="70"/>
                    <a:pt x="372" y="70"/>
                  </a:cubicBezTo>
                  <a:cubicBezTo>
                    <a:pt x="372" y="71"/>
                    <a:pt x="374" y="71"/>
                    <a:pt x="374" y="71"/>
                  </a:cubicBezTo>
                  <a:cubicBezTo>
                    <a:pt x="375" y="71"/>
                    <a:pt x="374" y="70"/>
                    <a:pt x="374" y="70"/>
                  </a:cubicBezTo>
                  <a:cubicBezTo>
                    <a:pt x="373" y="70"/>
                    <a:pt x="374" y="70"/>
                    <a:pt x="374" y="70"/>
                  </a:cubicBezTo>
                  <a:cubicBezTo>
                    <a:pt x="375" y="70"/>
                    <a:pt x="375" y="70"/>
                    <a:pt x="375" y="70"/>
                  </a:cubicBezTo>
                  <a:cubicBezTo>
                    <a:pt x="375" y="70"/>
                    <a:pt x="376" y="69"/>
                    <a:pt x="377" y="69"/>
                  </a:cubicBezTo>
                  <a:cubicBezTo>
                    <a:pt x="377" y="69"/>
                    <a:pt x="377" y="68"/>
                    <a:pt x="377" y="68"/>
                  </a:cubicBezTo>
                  <a:close/>
                  <a:moveTo>
                    <a:pt x="194" y="111"/>
                  </a:moveTo>
                  <a:cubicBezTo>
                    <a:pt x="193" y="113"/>
                    <a:pt x="189" y="113"/>
                    <a:pt x="189" y="115"/>
                  </a:cubicBezTo>
                  <a:cubicBezTo>
                    <a:pt x="189" y="116"/>
                    <a:pt x="184" y="117"/>
                    <a:pt x="184" y="116"/>
                  </a:cubicBezTo>
                  <a:cubicBezTo>
                    <a:pt x="184" y="116"/>
                    <a:pt x="187" y="115"/>
                    <a:pt x="188" y="113"/>
                  </a:cubicBezTo>
                  <a:cubicBezTo>
                    <a:pt x="189" y="111"/>
                    <a:pt x="192" y="110"/>
                    <a:pt x="194" y="108"/>
                  </a:cubicBezTo>
                  <a:cubicBezTo>
                    <a:pt x="195" y="106"/>
                    <a:pt x="196" y="103"/>
                    <a:pt x="197" y="103"/>
                  </a:cubicBezTo>
                  <a:cubicBezTo>
                    <a:pt x="198" y="103"/>
                    <a:pt x="196" y="109"/>
                    <a:pt x="194" y="111"/>
                  </a:cubicBezTo>
                  <a:close/>
                  <a:moveTo>
                    <a:pt x="203" y="34"/>
                  </a:moveTo>
                  <a:cubicBezTo>
                    <a:pt x="203" y="35"/>
                    <a:pt x="201" y="35"/>
                    <a:pt x="201" y="35"/>
                  </a:cubicBezTo>
                  <a:cubicBezTo>
                    <a:pt x="202" y="36"/>
                    <a:pt x="205" y="36"/>
                    <a:pt x="205" y="35"/>
                  </a:cubicBezTo>
                  <a:cubicBezTo>
                    <a:pt x="206" y="34"/>
                    <a:pt x="203" y="34"/>
                    <a:pt x="203" y="34"/>
                  </a:cubicBezTo>
                  <a:close/>
                  <a:moveTo>
                    <a:pt x="84" y="2"/>
                  </a:moveTo>
                  <a:cubicBezTo>
                    <a:pt x="85" y="2"/>
                    <a:pt x="85" y="1"/>
                    <a:pt x="86" y="1"/>
                  </a:cubicBezTo>
                  <a:cubicBezTo>
                    <a:pt x="87" y="1"/>
                    <a:pt x="88" y="1"/>
                    <a:pt x="88" y="1"/>
                  </a:cubicBezTo>
                  <a:cubicBezTo>
                    <a:pt x="87" y="0"/>
                    <a:pt x="84" y="0"/>
                    <a:pt x="84" y="1"/>
                  </a:cubicBezTo>
                  <a:cubicBezTo>
                    <a:pt x="84" y="1"/>
                    <a:pt x="81" y="1"/>
                    <a:pt x="81" y="1"/>
                  </a:cubicBezTo>
                  <a:cubicBezTo>
                    <a:pt x="81" y="2"/>
                    <a:pt x="82" y="2"/>
                    <a:pt x="84" y="2"/>
                  </a:cubicBezTo>
                  <a:close/>
                  <a:moveTo>
                    <a:pt x="76" y="6"/>
                  </a:moveTo>
                  <a:cubicBezTo>
                    <a:pt x="76" y="5"/>
                    <a:pt x="72" y="7"/>
                    <a:pt x="73" y="7"/>
                  </a:cubicBezTo>
                  <a:cubicBezTo>
                    <a:pt x="74" y="7"/>
                    <a:pt x="76" y="8"/>
                    <a:pt x="76" y="6"/>
                  </a:cubicBezTo>
                  <a:close/>
                  <a:moveTo>
                    <a:pt x="84" y="6"/>
                  </a:moveTo>
                  <a:cubicBezTo>
                    <a:pt x="84" y="6"/>
                    <a:pt x="84" y="6"/>
                    <a:pt x="82" y="6"/>
                  </a:cubicBezTo>
                  <a:cubicBezTo>
                    <a:pt x="81" y="6"/>
                    <a:pt x="80" y="7"/>
                    <a:pt x="81" y="8"/>
                  </a:cubicBezTo>
                  <a:cubicBezTo>
                    <a:pt x="82" y="8"/>
                    <a:pt x="85" y="8"/>
                    <a:pt x="86" y="7"/>
                  </a:cubicBezTo>
                  <a:cubicBezTo>
                    <a:pt x="87" y="6"/>
                    <a:pt x="88" y="7"/>
                    <a:pt x="88" y="6"/>
                  </a:cubicBezTo>
                  <a:cubicBezTo>
                    <a:pt x="89" y="5"/>
                    <a:pt x="84" y="5"/>
                    <a:pt x="84" y="6"/>
                  </a:cubicBezTo>
                  <a:close/>
                  <a:moveTo>
                    <a:pt x="95" y="4"/>
                  </a:moveTo>
                  <a:cubicBezTo>
                    <a:pt x="96" y="4"/>
                    <a:pt x="94" y="4"/>
                    <a:pt x="94" y="3"/>
                  </a:cubicBezTo>
                  <a:cubicBezTo>
                    <a:pt x="94" y="3"/>
                    <a:pt x="91" y="2"/>
                    <a:pt x="91" y="3"/>
                  </a:cubicBezTo>
                  <a:cubicBezTo>
                    <a:pt x="91" y="4"/>
                    <a:pt x="88" y="4"/>
                    <a:pt x="89" y="5"/>
                  </a:cubicBezTo>
                  <a:cubicBezTo>
                    <a:pt x="91" y="6"/>
                    <a:pt x="95" y="5"/>
                    <a:pt x="95" y="4"/>
                  </a:cubicBezTo>
                  <a:close/>
                  <a:moveTo>
                    <a:pt x="85" y="3"/>
                  </a:moveTo>
                  <a:cubicBezTo>
                    <a:pt x="85" y="2"/>
                    <a:pt x="83" y="3"/>
                    <a:pt x="81" y="2"/>
                  </a:cubicBezTo>
                  <a:cubicBezTo>
                    <a:pt x="79" y="2"/>
                    <a:pt x="78" y="2"/>
                    <a:pt x="80" y="3"/>
                  </a:cubicBezTo>
                  <a:cubicBezTo>
                    <a:pt x="80" y="3"/>
                    <a:pt x="77" y="3"/>
                    <a:pt x="77" y="4"/>
                  </a:cubicBezTo>
                  <a:cubicBezTo>
                    <a:pt x="78" y="5"/>
                    <a:pt x="85" y="5"/>
                    <a:pt x="85" y="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1"/>
                    <a:pt x="74" y="41"/>
                  </a:cubicBezTo>
                  <a:cubicBezTo>
                    <a:pt x="72" y="41"/>
                    <a:pt x="74" y="41"/>
                    <a:pt x="74" y="42"/>
                  </a:cubicBezTo>
                  <a:cubicBezTo>
                    <a:pt x="74" y="43"/>
                    <a:pt x="73" y="42"/>
                    <a:pt x="73" y="44"/>
                  </a:cubicBezTo>
                  <a:cubicBezTo>
                    <a:pt x="73" y="45"/>
                    <a:pt x="71" y="44"/>
                    <a:pt x="70" y="45"/>
                  </a:cubicBezTo>
                  <a:cubicBezTo>
                    <a:pt x="70" y="46"/>
                    <a:pt x="71" y="46"/>
                    <a:pt x="72" y="46"/>
                  </a:cubicBezTo>
                  <a:cubicBezTo>
                    <a:pt x="74" y="46"/>
                    <a:pt x="72" y="47"/>
                    <a:pt x="73" y="48"/>
                  </a:cubicBezTo>
                  <a:cubicBezTo>
                    <a:pt x="74" y="48"/>
                    <a:pt x="74" y="48"/>
                    <a:pt x="74" y="47"/>
                  </a:cubicBezTo>
                  <a:cubicBezTo>
                    <a:pt x="73" y="46"/>
                    <a:pt x="76" y="48"/>
                    <a:pt x="75" y="48"/>
                  </a:cubicBezTo>
                  <a:cubicBezTo>
                    <a:pt x="74" y="49"/>
                    <a:pt x="77" y="50"/>
                    <a:pt x="78" y="50"/>
                  </a:cubicBezTo>
                  <a:cubicBezTo>
                    <a:pt x="80" y="50"/>
                    <a:pt x="84" y="51"/>
                    <a:pt x="84" y="50"/>
                  </a:cubicBezTo>
                  <a:cubicBezTo>
                    <a:pt x="84" y="49"/>
                    <a:pt x="82" y="49"/>
                    <a:pt x="81" y="47"/>
                  </a:cubicBezTo>
                  <a:cubicBezTo>
                    <a:pt x="80" y="46"/>
                    <a:pt x="79" y="44"/>
                    <a:pt x="80" y="43"/>
                  </a:cubicBezTo>
                  <a:cubicBezTo>
                    <a:pt x="82" y="42"/>
                    <a:pt x="80" y="41"/>
                    <a:pt x="82" y="40"/>
                  </a:cubicBezTo>
                  <a:cubicBezTo>
                    <a:pt x="84" y="39"/>
                    <a:pt x="83" y="38"/>
                    <a:pt x="84" y="38"/>
                  </a:cubicBezTo>
                  <a:cubicBezTo>
                    <a:pt x="85" y="38"/>
                    <a:pt x="84" y="36"/>
                    <a:pt x="85" y="36"/>
                  </a:cubicBezTo>
                  <a:cubicBezTo>
                    <a:pt x="86" y="36"/>
                    <a:pt x="87" y="35"/>
                    <a:pt x="87" y="34"/>
                  </a:cubicBezTo>
                  <a:cubicBezTo>
                    <a:pt x="86" y="34"/>
                    <a:pt x="88" y="34"/>
                    <a:pt x="89" y="33"/>
                  </a:cubicBezTo>
                  <a:cubicBezTo>
                    <a:pt x="89" y="33"/>
                    <a:pt x="91" y="33"/>
                    <a:pt x="92" y="32"/>
                  </a:cubicBezTo>
                  <a:cubicBezTo>
                    <a:pt x="92" y="31"/>
                    <a:pt x="100" y="28"/>
                    <a:pt x="104" y="27"/>
                  </a:cubicBezTo>
                  <a:cubicBezTo>
                    <a:pt x="108" y="26"/>
                    <a:pt x="111" y="25"/>
                    <a:pt x="110" y="23"/>
                  </a:cubicBezTo>
                  <a:cubicBezTo>
                    <a:pt x="108" y="22"/>
                    <a:pt x="104" y="24"/>
                    <a:pt x="103" y="25"/>
                  </a:cubicBezTo>
                  <a:cubicBezTo>
                    <a:pt x="102" y="26"/>
                    <a:pt x="100" y="25"/>
                    <a:pt x="99" y="26"/>
                  </a:cubicBezTo>
                  <a:cubicBezTo>
                    <a:pt x="98" y="26"/>
                    <a:pt x="96" y="27"/>
                    <a:pt x="95" y="26"/>
                  </a:cubicBezTo>
                  <a:cubicBezTo>
                    <a:pt x="94" y="25"/>
                    <a:pt x="92" y="27"/>
                    <a:pt x="91" y="27"/>
                  </a:cubicBezTo>
                  <a:cubicBezTo>
                    <a:pt x="91" y="27"/>
                    <a:pt x="90" y="28"/>
                    <a:pt x="89" y="28"/>
                  </a:cubicBezTo>
                  <a:cubicBezTo>
                    <a:pt x="88" y="27"/>
                    <a:pt x="86" y="28"/>
                    <a:pt x="86" y="29"/>
                  </a:cubicBezTo>
                  <a:cubicBezTo>
                    <a:pt x="86" y="29"/>
                    <a:pt x="84" y="29"/>
                    <a:pt x="84" y="30"/>
                  </a:cubicBezTo>
                  <a:cubicBezTo>
                    <a:pt x="84" y="30"/>
                    <a:pt x="83" y="31"/>
                    <a:pt x="82" y="30"/>
                  </a:cubicBezTo>
                  <a:cubicBezTo>
                    <a:pt x="82" y="30"/>
                    <a:pt x="81" y="31"/>
                    <a:pt x="82" y="32"/>
                  </a:cubicBezTo>
                  <a:cubicBezTo>
                    <a:pt x="83" y="33"/>
                    <a:pt x="80" y="33"/>
                    <a:pt x="81" y="33"/>
                  </a:cubicBezTo>
                  <a:cubicBezTo>
                    <a:pt x="81" y="34"/>
                    <a:pt x="80" y="34"/>
                    <a:pt x="80" y="35"/>
                  </a:cubicBezTo>
                  <a:cubicBezTo>
                    <a:pt x="80" y="35"/>
                    <a:pt x="79" y="36"/>
                    <a:pt x="78" y="36"/>
                  </a:cubicBezTo>
                  <a:cubicBezTo>
                    <a:pt x="77" y="36"/>
                    <a:pt x="76" y="37"/>
                    <a:pt x="78" y="37"/>
                  </a:cubicBezTo>
                  <a:cubicBezTo>
                    <a:pt x="79" y="37"/>
                    <a:pt x="77" y="38"/>
                    <a:pt x="77" y="39"/>
                  </a:cubicBezTo>
                  <a:cubicBezTo>
                    <a:pt x="77" y="40"/>
                    <a:pt x="75" y="39"/>
                    <a:pt x="7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299" name="Freeform 326"/>
            <p:cNvSpPr>
              <a:spLocks noEditPoints="1"/>
            </p:cNvSpPr>
            <p:nvPr/>
          </p:nvSpPr>
          <p:spPr bwMode="auto">
            <a:xfrm>
              <a:off x="3254" y="1259"/>
              <a:ext cx="1566" cy="604"/>
            </a:xfrm>
            <a:custGeom>
              <a:avLst/>
              <a:gdLst>
                <a:gd name="T0" fmla="*/ 99 w 377"/>
                <a:gd name="T1" fmla="*/ 3 h 145"/>
                <a:gd name="T2" fmla="*/ 168 w 377"/>
                <a:gd name="T3" fmla="*/ 1 h 145"/>
                <a:gd name="T4" fmla="*/ 132 w 377"/>
                <a:gd name="T5" fmla="*/ 41 h 145"/>
                <a:gd name="T6" fmla="*/ 182 w 377"/>
                <a:gd name="T7" fmla="*/ 14 h 145"/>
                <a:gd name="T8" fmla="*/ 275 w 377"/>
                <a:gd name="T9" fmla="*/ 30 h 145"/>
                <a:gd name="T10" fmla="*/ 289 w 377"/>
                <a:gd name="T11" fmla="*/ 32 h 145"/>
                <a:gd name="T12" fmla="*/ 270 w 377"/>
                <a:gd name="T13" fmla="*/ 117 h 145"/>
                <a:gd name="T14" fmla="*/ 67 w 377"/>
                <a:gd name="T15" fmla="*/ 6 h 145"/>
                <a:gd name="T16" fmla="*/ 366 w 377"/>
                <a:gd name="T17" fmla="*/ 66 h 145"/>
                <a:gd name="T18" fmla="*/ 328 w 377"/>
                <a:gd name="T19" fmla="*/ 56 h 145"/>
                <a:gd name="T20" fmla="*/ 292 w 377"/>
                <a:gd name="T21" fmla="*/ 49 h 145"/>
                <a:gd name="T22" fmla="*/ 267 w 377"/>
                <a:gd name="T23" fmla="*/ 41 h 145"/>
                <a:gd name="T24" fmla="*/ 248 w 377"/>
                <a:gd name="T25" fmla="*/ 46 h 145"/>
                <a:gd name="T26" fmla="*/ 232 w 377"/>
                <a:gd name="T27" fmla="*/ 38 h 145"/>
                <a:gd name="T28" fmla="*/ 205 w 377"/>
                <a:gd name="T29" fmla="*/ 37 h 145"/>
                <a:gd name="T30" fmla="*/ 202 w 377"/>
                <a:gd name="T31" fmla="*/ 32 h 145"/>
                <a:gd name="T32" fmla="*/ 192 w 377"/>
                <a:gd name="T33" fmla="*/ 23 h 145"/>
                <a:gd name="T34" fmla="*/ 173 w 377"/>
                <a:gd name="T35" fmla="*/ 26 h 145"/>
                <a:gd name="T36" fmla="*/ 150 w 377"/>
                <a:gd name="T37" fmla="*/ 31 h 145"/>
                <a:gd name="T38" fmla="*/ 142 w 377"/>
                <a:gd name="T39" fmla="*/ 38 h 145"/>
                <a:gd name="T40" fmla="*/ 131 w 377"/>
                <a:gd name="T41" fmla="*/ 49 h 145"/>
                <a:gd name="T42" fmla="*/ 125 w 377"/>
                <a:gd name="T43" fmla="*/ 56 h 145"/>
                <a:gd name="T44" fmla="*/ 116 w 377"/>
                <a:gd name="T45" fmla="*/ 67 h 145"/>
                <a:gd name="T46" fmla="*/ 120 w 377"/>
                <a:gd name="T47" fmla="*/ 59 h 145"/>
                <a:gd name="T48" fmla="*/ 106 w 377"/>
                <a:gd name="T49" fmla="*/ 52 h 145"/>
                <a:gd name="T50" fmla="*/ 89 w 377"/>
                <a:gd name="T51" fmla="*/ 54 h 145"/>
                <a:gd name="T52" fmla="*/ 74 w 377"/>
                <a:gd name="T53" fmla="*/ 58 h 145"/>
                <a:gd name="T54" fmla="*/ 53 w 377"/>
                <a:gd name="T55" fmla="*/ 59 h 145"/>
                <a:gd name="T56" fmla="*/ 41 w 377"/>
                <a:gd name="T57" fmla="*/ 72 h 145"/>
                <a:gd name="T58" fmla="*/ 28 w 377"/>
                <a:gd name="T59" fmla="*/ 64 h 145"/>
                <a:gd name="T60" fmla="*/ 29 w 377"/>
                <a:gd name="T61" fmla="*/ 55 h 145"/>
                <a:gd name="T62" fmla="*/ 21 w 377"/>
                <a:gd name="T63" fmla="*/ 63 h 145"/>
                <a:gd name="T64" fmla="*/ 19 w 377"/>
                <a:gd name="T65" fmla="*/ 87 h 145"/>
                <a:gd name="T66" fmla="*/ 20 w 377"/>
                <a:gd name="T67" fmla="*/ 102 h 145"/>
                <a:gd name="T68" fmla="*/ 31 w 377"/>
                <a:gd name="T69" fmla="*/ 113 h 145"/>
                <a:gd name="T70" fmla="*/ 44 w 377"/>
                <a:gd name="T71" fmla="*/ 124 h 145"/>
                <a:gd name="T72" fmla="*/ 45 w 377"/>
                <a:gd name="T73" fmla="*/ 138 h 145"/>
                <a:gd name="T74" fmla="*/ 65 w 377"/>
                <a:gd name="T75" fmla="*/ 131 h 145"/>
                <a:gd name="T76" fmla="*/ 65 w 377"/>
                <a:gd name="T77" fmla="*/ 118 h 145"/>
                <a:gd name="T78" fmla="*/ 89 w 377"/>
                <a:gd name="T79" fmla="*/ 119 h 145"/>
                <a:gd name="T80" fmla="*/ 102 w 377"/>
                <a:gd name="T81" fmla="*/ 107 h 145"/>
                <a:gd name="T82" fmla="*/ 124 w 377"/>
                <a:gd name="T83" fmla="*/ 109 h 145"/>
                <a:gd name="T84" fmla="*/ 148 w 377"/>
                <a:gd name="T85" fmla="*/ 122 h 145"/>
                <a:gd name="T86" fmla="*/ 171 w 377"/>
                <a:gd name="T87" fmla="*/ 119 h 145"/>
                <a:gd name="T88" fmla="*/ 191 w 377"/>
                <a:gd name="T89" fmla="*/ 120 h 145"/>
                <a:gd name="T90" fmla="*/ 221 w 377"/>
                <a:gd name="T91" fmla="*/ 115 h 145"/>
                <a:gd name="T92" fmla="*/ 244 w 377"/>
                <a:gd name="T93" fmla="*/ 125 h 145"/>
                <a:gd name="T94" fmla="*/ 247 w 377"/>
                <a:gd name="T95" fmla="*/ 140 h 145"/>
                <a:gd name="T96" fmla="*/ 264 w 377"/>
                <a:gd name="T97" fmla="*/ 108 h 145"/>
                <a:gd name="T98" fmla="*/ 266 w 377"/>
                <a:gd name="T99" fmla="*/ 96 h 145"/>
                <a:gd name="T100" fmla="*/ 296 w 377"/>
                <a:gd name="T101" fmla="*/ 93 h 145"/>
                <a:gd name="T102" fmla="*/ 316 w 377"/>
                <a:gd name="T103" fmla="*/ 82 h 145"/>
                <a:gd name="T104" fmla="*/ 302 w 377"/>
                <a:gd name="T105" fmla="*/ 117 h 145"/>
                <a:gd name="T106" fmla="*/ 316 w 377"/>
                <a:gd name="T107" fmla="*/ 97 h 145"/>
                <a:gd name="T108" fmla="*/ 339 w 377"/>
                <a:gd name="T109" fmla="*/ 85 h 145"/>
                <a:gd name="T110" fmla="*/ 355 w 377"/>
                <a:gd name="T111" fmla="*/ 72 h 145"/>
                <a:gd name="T112" fmla="*/ 370 w 377"/>
                <a:gd name="T113" fmla="*/ 73 h 145"/>
                <a:gd name="T114" fmla="*/ 194 w 377"/>
                <a:gd name="T115" fmla="*/ 108 h 145"/>
                <a:gd name="T116" fmla="*/ 76 w 377"/>
                <a:gd name="T117" fmla="*/ 6 h 145"/>
                <a:gd name="T118" fmla="*/ 77 w 377"/>
                <a:gd name="T119" fmla="*/ 4 h 145"/>
                <a:gd name="T120" fmla="*/ 82 w 377"/>
                <a:gd name="T121" fmla="*/ 40 h 145"/>
                <a:gd name="T122" fmla="*/ 82 w 377"/>
                <a:gd name="T123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7" h="145">
                  <a:moveTo>
                    <a:pt x="5" y="105"/>
                  </a:moveTo>
                  <a:cubicBezTo>
                    <a:pt x="5" y="105"/>
                    <a:pt x="4" y="105"/>
                    <a:pt x="4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3" y="105"/>
                    <a:pt x="2" y="105"/>
                    <a:pt x="2" y="106"/>
                  </a:cubicBezTo>
                  <a:cubicBezTo>
                    <a:pt x="3" y="106"/>
                    <a:pt x="1" y="106"/>
                    <a:pt x="1" y="106"/>
                  </a:cubicBezTo>
                  <a:cubicBezTo>
                    <a:pt x="1" y="105"/>
                    <a:pt x="0" y="105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1" y="107"/>
                    <a:pt x="1" y="107"/>
                  </a:cubicBezTo>
                  <a:cubicBezTo>
                    <a:pt x="1" y="107"/>
                    <a:pt x="5" y="107"/>
                    <a:pt x="7" y="107"/>
                  </a:cubicBezTo>
                  <a:cubicBezTo>
                    <a:pt x="7" y="107"/>
                    <a:pt x="7" y="106"/>
                    <a:pt x="7" y="105"/>
                  </a:cubicBezTo>
                  <a:cubicBezTo>
                    <a:pt x="7" y="105"/>
                    <a:pt x="6" y="105"/>
                    <a:pt x="5" y="105"/>
                  </a:cubicBezTo>
                  <a:close/>
                  <a:moveTo>
                    <a:pt x="100" y="4"/>
                  </a:moveTo>
                  <a:cubicBezTo>
                    <a:pt x="103" y="4"/>
                    <a:pt x="102" y="2"/>
                    <a:pt x="101" y="2"/>
                  </a:cubicBezTo>
                  <a:cubicBezTo>
                    <a:pt x="100" y="2"/>
                    <a:pt x="100" y="3"/>
                    <a:pt x="99" y="3"/>
                  </a:cubicBezTo>
                  <a:cubicBezTo>
                    <a:pt x="98" y="3"/>
                    <a:pt x="96" y="3"/>
                    <a:pt x="96" y="4"/>
                  </a:cubicBezTo>
                  <a:cubicBezTo>
                    <a:pt x="97" y="5"/>
                    <a:pt x="99" y="4"/>
                    <a:pt x="100" y="4"/>
                  </a:cubicBezTo>
                  <a:close/>
                  <a:moveTo>
                    <a:pt x="113" y="40"/>
                  </a:moveTo>
                  <a:cubicBezTo>
                    <a:pt x="114" y="41"/>
                    <a:pt x="116" y="40"/>
                    <a:pt x="116" y="40"/>
                  </a:cubicBezTo>
                  <a:cubicBezTo>
                    <a:pt x="116" y="39"/>
                    <a:pt x="115" y="39"/>
                    <a:pt x="114" y="39"/>
                  </a:cubicBezTo>
                  <a:cubicBezTo>
                    <a:pt x="112" y="39"/>
                    <a:pt x="112" y="40"/>
                    <a:pt x="113" y="40"/>
                  </a:cubicBezTo>
                  <a:close/>
                  <a:moveTo>
                    <a:pt x="161" y="7"/>
                  </a:moveTo>
                  <a:cubicBezTo>
                    <a:pt x="162" y="8"/>
                    <a:pt x="162" y="8"/>
                    <a:pt x="160" y="8"/>
                  </a:cubicBezTo>
                  <a:cubicBezTo>
                    <a:pt x="159" y="8"/>
                    <a:pt x="158" y="8"/>
                    <a:pt x="159" y="9"/>
                  </a:cubicBezTo>
                  <a:cubicBezTo>
                    <a:pt x="160" y="9"/>
                    <a:pt x="159" y="10"/>
                    <a:pt x="161" y="10"/>
                  </a:cubicBezTo>
                  <a:cubicBezTo>
                    <a:pt x="162" y="10"/>
                    <a:pt x="164" y="9"/>
                    <a:pt x="163" y="8"/>
                  </a:cubicBezTo>
                  <a:cubicBezTo>
                    <a:pt x="163" y="8"/>
                    <a:pt x="168" y="7"/>
                    <a:pt x="170" y="7"/>
                  </a:cubicBezTo>
                  <a:cubicBezTo>
                    <a:pt x="171" y="6"/>
                    <a:pt x="169" y="5"/>
                    <a:pt x="170" y="5"/>
                  </a:cubicBezTo>
                  <a:cubicBezTo>
                    <a:pt x="172" y="5"/>
                    <a:pt x="171" y="4"/>
                    <a:pt x="169" y="4"/>
                  </a:cubicBezTo>
                  <a:cubicBezTo>
                    <a:pt x="167" y="3"/>
                    <a:pt x="168" y="2"/>
                    <a:pt x="168" y="1"/>
                  </a:cubicBezTo>
                  <a:cubicBezTo>
                    <a:pt x="167" y="1"/>
                    <a:pt x="167" y="2"/>
                    <a:pt x="164" y="2"/>
                  </a:cubicBezTo>
                  <a:cubicBezTo>
                    <a:pt x="162" y="3"/>
                    <a:pt x="161" y="4"/>
                    <a:pt x="162" y="4"/>
                  </a:cubicBezTo>
                  <a:cubicBezTo>
                    <a:pt x="163" y="4"/>
                    <a:pt x="162" y="6"/>
                    <a:pt x="161" y="5"/>
                  </a:cubicBezTo>
                  <a:cubicBezTo>
                    <a:pt x="160" y="5"/>
                    <a:pt x="160" y="6"/>
                    <a:pt x="161" y="7"/>
                  </a:cubicBezTo>
                  <a:close/>
                  <a:moveTo>
                    <a:pt x="164" y="9"/>
                  </a:moveTo>
                  <a:cubicBezTo>
                    <a:pt x="164" y="10"/>
                    <a:pt x="162" y="10"/>
                    <a:pt x="163" y="11"/>
                  </a:cubicBezTo>
                  <a:cubicBezTo>
                    <a:pt x="163" y="11"/>
                    <a:pt x="164" y="11"/>
                    <a:pt x="165" y="11"/>
                  </a:cubicBezTo>
                  <a:cubicBezTo>
                    <a:pt x="165" y="11"/>
                    <a:pt x="166" y="13"/>
                    <a:pt x="167" y="13"/>
                  </a:cubicBezTo>
                  <a:cubicBezTo>
                    <a:pt x="168" y="12"/>
                    <a:pt x="171" y="14"/>
                    <a:pt x="173" y="14"/>
                  </a:cubicBezTo>
                  <a:cubicBezTo>
                    <a:pt x="175" y="14"/>
                    <a:pt x="175" y="12"/>
                    <a:pt x="174" y="12"/>
                  </a:cubicBezTo>
                  <a:cubicBezTo>
                    <a:pt x="174" y="12"/>
                    <a:pt x="174" y="11"/>
                    <a:pt x="175" y="10"/>
                  </a:cubicBezTo>
                  <a:cubicBezTo>
                    <a:pt x="177" y="8"/>
                    <a:pt x="172" y="7"/>
                    <a:pt x="172" y="8"/>
                  </a:cubicBezTo>
                  <a:cubicBezTo>
                    <a:pt x="172" y="10"/>
                    <a:pt x="171" y="8"/>
                    <a:pt x="171" y="8"/>
                  </a:cubicBezTo>
                  <a:cubicBezTo>
                    <a:pt x="170" y="7"/>
                    <a:pt x="164" y="8"/>
                    <a:pt x="164" y="9"/>
                  </a:cubicBezTo>
                  <a:close/>
                  <a:moveTo>
                    <a:pt x="132" y="41"/>
                  </a:moveTo>
                  <a:cubicBezTo>
                    <a:pt x="133" y="42"/>
                    <a:pt x="134" y="42"/>
                    <a:pt x="133" y="41"/>
                  </a:cubicBezTo>
                  <a:cubicBezTo>
                    <a:pt x="133" y="40"/>
                    <a:pt x="131" y="41"/>
                    <a:pt x="132" y="41"/>
                  </a:cubicBezTo>
                  <a:close/>
                  <a:moveTo>
                    <a:pt x="159" y="2"/>
                  </a:moveTo>
                  <a:cubicBezTo>
                    <a:pt x="160" y="1"/>
                    <a:pt x="155" y="2"/>
                    <a:pt x="156" y="3"/>
                  </a:cubicBezTo>
                  <a:cubicBezTo>
                    <a:pt x="157" y="3"/>
                    <a:pt x="159" y="3"/>
                    <a:pt x="159" y="2"/>
                  </a:cubicBezTo>
                  <a:close/>
                  <a:moveTo>
                    <a:pt x="352" y="50"/>
                  </a:moveTo>
                  <a:cubicBezTo>
                    <a:pt x="353" y="50"/>
                    <a:pt x="354" y="49"/>
                    <a:pt x="355" y="50"/>
                  </a:cubicBezTo>
                  <a:cubicBezTo>
                    <a:pt x="356" y="50"/>
                    <a:pt x="358" y="49"/>
                    <a:pt x="359" y="49"/>
                  </a:cubicBezTo>
                  <a:cubicBezTo>
                    <a:pt x="360" y="49"/>
                    <a:pt x="360" y="48"/>
                    <a:pt x="357" y="47"/>
                  </a:cubicBezTo>
                  <a:cubicBezTo>
                    <a:pt x="354" y="47"/>
                    <a:pt x="350" y="49"/>
                    <a:pt x="352" y="50"/>
                  </a:cubicBezTo>
                  <a:close/>
                  <a:moveTo>
                    <a:pt x="175" y="18"/>
                  </a:moveTo>
                  <a:cubicBezTo>
                    <a:pt x="175" y="19"/>
                    <a:pt x="178" y="17"/>
                    <a:pt x="180" y="17"/>
                  </a:cubicBezTo>
                  <a:cubicBezTo>
                    <a:pt x="182" y="18"/>
                    <a:pt x="188" y="16"/>
                    <a:pt x="188" y="15"/>
                  </a:cubicBezTo>
                  <a:cubicBezTo>
                    <a:pt x="188" y="14"/>
                    <a:pt x="186" y="14"/>
                    <a:pt x="185" y="13"/>
                  </a:cubicBezTo>
                  <a:cubicBezTo>
                    <a:pt x="184" y="12"/>
                    <a:pt x="182" y="13"/>
                    <a:pt x="182" y="14"/>
                  </a:cubicBezTo>
                  <a:cubicBezTo>
                    <a:pt x="181" y="14"/>
                    <a:pt x="181" y="14"/>
                    <a:pt x="182" y="12"/>
                  </a:cubicBezTo>
                  <a:cubicBezTo>
                    <a:pt x="183" y="11"/>
                    <a:pt x="181" y="10"/>
                    <a:pt x="181" y="11"/>
                  </a:cubicBezTo>
                  <a:cubicBezTo>
                    <a:pt x="181" y="12"/>
                    <a:pt x="179" y="11"/>
                    <a:pt x="179" y="12"/>
                  </a:cubicBezTo>
                  <a:cubicBezTo>
                    <a:pt x="179" y="13"/>
                    <a:pt x="178" y="13"/>
                    <a:pt x="178" y="14"/>
                  </a:cubicBezTo>
                  <a:cubicBezTo>
                    <a:pt x="178" y="14"/>
                    <a:pt x="176" y="13"/>
                    <a:pt x="176" y="15"/>
                  </a:cubicBezTo>
                  <a:cubicBezTo>
                    <a:pt x="176" y="17"/>
                    <a:pt x="174" y="17"/>
                    <a:pt x="175" y="18"/>
                  </a:cubicBezTo>
                  <a:close/>
                  <a:moveTo>
                    <a:pt x="259" y="31"/>
                  </a:moveTo>
                  <a:cubicBezTo>
                    <a:pt x="260" y="32"/>
                    <a:pt x="260" y="32"/>
                    <a:pt x="261" y="33"/>
                  </a:cubicBezTo>
                  <a:cubicBezTo>
                    <a:pt x="261" y="33"/>
                    <a:pt x="263" y="33"/>
                    <a:pt x="264" y="32"/>
                  </a:cubicBezTo>
                  <a:cubicBezTo>
                    <a:pt x="265" y="32"/>
                    <a:pt x="265" y="34"/>
                    <a:pt x="266" y="33"/>
                  </a:cubicBezTo>
                  <a:cubicBezTo>
                    <a:pt x="267" y="32"/>
                    <a:pt x="268" y="32"/>
                    <a:pt x="270" y="32"/>
                  </a:cubicBezTo>
                  <a:cubicBezTo>
                    <a:pt x="271" y="32"/>
                    <a:pt x="270" y="31"/>
                    <a:pt x="270" y="30"/>
                  </a:cubicBezTo>
                  <a:cubicBezTo>
                    <a:pt x="270" y="29"/>
                    <a:pt x="271" y="30"/>
                    <a:pt x="271" y="30"/>
                  </a:cubicBezTo>
                  <a:cubicBezTo>
                    <a:pt x="270" y="31"/>
                    <a:pt x="272" y="32"/>
                    <a:pt x="274" y="32"/>
                  </a:cubicBezTo>
                  <a:cubicBezTo>
                    <a:pt x="276" y="32"/>
                    <a:pt x="274" y="31"/>
                    <a:pt x="275" y="30"/>
                  </a:cubicBezTo>
                  <a:cubicBezTo>
                    <a:pt x="276" y="30"/>
                    <a:pt x="276" y="29"/>
                    <a:pt x="275" y="28"/>
                  </a:cubicBezTo>
                  <a:cubicBezTo>
                    <a:pt x="273" y="28"/>
                    <a:pt x="271" y="28"/>
                    <a:pt x="270" y="28"/>
                  </a:cubicBezTo>
                  <a:cubicBezTo>
                    <a:pt x="269" y="27"/>
                    <a:pt x="267" y="27"/>
                    <a:pt x="267" y="28"/>
                  </a:cubicBezTo>
                  <a:cubicBezTo>
                    <a:pt x="267" y="30"/>
                    <a:pt x="264" y="27"/>
                    <a:pt x="263" y="26"/>
                  </a:cubicBezTo>
                  <a:cubicBezTo>
                    <a:pt x="261" y="26"/>
                    <a:pt x="257" y="30"/>
                    <a:pt x="259" y="31"/>
                  </a:cubicBezTo>
                  <a:close/>
                  <a:moveTo>
                    <a:pt x="273" y="40"/>
                  </a:moveTo>
                  <a:cubicBezTo>
                    <a:pt x="274" y="40"/>
                    <a:pt x="272" y="37"/>
                    <a:pt x="270" y="37"/>
                  </a:cubicBezTo>
                  <a:cubicBezTo>
                    <a:pt x="268" y="37"/>
                    <a:pt x="266" y="38"/>
                    <a:pt x="266" y="39"/>
                  </a:cubicBezTo>
                  <a:cubicBezTo>
                    <a:pt x="267" y="40"/>
                    <a:pt x="271" y="40"/>
                    <a:pt x="273" y="40"/>
                  </a:cubicBezTo>
                  <a:close/>
                  <a:moveTo>
                    <a:pt x="267" y="36"/>
                  </a:moveTo>
                  <a:cubicBezTo>
                    <a:pt x="267" y="35"/>
                    <a:pt x="264" y="36"/>
                    <a:pt x="265" y="36"/>
                  </a:cubicBezTo>
                  <a:cubicBezTo>
                    <a:pt x="266" y="37"/>
                    <a:pt x="267" y="37"/>
                    <a:pt x="267" y="36"/>
                  </a:cubicBezTo>
                  <a:close/>
                  <a:moveTo>
                    <a:pt x="279" y="31"/>
                  </a:moveTo>
                  <a:cubicBezTo>
                    <a:pt x="280" y="32"/>
                    <a:pt x="281" y="33"/>
                    <a:pt x="284" y="33"/>
                  </a:cubicBezTo>
                  <a:cubicBezTo>
                    <a:pt x="287" y="33"/>
                    <a:pt x="289" y="33"/>
                    <a:pt x="289" y="32"/>
                  </a:cubicBezTo>
                  <a:cubicBezTo>
                    <a:pt x="289" y="32"/>
                    <a:pt x="287" y="31"/>
                    <a:pt x="286" y="31"/>
                  </a:cubicBezTo>
                  <a:cubicBezTo>
                    <a:pt x="285" y="32"/>
                    <a:pt x="284" y="30"/>
                    <a:pt x="283" y="31"/>
                  </a:cubicBezTo>
                  <a:cubicBezTo>
                    <a:pt x="282" y="31"/>
                    <a:pt x="281" y="31"/>
                    <a:pt x="280" y="30"/>
                  </a:cubicBezTo>
                  <a:cubicBezTo>
                    <a:pt x="280" y="29"/>
                    <a:pt x="278" y="31"/>
                    <a:pt x="279" y="31"/>
                  </a:cubicBezTo>
                  <a:close/>
                  <a:moveTo>
                    <a:pt x="60" y="5"/>
                  </a:moveTo>
                  <a:cubicBezTo>
                    <a:pt x="62" y="4"/>
                    <a:pt x="64" y="5"/>
                    <a:pt x="64" y="4"/>
                  </a:cubicBezTo>
                  <a:cubicBezTo>
                    <a:pt x="64" y="4"/>
                    <a:pt x="61" y="3"/>
                    <a:pt x="60" y="4"/>
                  </a:cubicBezTo>
                  <a:cubicBezTo>
                    <a:pt x="59" y="5"/>
                    <a:pt x="56" y="4"/>
                    <a:pt x="57" y="5"/>
                  </a:cubicBezTo>
                  <a:cubicBezTo>
                    <a:pt x="57" y="5"/>
                    <a:pt x="59" y="6"/>
                    <a:pt x="60" y="5"/>
                  </a:cubicBezTo>
                  <a:close/>
                  <a:moveTo>
                    <a:pt x="272" y="115"/>
                  </a:moveTo>
                  <a:cubicBezTo>
                    <a:pt x="271" y="113"/>
                    <a:pt x="273" y="112"/>
                    <a:pt x="272" y="111"/>
                  </a:cubicBezTo>
                  <a:cubicBezTo>
                    <a:pt x="270" y="110"/>
                    <a:pt x="271" y="108"/>
                    <a:pt x="270" y="108"/>
                  </a:cubicBezTo>
                  <a:cubicBezTo>
                    <a:pt x="270" y="108"/>
                    <a:pt x="270" y="110"/>
                    <a:pt x="269" y="110"/>
                  </a:cubicBezTo>
                  <a:cubicBezTo>
                    <a:pt x="268" y="110"/>
                    <a:pt x="269" y="111"/>
                    <a:pt x="269" y="113"/>
                  </a:cubicBezTo>
                  <a:cubicBezTo>
                    <a:pt x="268" y="114"/>
                    <a:pt x="269" y="116"/>
                    <a:pt x="270" y="117"/>
                  </a:cubicBezTo>
                  <a:cubicBezTo>
                    <a:pt x="270" y="118"/>
                    <a:pt x="269" y="125"/>
                    <a:pt x="269" y="126"/>
                  </a:cubicBezTo>
                  <a:cubicBezTo>
                    <a:pt x="270" y="127"/>
                    <a:pt x="268" y="131"/>
                    <a:pt x="269" y="132"/>
                  </a:cubicBezTo>
                  <a:cubicBezTo>
                    <a:pt x="270" y="133"/>
                    <a:pt x="269" y="131"/>
                    <a:pt x="270" y="130"/>
                  </a:cubicBezTo>
                  <a:cubicBezTo>
                    <a:pt x="272" y="130"/>
                    <a:pt x="272" y="132"/>
                    <a:pt x="272" y="132"/>
                  </a:cubicBezTo>
                  <a:cubicBezTo>
                    <a:pt x="273" y="132"/>
                    <a:pt x="273" y="130"/>
                    <a:pt x="272" y="130"/>
                  </a:cubicBezTo>
                  <a:cubicBezTo>
                    <a:pt x="271" y="130"/>
                    <a:pt x="271" y="128"/>
                    <a:pt x="270" y="127"/>
                  </a:cubicBezTo>
                  <a:cubicBezTo>
                    <a:pt x="270" y="126"/>
                    <a:pt x="271" y="125"/>
                    <a:pt x="271" y="124"/>
                  </a:cubicBezTo>
                  <a:cubicBezTo>
                    <a:pt x="271" y="123"/>
                    <a:pt x="273" y="123"/>
                    <a:pt x="274" y="124"/>
                  </a:cubicBezTo>
                  <a:cubicBezTo>
                    <a:pt x="275" y="125"/>
                    <a:pt x="275" y="124"/>
                    <a:pt x="274" y="123"/>
                  </a:cubicBezTo>
                  <a:cubicBezTo>
                    <a:pt x="274" y="122"/>
                    <a:pt x="273" y="117"/>
                    <a:pt x="272" y="115"/>
                  </a:cubicBezTo>
                  <a:close/>
                  <a:moveTo>
                    <a:pt x="66" y="4"/>
                  </a:moveTo>
                  <a:cubicBezTo>
                    <a:pt x="67" y="5"/>
                    <a:pt x="64" y="5"/>
                    <a:pt x="63" y="5"/>
                  </a:cubicBezTo>
                  <a:cubicBezTo>
                    <a:pt x="63" y="6"/>
                    <a:pt x="61" y="6"/>
                    <a:pt x="61" y="7"/>
                  </a:cubicBezTo>
                  <a:cubicBezTo>
                    <a:pt x="62" y="7"/>
                    <a:pt x="65" y="7"/>
                    <a:pt x="65" y="7"/>
                  </a:cubicBezTo>
                  <a:cubicBezTo>
                    <a:pt x="65" y="6"/>
                    <a:pt x="67" y="7"/>
                    <a:pt x="67" y="6"/>
                  </a:cubicBezTo>
                  <a:cubicBezTo>
                    <a:pt x="67" y="6"/>
                    <a:pt x="68" y="5"/>
                    <a:pt x="69" y="5"/>
                  </a:cubicBezTo>
                  <a:cubicBezTo>
                    <a:pt x="71" y="5"/>
                    <a:pt x="71" y="4"/>
                    <a:pt x="70" y="3"/>
                  </a:cubicBezTo>
                  <a:cubicBezTo>
                    <a:pt x="68" y="2"/>
                    <a:pt x="66" y="4"/>
                    <a:pt x="66" y="4"/>
                  </a:cubicBezTo>
                  <a:close/>
                  <a:moveTo>
                    <a:pt x="64" y="57"/>
                  </a:moveTo>
                  <a:cubicBezTo>
                    <a:pt x="65" y="59"/>
                    <a:pt x="67" y="56"/>
                    <a:pt x="68" y="56"/>
                  </a:cubicBezTo>
                  <a:cubicBezTo>
                    <a:pt x="69" y="56"/>
                    <a:pt x="67" y="55"/>
                    <a:pt x="66" y="55"/>
                  </a:cubicBezTo>
                  <a:cubicBezTo>
                    <a:pt x="64" y="54"/>
                    <a:pt x="62" y="56"/>
                    <a:pt x="64" y="57"/>
                  </a:cubicBezTo>
                  <a:close/>
                  <a:moveTo>
                    <a:pt x="377" y="68"/>
                  </a:moveTo>
                  <a:cubicBezTo>
                    <a:pt x="376" y="68"/>
                    <a:pt x="374" y="67"/>
                    <a:pt x="374" y="66"/>
                  </a:cubicBezTo>
                  <a:cubicBezTo>
                    <a:pt x="373" y="65"/>
                    <a:pt x="370" y="65"/>
                    <a:pt x="370" y="65"/>
                  </a:cubicBezTo>
                  <a:cubicBezTo>
                    <a:pt x="370" y="66"/>
                    <a:pt x="370" y="65"/>
                    <a:pt x="369" y="65"/>
                  </a:cubicBezTo>
                  <a:cubicBezTo>
                    <a:pt x="369" y="64"/>
                    <a:pt x="367" y="64"/>
                    <a:pt x="367" y="65"/>
                  </a:cubicBezTo>
                  <a:cubicBezTo>
                    <a:pt x="367" y="65"/>
                    <a:pt x="367" y="65"/>
                    <a:pt x="368" y="66"/>
                  </a:cubicBezTo>
                  <a:cubicBezTo>
                    <a:pt x="368" y="66"/>
                    <a:pt x="367" y="67"/>
                    <a:pt x="367" y="67"/>
                  </a:cubicBezTo>
                  <a:cubicBezTo>
                    <a:pt x="367" y="68"/>
                    <a:pt x="366" y="67"/>
                    <a:pt x="366" y="66"/>
                  </a:cubicBezTo>
                  <a:cubicBezTo>
                    <a:pt x="365" y="66"/>
                    <a:pt x="366" y="65"/>
                    <a:pt x="366" y="64"/>
                  </a:cubicBezTo>
                  <a:cubicBezTo>
                    <a:pt x="366" y="64"/>
                    <a:pt x="365" y="64"/>
                    <a:pt x="365" y="63"/>
                  </a:cubicBezTo>
                  <a:cubicBezTo>
                    <a:pt x="365" y="62"/>
                    <a:pt x="362" y="61"/>
                    <a:pt x="361" y="61"/>
                  </a:cubicBezTo>
                  <a:cubicBezTo>
                    <a:pt x="359" y="60"/>
                    <a:pt x="358" y="60"/>
                    <a:pt x="357" y="59"/>
                  </a:cubicBezTo>
                  <a:cubicBezTo>
                    <a:pt x="357" y="58"/>
                    <a:pt x="355" y="58"/>
                    <a:pt x="354" y="57"/>
                  </a:cubicBezTo>
                  <a:cubicBezTo>
                    <a:pt x="353" y="56"/>
                    <a:pt x="349" y="55"/>
                    <a:pt x="348" y="55"/>
                  </a:cubicBezTo>
                  <a:cubicBezTo>
                    <a:pt x="346" y="55"/>
                    <a:pt x="346" y="54"/>
                    <a:pt x="346" y="54"/>
                  </a:cubicBezTo>
                  <a:cubicBezTo>
                    <a:pt x="345" y="54"/>
                    <a:pt x="342" y="54"/>
                    <a:pt x="340" y="54"/>
                  </a:cubicBezTo>
                  <a:cubicBezTo>
                    <a:pt x="339" y="54"/>
                    <a:pt x="339" y="54"/>
                    <a:pt x="338" y="54"/>
                  </a:cubicBezTo>
                  <a:cubicBezTo>
                    <a:pt x="338" y="54"/>
                    <a:pt x="334" y="52"/>
                    <a:pt x="333" y="53"/>
                  </a:cubicBezTo>
                  <a:cubicBezTo>
                    <a:pt x="333" y="53"/>
                    <a:pt x="333" y="54"/>
                    <a:pt x="333" y="54"/>
                  </a:cubicBezTo>
                  <a:cubicBezTo>
                    <a:pt x="332" y="54"/>
                    <a:pt x="333" y="55"/>
                    <a:pt x="334" y="56"/>
                  </a:cubicBezTo>
                  <a:cubicBezTo>
                    <a:pt x="335" y="57"/>
                    <a:pt x="334" y="58"/>
                    <a:pt x="333" y="58"/>
                  </a:cubicBezTo>
                  <a:cubicBezTo>
                    <a:pt x="332" y="59"/>
                    <a:pt x="331" y="58"/>
                    <a:pt x="330" y="57"/>
                  </a:cubicBezTo>
                  <a:cubicBezTo>
                    <a:pt x="330" y="56"/>
                    <a:pt x="328" y="57"/>
                    <a:pt x="328" y="56"/>
                  </a:cubicBezTo>
                  <a:cubicBezTo>
                    <a:pt x="328" y="55"/>
                    <a:pt x="328" y="54"/>
                    <a:pt x="329" y="55"/>
                  </a:cubicBezTo>
                  <a:cubicBezTo>
                    <a:pt x="330" y="56"/>
                    <a:pt x="331" y="55"/>
                    <a:pt x="331" y="54"/>
                  </a:cubicBezTo>
                  <a:cubicBezTo>
                    <a:pt x="331" y="54"/>
                    <a:pt x="329" y="53"/>
                    <a:pt x="328" y="53"/>
                  </a:cubicBezTo>
                  <a:cubicBezTo>
                    <a:pt x="327" y="53"/>
                    <a:pt x="326" y="55"/>
                    <a:pt x="325" y="55"/>
                  </a:cubicBezTo>
                  <a:cubicBezTo>
                    <a:pt x="324" y="56"/>
                    <a:pt x="320" y="55"/>
                    <a:pt x="320" y="55"/>
                  </a:cubicBezTo>
                  <a:cubicBezTo>
                    <a:pt x="319" y="54"/>
                    <a:pt x="314" y="55"/>
                    <a:pt x="313" y="55"/>
                  </a:cubicBezTo>
                  <a:cubicBezTo>
                    <a:pt x="312" y="55"/>
                    <a:pt x="313" y="57"/>
                    <a:pt x="313" y="57"/>
                  </a:cubicBezTo>
                  <a:cubicBezTo>
                    <a:pt x="312" y="57"/>
                    <a:pt x="312" y="55"/>
                    <a:pt x="312" y="55"/>
                  </a:cubicBezTo>
                  <a:cubicBezTo>
                    <a:pt x="312" y="55"/>
                    <a:pt x="311" y="54"/>
                    <a:pt x="310" y="54"/>
                  </a:cubicBezTo>
                  <a:cubicBezTo>
                    <a:pt x="309" y="54"/>
                    <a:pt x="309" y="54"/>
                    <a:pt x="309" y="54"/>
                  </a:cubicBezTo>
                  <a:cubicBezTo>
                    <a:pt x="310" y="54"/>
                    <a:pt x="309" y="53"/>
                    <a:pt x="310" y="53"/>
                  </a:cubicBezTo>
                  <a:cubicBezTo>
                    <a:pt x="310" y="52"/>
                    <a:pt x="308" y="50"/>
                    <a:pt x="306" y="49"/>
                  </a:cubicBezTo>
                  <a:cubicBezTo>
                    <a:pt x="304" y="49"/>
                    <a:pt x="299" y="49"/>
                    <a:pt x="298" y="49"/>
                  </a:cubicBezTo>
                  <a:cubicBezTo>
                    <a:pt x="296" y="50"/>
                    <a:pt x="294" y="50"/>
                    <a:pt x="292" y="50"/>
                  </a:cubicBezTo>
                  <a:cubicBezTo>
                    <a:pt x="291" y="50"/>
                    <a:pt x="292" y="49"/>
                    <a:pt x="292" y="49"/>
                  </a:cubicBezTo>
                  <a:cubicBezTo>
                    <a:pt x="291" y="48"/>
                    <a:pt x="289" y="47"/>
                    <a:pt x="289" y="48"/>
                  </a:cubicBezTo>
                  <a:cubicBezTo>
                    <a:pt x="289" y="48"/>
                    <a:pt x="288" y="48"/>
                    <a:pt x="288" y="47"/>
                  </a:cubicBezTo>
                  <a:cubicBezTo>
                    <a:pt x="288" y="47"/>
                    <a:pt x="286" y="46"/>
                    <a:pt x="285" y="47"/>
                  </a:cubicBezTo>
                  <a:cubicBezTo>
                    <a:pt x="285" y="47"/>
                    <a:pt x="284" y="46"/>
                    <a:pt x="285" y="46"/>
                  </a:cubicBezTo>
                  <a:cubicBezTo>
                    <a:pt x="286" y="46"/>
                    <a:pt x="288" y="46"/>
                    <a:pt x="287" y="45"/>
                  </a:cubicBezTo>
                  <a:cubicBezTo>
                    <a:pt x="286" y="44"/>
                    <a:pt x="280" y="44"/>
                    <a:pt x="280" y="44"/>
                  </a:cubicBezTo>
                  <a:cubicBezTo>
                    <a:pt x="279" y="44"/>
                    <a:pt x="280" y="45"/>
                    <a:pt x="279" y="46"/>
                  </a:cubicBezTo>
                  <a:cubicBezTo>
                    <a:pt x="277" y="47"/>
                    <a:pt x="276" y="46"/>
                    <a:pt x="276" y="46"/>
                  </a:cubicBezTo>
                  <a:cubicBezTo>
                    <a:pt x="276" y="45"/>
                    <a:pt x="278" y="45"/>
                    <a:pt x="278" y="45"/>
                  </a:cubicBezTo>
                  <a:cubicBezTo>
                    <a:pt x="278" y="44"/>
                    <a:pt x="276" y="44"/>
                    <a:pt x="275" y="44"/>
                  </a:cubicBezTo>
                  <a:cubicBezTo>
                    <a:pt x="275" y="43"/>
                    <a:pt x="276" y="43"/>
                    <a:pt x="277" y="43"/>
                  </a:cubicBezTo>
                  <a:cubicBezTo>
                    <a:pt x="277" y="44"/>
                    <a:pt x="279" y="44"/>
                    <a:pt x="279" y="43"/>
                  </a:cubicBezTo>
                  <a:cubicBezTo>
                    <a:pt x="279" y="43"/>
                    <a:pt x="278" y="43"/>
                    <a:pt x="277" y="43"/>
                  </a:cubicBezTo>
                  <a:cubicBezTo>
                    <a:pt x="275" y="42"/>
                    <a:pt x="272" y="42"/>
                    <a:pt x="271" y="42"/>
                  </a:cubicBezTo>
                  <a:cubicBezTo>
                    <a:pt x="269" y="42"/>
                    <a:pt x="268" y="41"/>
                    <a:pt x="267" y="41"/>
                  </a:cubicBezTo>
                  <a:cubicBezTo>
                    <a:pt x="266" y="41"/>
                    <a:pt x="266" y="42"/>
                    <a:pt x="267" y="42"/>
                  </a:cubicBezTo>
                  <a:cubicBezTo>
                    <a:pt x="267" y="43"/>
                    <a:pt x="266" y="43"/>
                    <a:pt x="265" y="43"/>
                  </a:cubicBezTo>
                  <a:cubicBezTo>
                    <a:pt x="264" y="43"/>
                    <a:pt x="262" y="43"/>
                    <a:pt x="263" y="44"/>
                  </a:cubicBezTo>
                  <a:cubicBezTo>
                    <a:pt x="263" y="45"/>
                    <a:pt x="264" y="44"/>
                    <a:pt x="265" y="44"/>
                  </a:cubicBezTo>
                  <a:cubicBezTo>
                    <a:pt x="265" y="45"/>
                    <a:pt x="263" y="45"/>
                    <a:pt x="264" y="45"/>
                  </a:cubicBezTo>
                  <a:cubicBezTo>
                    <a:pt x="265" y="46"/>
                    <a:pt x="265" y="47"/>
                    <a:pt x="265" y="47"/>
                  </a:cubicBezTo>
                  <a:cubicBezTo>
                    <a:pt x="265" y="47"/>
                    <a:pt x="263" y="48"/>
                    <a:pt x="263" y="47"/>
                  </a:cubicBezTo>
                  <a:cubicBezTo>
                    <a:pt x="262" y="46"/>
                    <a:pt x="262" y="47"/>
                    <a:pt x="261" y="47"/>
                  </a:cubicBezTo>
                  <a:cubicBezTo>
                    <a:pt x="260" y="47"/>
                    <a:pt x="259" y="47"/>
                    <a:pt x="260" y="47"/>
                  </a:cubicBezTo>
                  <a:cubicBezTo>
                    <a:pt x="261" y="47"/>
                    <a:pt x="261" y="48"/>
                    <a:pt x="260" y="48"/>
                  </a:cubicBezTo>
                  <a:cubicBezTo>
                    <a:pt x="259" y="48"/>
                    <a:pt x="259" y="47"/>
                    <a:pt x="258" y="47"/>
                  </a:cubicBezTo>
                  <a:cubicBezTo>
                    <a:pt x="258" y="47"/>
                    <a:pt x="256" y="47"/>
                    <a:pt x="255" y="47"/>
                  </a:cubicBezTo>
                  <a:cubicBezTo>
                    <a:pt x="254" y="47"/>
                    <a:pt x="254" y="47"/>
                    <a:pt x="252" y="47"/>
                  </a:cubicBezTo>
                  <a:cubicBezTo>
                    <a:pt x="251" y="48"/>
                    <a:pt x="250" y="47"/>
                    <a:pt x="249" y="46"/>
                  </a:cubicBezTo>
                  <a:cubicBezTo>
                    <a:pt x="249" y="46"/>
                    <a:pt x="248" y="45"/>
                    <a:pt x="248" y="46"/>
                  </a:cubicBezTo>
                  <a:cubicBezTo>
                    <a:pt x="247" y="47"/>
                    <a:pt x="247" y="48"/>
                    <a:pt x="247" y="48"/>
                  </a:cubicBezTo>
                  <a:cubicBezTo>
                    <a:pt x="246" y="48"/>
                    <a:pt x="246" y="50"/>
                    <a:pt x="245" y="50"/>
                  </a:cubicBezTo>
                  <a:cubicBezTo>
                    <a:pt x="245" y="50"/>
                    <a:pt x="245" y="50"/>
                    <a:pt x="244" y="50"/>
                  </a:cubicBezTo>
                  <a:cubicBezTo>
                    <a:pt x="243" y="50"/>
                    <a:pt x="241" y="47"/>
                    <a:pt x="241" y="47"/>
                  </a:cubicBezTo>
                  <a:cubicBezTo>
                    <a:pt x="240" y="46"/>
                    <a:pt x="239" y="45"/>
                    <a:pt x="239" y="44"/>
                  </a:cubicBezTo>
                  <a:cubicBezTo>
                    <a:pt x="238" y="44"/>
                    <a:pt x="239" y="44"/>
                    <a:pt x="239" y="44"/>
                  </a:cubicBezTo>
                  <a:cubicBezTo>
                    <a:pt x="240" y="45"/>
                    <a:pt x="241" y="45"/>
                    <a:pt x="241" y="45"/>
                  </a:cubicBezTo>
                  <a:cubicBezTo>
                    <a:pt x="242" y="44"/>
                    <a:pt x="241" y="43"/>
                    <a:pt x="241" y="43"/>
                  </a:cubicBezTo>
                  <a:cubicBezTo>
                    <a:pt x="240" y="43"/>
                    <a:pt x="240" y="42"/>
                    <a:pt x="241" y="42"/>
                  </a:cubicBezTo>
                  <a:cubicBezTo>
                    <a:pt x="241" y="42"/>
                    <a:pt x="240" y="41"/>
                    <a:pt x="240" y="41"/>
                  </a:cubicBezTo>
                  <a:cubicBezTo>
                    <a:pt x="241" y="41"/>
                    <a:pt x="240" y="40"/>
                    <a:pt x="240" y="40"/>
                  </a:cubicBezTo>
                  <a:cubicBezTo>
                    <a:pt x="239" y="40"/>
                    <a:pt x="238" y="39"/>
                    <a:pt x="238" y="39"/>
                  </a:cubicBezTo>
                  <a:cubicBezTo>
                    <a:pt x="238" y="38"/>
                    <a:pt x="235" y="38"/>
                    <a:pt x="235" y="39"/>
                  </a:cubicBezTo>
                  <a:cubicBezTo>
                    <a:pt x="235" y="39"/>
                    <a:pt x="234" y="39"/>
                    <a:pt x="234" y="39"/>
                  </a:cubicBezTo>
                  <a:cubicBezTo>
                    <a:pt x="235" y="38"/>
                    <a:pt x="233" y="39"/>
                    <a:pt x="232" y="38"/>
                  </a:cubicBezTo>
                  <a:cubicBezTo>
                    <a:pt x="230" y="38"/>
                    <a:pt x="230" y="37"/>
                    <a:pt x="230" y="37"/>
                  </a:cubicBezTo>
                  <a:cubicBezTo>
                    <a:pt x="229" y="37"/>
                    <a:pt x="230" y="38"/>
                    <a:pt x="229" y="38"/>
                  </a:cubicBezTo>
                  <a:cubicBezTo>
                    <a:pt x="228" y="37"/>
                    <a:pt x="227" y="38"/>
                    <a:pt x="228" y="39"/>
                  </a:cubicBezTo>
                  <a:cubicBezTo>
                    <a:pt x="228" y="40"/>
                    <a:pt x="228" y="40"/>
                    <a:pt x="228" y="41"/>
                  </a:cubicBezTo>
                  <a:cubicBezTo>
                    <a:pt x="228" y="41"/>
                    <a:pt x="227" y="41"/>
                    <a:pt x="226" y="41"/>
                  </a:cubicBezTo>
                  <a:cubicBezTo>
                    <a:pt x="226" y="40"/>
                    <a:pt x="226" y="41"/>
                    <a:pt x="224" y="41"/>
                  </a:cubicBezTo>
                  <a:cubicBezTo>
                    <a:pt x="222" y="40"/>
                    <a:pt x="221" y="41"/>
                    <a:pt x="221" y="40"/>
                  </a:cubicBezTo>
                  <a:cubicBezTo>
                    <a:pt x="220" y="40"/>
                    <a:pt x="220" y="40"/>
                    <a:pt x="220" y="40"/>
                  </a:cubicBezTo>
                  <a:cubicBezTo>
                    <a:pt x="220" y="41"/>
                    <a:pt x="217" y="40"/>
                    <a:pt x="217" y="40"/>
                  </a:cubicBezTo>
                  <a:cubicBezTo>
                    <a:pt x="216" y="39"/>
                    <a:pt x="217" y="39"/>
                    <a:pt x="218" y="39"/>
                  </a:cubicBezTo>
                  <a:cubicBezTo>
                    <a:pt x="218" y="39"/>
                    <a:pt x="217" y="38"/>
                    <a:pt x="216" y="38"/>
                  </a:cubicBezTo>
                  <a:cubicBezTo>
                    <a:pt x="214" y="38"/>
                    <a:pt x="213" y="38"/>
                    <a:pt x="212" y="38"/>
                  </a:cubicBezTo>
                  <a:cubicBezTo>
                    <a:pt x="210" y="38"/>
                    <a:pt x="206" y="38"/>
                    <a:pt x="206" y="38"/>
                  </a:cubicBezTo>
                  <a:cubicBezTo>
                    <a:pt x="205" y="39"/>
                    <a:pt x="206" y="40"/>
                    <a:pt x="206" y="40"/>
                  </a:cubicBezTo>
                  <a:cubicBezTo>
                    <a:pt x="205" y="40"/>
                    <a:pt x="205" y="38"/>
                    <a:pt x="205" y="37"/>
                  </a:cubicBezTo>
                  <a:cubicBezTo>
                    <a:pt x="205" y="37"/>
                    <a:pt x="204" y="37"/>
                    <a:pt x="204" y="37"/>
                  </a:cubicBezTo>
                  <a:cubicBezTo>
                    <a:pt x="204" y="38"/>
                    <a:pt x="202" y="38"/>
                    <a:pt x="202" y="38"/>
                  </a:cubicBezTo>
                  <a:cubicBezTo>
                    <a:pt x="201" y="37"/>
                    <a:pt x="201" y="37"/>
                    <a:pt x="199" y="36"/>
                  </a:cubicBezTo>
                  <a:cubicBezTo>
                    <a:pt x="198" y="36"/>
                    <a:pt x="197" y="37"/>
                    <a:pt x="197" y="38"/>
                  </a:cubicBezTo>
                  <a:cubicBezTo>
                    <a:pt x="197" y="38"/>
                    <a:pt x="198" y="38"/>
                    <a:pt x="198" y="38"/>
                  </a:cubicBezTo>
                  <a:cubicBezTo>
                    <a:pt x="198" y="39"/>
                    <a:pt x="196" y="38"/>
                    <a:pt x="196" y="39"/>
                  </a:cubicBezTo>
                  <a:cubicBezTo>
                    <a:pt x="196" y="39"/>
                    <a:pt x="193" y="40"/>
                    <a:pt x="192" y="40"/>
                  </a:cubicBezTo>
                  <a:cubicBezTo>
                    <a:pt x="190" y="40"/>
                    <a:pt x="190" y="40"/>
                    <a:pt x="189" y="41"/>
                  </a:cubicBezTo>
                  <a:cubicBezTo>
                    <a:pt x="188" y="42"/>
                    <a:pt x="188" y="40"/>
                    <a:pt x="189" y="40"/>
                  </a:cubicBezTo>
                  <a:cubicBezTo>
                    <a:pt x="190" y="39"/>
                    <a:pt x="191" y="39"/>
                    <a:pt x="191" y="38"/>
                  </a:cubicBezTo>
                  <a:cubicBezTo>
                    <a:pt x="192" y="38"/>
                    <a:pt x="192" y="38"/>
                    <a:pt x="194" y="38"/>
                  </a:cubicBezTo>
                  <a:cubicBezTo>
                    <a:pt x="195" y="38"/>
                    <a:pt x="195" y="37"/>
                    <a:pt x="195" y="37"/>
                  </a:cubicBezTo>
                  <a:cubicBezTo>
                    <a:pt x="196" y="36"/>
                    <a:pt x="197" y="36"/>
                    <a:pt x="198" y="35"/>
                  </a:cubicBezTo>
                  <a:cubicBezTo>
                    <a:pt x="198" y="35"/>
                    <a:pt x="201" y="34"/>
                    <a:pt x="201" y="34"/>
                  </a:cubicBezTo>
                  <a:cubicBezTo>
                    <a:pt x="202" y="34"/>
                    <a:pt x="202" y="32"/>
                    <a:pt x="202" y="32"/>
                  </a:cubicBezTo>
                  <a:cubicBezTo>
                    <a:pt x="203" y="32"/>
                    <a:pt x="204" y="32"/>
                    <a:pt x="205" y="31"/>
                  </a:cubicBezTo>
                  <a:cubicBezTo>
                    <a:pt x="206" y="31"/>
                    <a:pt x="206" y="30"/>
                    <a:pt x="206" y="30"/>
                  </a:cubicBezTo>
                  <a:cubicBezTo>
                    <a:pt x="206" y="30"/>
                    <a:pt x="205" y="30"/>
                    <a:pt x="205" y="29"/>
                  </a:cubicBezTo>
                  <a:cubicBezTo>
                    <a:pt x="205" y="29"/>
                    <a:pt x="206" y="29"/>
                    <a:pt x="206" y="29"/>
                  </a:cubicBezTo>
                  <a:cubicBezTo>
                    <a:pt x="207" y="29"/>
                    <a:pt x="206" y="28"/>
                    <a:pt x="206" y="28"/>
                  </a:cubicBezTo>
                  <a:cubicBezTo>
                    <a:pt x="205" y="28"/>
                    <a:pt x="206" y="27"/>
                    <a:pt x="206" y="27"/>
                  </a:cubicBezTo>
                  <a:cubicBezTo>
                    <a:pt x="205" y="26"/>
                    <a:pt x="204" y="27"/>
                    <a:pt x="204" y="27"/>
                  </a:cubicBezTo>
                  <a:cubicBezTo>
                    <a:pt x="204" y="26"/>
                    <a:pt x="204" y="25"/>
                    <a:pt x="204" y="25"/>
                  </a:cubicBezTo>
                  <a:cubicBezTo>
                    <a:pt x="203" y="24"/>
                    <a:pt x="203" y="25"/>
                    <a:pt x="202" y="25"/>
                  </a:cubicBezTo>
                  <a:cubicBezTo>
                    <a:pt x="201" y="24"/>
                    <a:pt x="198" y="24"/>
                    <a:pt x="198" y="24"/>
                  </a:cubicBezTo>
                  <a:cubicBezTo>
                    <a:pt x="198" y="24"/>
                    <a:pt x="197" y="24"/>
                    <a:pt x="197" y="24"/>
                  </a:cubicBezTo>
                  <a:cubicBezTo>
                    <a:pt x="197" y="24"/>
                    <a:pt x="195" y="24"/>
                    <a:pt x="194" y="24"/>
                  </a:cubicBezTo>
                  <a:cubicBezTo>
                    <a:pt x="194" y="24"/>
                    <a:pt x="193" y="24"/>
                    <a:pt x="193" y="25"/>
                  </a:cubicBezTo>
                  <a:cubicBezTo>
                    <a:pt x="193" y="25"/>
                    <a:pt x="191" y="25"/>
                    <a:pt x="190" y="25"/>
                  </a:cubicBezTo>
                  <a:cubicBezTo>
                    <a:pt x="190" y="25"/>
                    <a:pt x="192" y="23"/>
                    <a:pt x="192" y="23"/>
                  </a:cubicBezTo>
                  <a:cubicBezTo>
                    <a:pt x="192" y="23"/>
                    <a:pt x="188" y="23"/>
                    <a:pt x="188" y="23"/>
                  </a:cubicBezTo>
                  <a:cubicBezTo>
                    <a:pt x="188" y="22"/>
                    <a:pt x="186" y="22"/>
                    <a:pt x="186" y="22"/>
                  </a:cubicBezTo>
                  <a:cubicBezTo>
                    <a:pt x="185" y="22"/>
                    <a:pt x="186" y="22"/>
                    <a:pt x="186" y="22"/>
                  </a:cubicBezTo>
                  <a:cubicBezTo>
                    <a:pt x="187" y="22"/>
                    <a:pt x="188" y="21"/>
                    <a:pt x="188" y="21"/>
                  </a:cubicBezTo>
                  <a:cubicBezTo>
                    <a:pt x="189" y="21"/>
                    <a:pt x="189" y="21"/>
                    <a:pt x="189" y="20"/>
                  </a:cubicBezTo>
                  <a:cubicBezTo>
                    <a:pt x="188" y="20"/>
                    <a:pt x="187" y="20"/>
                    <a:pt x="187" y="20"/>
                  </a:cubicBezTo>
                  <a:cubicBezTo>
                    <a:pt x="186" y="20"/>
                    <a:pt x="185" y="19"/>
                    <a:pt x="184" y="19"/>
                  </a:cubicBezTo>
                  <a:cubicBezTo>
                    <a:pt x="184" y="19"/>
                    <a:pt x="183" y="20"/>
                    <a:pt x="181" y="20"/>
                  </a:cubicBezTo>
                  <a:cubicBezTo>
                    <a:pt x="180" y="20"/>
                    <a:pt x="180" y="21"/>
                    <a:pt x="179" y="22"/>
                  </a:cubicBezTo>
                  <a:cubicBezTo>
                    <a:pt x="178" y="22"/>
                    <a:pt x="177" y="24"/>
                    <a:pt x="177" y="24"/>
                  </a:cubicBezTo>
                  <a:cubicBezTo>
                    <a:pt x="178" y="24"/>
                    <a:pt x="178" y="24"/>
                    <a:pt x="178" y="25"/>
                  </a:cubicBezTo>
                  <a:cubicBezTo>
                    <a:pt x="178" y="25"/>
                    <a:pt x="177" y="25"/>
                    <a:pt x="177" y="25"/>
                  </a:cubicBezTo>
                  <a:cubicBezTo>
                    <a:pt x="176" y="25"/>
                    <a:pt x="173" y="25"/>
                    <a:pt x="173" y="26"/>
                  </a:cubicBezTo>
                  <a:cubicBezTo>
                    <a:pt x="173" y="26"/>
                    <a:pt x="175" y="26"/>
                    <a:pt x="175" y="27"/>
                  </a:cubicBezTo>
                  <a:cubicBezTo>
                    <a:pt x="175" y="27"/>
                    <a:pt x="174" y="27"/>
                    <a:pt x="173" y="26"/>
                  </a:cubicBezTo>
                  <a:cubicBezTo>
                    <a:pt x="173" y="26"/>
                    <a:pt x="171" y="26"/>
                    <a:pt x="171" y="27"/>
                  </a:cubicBezTo>
                  <a:cubicBezTo>
                    <a:pt x="171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8" y="27"/>
                  </a:cubicBezTo>
                  <a:cubicBezTo>
                    <a:pt x="168" y="27"/>
                    <a:pt x="169" y="26"/>
                    <a:pt x="169" y="26"/>
                  </a:cubicBezTo>
                  <a:cubicBezTo>
                    <a:pt x="169" y="26"/>
                    <a:pt x="167" y="26"/>
                    <a:pt x="167" y="26"/>
                  </a:cubicBezTo>
                  <a:cubicBezTo>
                    <a:pt x="167" y="27"/>
                    <a:pt x="166" y="26"/>
                    <a:pt x="165" y="26"/>
                  </a:cubicBezTo>
                  <a:cubicBezTo>
                    <a:pt x="165" y="26"/>
                    <a:pt x="165" y="27"/>
                    <a:pt x="164" y="27"/>
                  </a:cubicBezTo>
                  <a:cubicBezTo>
                    <a:pt x="163" y="27"/>
                    <a:pt x="162" y="27"/>
                    <a:pt x="162" y="27"/>
                  </a:cubicBezTo>
                  <a:cubicBezTo>
                    <a:pt x="161" y="28"/>
                    <a:pt x="163" y="28"/>
                    <a:pt x="163" y="28"/>
                  </a:cubicBezTo>
                  <a:cubicBezTo>
                    <a:pt x="163" y="28"/>
                    <a:pt x="160" y="28"/>
                    <a:pt x="159" y="29"/>
                  </a:cubicBezTo>
                  <a:cubicBezTo>
                    <a:pt x="159" y="29"/>
                    <a:pt x="158" y="29"/>
                    <a:pt x="157" y="29"/>
                  </a:cubicBezTo>
                  <a:cubicBezTo>
                    <a:pt x="155" y="29"/>
                    <a:pt x="156" y="30"/>
                    <a:pt x="155" y="30"/>
                  </a:cubicBezTo>
                  <a:cubicBezTo>
                    <a:pt x="153" y="30"/>
                    <a:pt x="153" y="30"/>
                    <a:pt x="153" y="31"/>
                  </a:cubicBezTo>
                  <a:cubicBezTo>
                    <a:pt x="152" y="31"/>
                    <a:pt x="151" y="32"/>
                    <a:pt x="151" y="31"/>
                  </a:cubicBezTo>
                  <a:cubicBezTo>
                    <a:pt x="150" y="31"/>
                    <a:pt x="149" y="31"/>
                    <a:pt x="150" y="31"/>
                  </a:cubicBezTo>
                  <a:cubicBezTo>
                    <a:pt x="151" y="31"/>
                    <a:pt x="150" y="32"/>
                    <a:pt x="150" y="32"/>
                  </a:cubicBezTo>
                  <a:cubicBezTo>
                    <a:pt x="149" y="32"/>
                    <a:pt x="148" y="33"/>
                    <a:pt x="149" y="32"/>
                  </a:cubicBezTo>
                  <a:cubicBezTo>
                    <a:pt x="149" y="32"/>
                    <a:pt x="150" y="33"/>
                    <a:pt x="149" y="33"/>
                  </a:cubicBezTo>
                  <a:cubicBezTo>
                    <a:pt x="149" y="34"/>
                    <a:pt x="148" y="33"/>
                    <a:pt x="147" y="33"/>
                  </a:cubicBezTo>
                  <a:cubicBezTo>
                    <a:pt x="147" y="33"/>
                    <a:pt x="148" y="34"/>
                    <a:pt x="149" y="34"/>
                  </a:cubicBezTo>
                  <a:cubicBezTo>
                    <a:pt x="149" y="34"/>
                    <a:pt x="150" y="34"/>
                    <a:pt x="150" y="35"/>
                  </a:cubicBezTo>
                  <a:cubicBezTo>
                    <a:pt x="150" y="35"/>
                    <a:pt x="148" y="34"/>
                    <a:pt x="148" y="35"/>
                  </a:cubicBezTo>
                  <a:cubicBezTo>
                    <a:pt x="148" y="35"/>
                    <a:pt x="148" y="35"/>
                    <a:pt x="149" y="35"/>
                  </a:cubicBezTo>
                  <a:cubicBezTo>
                    <a:pt x="149" y="35"/>
                    <a:pt x="149" y="36"/>
                    <a:pt x="150" y="36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50" y="37"/>
                    <a:pt x="149" y="37"/>
                    <a:pt x="149" y="37"/>
                  </a:cubicBezTo>
                  <a:cubicBezTo>
                    <a:pt x="149" y="38"/>
                    <a:pt x="149" y="38"/>
                    <a:pt x="149" y="37"/>
                  </a:cubicBezTo>
                  <a:cubicBezTo>
                    <a:pt x="149" y="37"/>
                    <a:pt x="147" y="37"/>
                    <a:pt x="147" y="37"/>
                  </a:cubicBezTo>
                  <a:cubicBezTo>
                    <a:pt x="146" y="38"/>
                    <a:pt x="146" y="38"/>
                    <a:pt x="146" y="38"/>
                  </a:cubicBezTo>
                  <a:cubicBezTo>
                    <a:pt x="145" y="37"/>
                    <a:pt x="144" y="38"/>
                    <a:pt x="142" y="38"/>
                  </a:cubicBezTo>
                  <a:cubicBezTo>
                    <a:pt x="141" y="38"/>
                    <a:pt x="138" y="38"/>
                    <a:pt x="137" y="38"/>
                  </a:cubicBezTo>
                  <a:cubicBezTo>
                    <a:pt x="136" y="39"/>
                    <a:pt x="135" y="40"/>
                    <a:pt x="136" y="40"/>
                  </a:cubicBezTo>
                  <a:cubicBezTo>
                    <a:pt x="137" y="41"/>
                    <a:pt x="136" y="41"/>
                    <a:pt x="136" y="42"/>
                  </a:cubicBezTo>
                  <a:cubicBezTo>
                    <a:pt x="136" y="42"/>
                    <a:pt x="138" y="43"/>
                    <a:pt x="139" y="44"/>
                  </a:cubicBezTo>
                  <a:cubicBezTo>
                    <a:pt x="140" y="44"/>
                    <a:pt x="141" y="45"/>
                    <a:pt x="140" y="46"/>
                  </a:cubicBezTo>
                  <a:cubicBezTo>
                    <a:pt x="140" y="47"/>
                    <a:pt x="138" y="46"/>
                    <a:pt x="136" y="45"/>
                  </a:cubicBezTo>
                  <a:cubicBezTo>
                    <a:pt x="135" y="44"/>
                    <a:pt x="132" y="43"/>
                    <a:pt x="131" y="43"/>
                  </a:cubicBezTo>
                  <a:cubicBezTo>
                    <a:pt x="130" y="43"/>
                    <a:pt x="131" y="42"/>
                    <a:pt x="130" y="42"/>
                  </a:cubicBezTo>
                  <a:cubicBezTo>
                    <a:pt x="129" y="42"/>
                    <a:pt x="128" y="44"/>
                    <a:pt x="128" y="44"/>
                  </a:cubicBezTo>
                  <a:cubicBezTo>
                    <a:pt x="129" y="44"/>
                    <a:pt x="130" y="43"/>
                    <a:pt x="129" y="44"/>
                  </a:cubicBezTo>
                  <a:cubicBezTo>
                    <a:pt x="129" y="44"/>
                    <a:pt x="130" y="44"/>
                    <a:pt x="131" y="45"/>
                  </a:cubicBezTo>
                  <a:cubicBezTo>
                    <a:pt x="132" y="45"/>
                    <a:pt x="130" y="46"/>
                    <a:pt x="129" y="45"/>
                  </a:cubicBezTo>
                  <a:cubicBezTo>
                    <a:pt x="128" y="44"/>
                    <a:pt x="127" y="45"/>
                    <a:pt x="126" y="45"/>
                  </a:cubicBezTo>
                  <a:cubicBezTo>
                    <a:pt x="126" y="46"/>
                    <a:pt x="127" y="47"/>
                    <a:pt x="129" y="48"/>
                  </a:cubicBezTo>
                  <a:cubicBezTo>
                    <a:pt x="131" y="48"/>
                    <a:pt x="130" y="48"/>
                    <a:pt x="131" y="49"/>
                  </a:cubicBezTo>
                  <a:cubicBezTo>
                    <a:pt x="132" y="49"/>
                    <a:pt x="131" y="49"/>
                    <a:pt x="131" y="49"/>
                  </a:cubicBezTo>
                  <a:cubicBezTo>
                    <a:pt x="130" y="49"/>
                    <a:pt x="129" y="49"/>
                    <a:pt x="128" y="48"/>
                  </a:cubicBezTo>
                  <a:cubicBezTo>
                    <a:pt x="127" y="48"/>
                    <a:pt x="125" y="48"/>
                    <a:pt x="125" y="48"/>
                  </a:cubicBezTo>
                  <a:cubicBezTo>
                    <a:pt x="124" y="47"/>
                    <a:pt x="125" y="47"/>
                    <a:pt x="124" y="46"/>
                  </a:cubicBezTo>
                  <a:cubicBezTo>
                    <a:pt x="124" y="46"/>
                    <a:pt x="124" y="45"/>
                    <a:pt x="125" y="44"/>
                  </a:cubicBezTo>
                  <a:cubicBezTo>
                    <a:pt x="126" y="43"/>
                    <a:pt x="125" y="42"/>
                    <a:pt x="124" y="41"/>
                  </a:cubicBezTo>
                  <a:cubicBezTo>
                    <a:pt x="123" y="41"/>
                    <a:pt x="123" y="42"/>
                    <a:pt x="123" y="42"/>
                  </a:cubicBezTo>
                  <a:cubicBezTo>
                    <a:pt x="124" y="43"/>
                    <a:pt x="124" y="44"/>
                    <a:pt x="123" y="45"/>
                  </a:cubicBezTo>
                  <a:cubicBezTo>
                    <a:pt x="122" y="45"/>
                    <a:pt x="120" y="45"/>
                    <a:pt x="120" y="46"/>
                  </a:cubicBezTo>
                  <a:cubicBezTo>
                    <a:pt x="120" y="47"/>
                    <a:pt x="119" y="47"/>
                    <a:pt x="119" y="47"/>
                  </a:cubicBezTo>
                  <a:cubicBezTo>
                    <a:pt x="120" y="48"/>
                    <a:pt x="122" y="50"/>
                    <a:pt x="122" y="50"/>
                  </a:cubicBezTo>
                  <a:cubicBezTo>
                    <a:pt x="122" y="51"/>
                    <a:pt x="120" y="53"/>
                    <a:pt x="121" y="54"/>
                  </a:cubicBezTo>
                  <a:cubicBezTo>
                    <a:pt x="121" y="55"/>
                    <a:pt x="120" y="56"/>
                    <a:pt x="121" y="56"/>
                  </a:cubicBezTo>
                  <a:cubicBezTo>
                    <a:pt x="121" y="57"/>
                    <a:pt x="122" y="56"/>
                    <a:pt x="122" y="57"/>
                  </a:cubicBezTo>
                  <a:cubicBezTo>
                    <a:pt x="123" y="57"/>
                    <a:pt x="124" y="56"/>
                    <a:pt x="125" y="56"/>
                  </a:cubicBezTo>
                  <a:cubicBezTo>
                    <a:pt x="126" y="56"/>
                    <a:pt x="128" y="57"/>
                    <a:pt x="129" y="58"/>
                  </a:cubicBezTo>
                  <a:cubicBezTo>
                    <a:pt x="130" y="58"/>
                    <a:pt x="130" y="59"/>
                    <a:pt x="130" y="59"/>
                  </a:cubicBezTo>
                  <a:cubicBezTo>
                    <a:pt x="130" y="60"/>
                    <a:pt x="129" y="60"/>
                    <a:pt x="129" y="61"/>
                  </a:cubicBezTo>
                  <a:cubicBezTo>
                    <a:pt x="129" y="62"/>
                    <a:pt x="131" y="62"/>
                    <a:pt x="132" y="63"/>
                  </a:cubicBezTo>
                  <a:cubicBezTo>
                    <a:pt x="132" y="63"/>
                    <a:pt x="130" y="63"/>
                    <a:pt x="129" y="62"/>
                  </a:cubicBezTo>
                  <a:cubicBezTo>
                    <a:pt x="128" y="62"/>
                    <a:pt x="128" y="61"/>
                    <a:pt x="128" y="61"/>
                  </a:cubicBezTo>
                  <a:cubicBezTo>
                    <a:pt x="128" y="61"/>
                    <a:pt x="129" y="60"/>
                    <a:pt x="129" y="59"/>
                  </a:cubicBezTo>
                  <a:cubicBezTo>
                    <a:pt x="129" y="59"/>
                    <a:pt x="128" y="58"/>
                    <a:pt x="128" y="58"/>
                  </a:cubicBezTo>
                  <a:cubicBezTo>
                    <a:pt x="127" y="58"/>
                    <a:pt x="127" y="57"/>
                    <a:pt x="126" y="57"/>
                  </a:cubicBezTo>
                  <a:cubicBezTo>
                    <a:pt x="126" y="57"/>
                    <a:pt x="123" y="57"/>
                    <a:pt x="123" y="58"/>
                  </a:cubicBezTo>
                  <a:cubicBezTo>
                    <a:pt x="122" y="59"/>
                    <a:pt x="123" y="60"/>
                    <a:pt x="123" y="61"/>
                  </a:cubicBezTo>
                  <a:cubicBezTo>
                    <a:pt x="124" y="62"/>
                    <a:pt x="121" y="63"/>
                    <a:pt x="121" y="64"/>
                  </a:cubicBezTo>
                  <a:cubicBezTo>
                    <a:pt x="121" y="64"/>
                    <a:pt x="121" y="65"/>
                    <a:pt x="120" y="65"/>
                  </a:cubicBezTo>
                  <a:cubicBezTo>
                    <a:pt x="119" y="66"/>
                    <a:pt x="118" y="66"/>
                    <a:pt x="118" y="67"/>
                  </a:cubicBezTo>
                  <a:cubicBezTo>
                    <a:pt x="118" y="68"/>
                    <a:pt x="116" y="67"/>
                    <a:pt x="116" y="67"/>
                  </a:cubicBezTo>
                  <a:cubicBezTo>
                    <a:pt x="115" y="67"/>
                    <a:pt x="114" y="67"/>
                    <a:pt x="113" y="67"/>
                  </a:cubicBezTo>
                  <a:cubicBezTo>
                    <a:pt x="112" y="67"/>
                    <a:pt x="112" y="66"/>
                    <a:pt x="111" y="67"/>
                  </a:cubicBezTo>
                  <a:cubicBezTo>
                    <a:pt x="111" y="67"/>
                    <a:pt x="110" y="66"/>
                    <a:pt x="110" y="66"/>
                  </a:cubicBezTo>
                  <a:cubicBezTo>
                    <a:pt x="111" y="65"/>
                    <a:pt x="111" y="65"/>
                    <a:pt x="111" y="66"/>
                  </a:cubicBezTo>
                  <a:cubicBezTo>
                    <a:pt x="112" y="66"/>
                    <a:pt x="112" y="66"/>
                    <a:pt x="113" y="66"/>
                  </a:cubicBezTo>
                  <a:cubicBezTo>
                    <a:pt x="113" y="65"/>
                    <a:pt x="113" y="66"/>
                    <a:pt x="114" y="66"/>
                  </a:cubicBezTo>
                  <a:cubicBezTo>
                    <a:pt x="115" y="66"/>
                    <a:pt x="114" y="66"/>
                    <a:pt x="115" y="66"/>
                  </a:cubicBezTo>
                  <a:cubicBezTo>
                    <a:pt x="116" y="66"/>
                    <a:pt x="116" y="66"/>
                    <a:pt x="116" y="65"/>
                  </a:cubicBezTo>
                  <a:cubicBezTo>
                    <a:pt x="115" y="65"/>
                    <a:pt x="116" y="65"/>
                    <a:pt x="117" y="65"/>
                  </a:cubicBezTo>
                  <a:cubicBezTo>
                    <a:pt x="117" y="64"/>
                    <a:pt x="117" y="64"/>
                    <a:pt x="117" y="63"/>
                  </a:cubicBezTo>
                  <a:cubicBezTo>
                    <a:pt x="118" y="63"/>
                    <a:pt x="117" y="63"/>
                    <a:pt x="118" y="63"/>
                  </a:cubicBezTo>
                  <a:cubicBezTo>
                    <a:pt x="118" y="63"/>
                    <a:pt x="119" y="62"/>
                    <a:pt x="119" y="62"/>
                  </a:cubicBezTo>
                  <a:cubicBezTo>
                    <a:pt x="119" y="62"/>
                    <a:pt x="120" y="61"/>
                    <a:pt x="119" y="61"/>
                  </a:cubicBezTo>
                  <a:cubicBezTo>
                    <a:pt x="119" y="60"/>
                    <a:pt x="120" y="60"/>
                    <a:pt x="120" y="59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58"/>
                    <a:pt x="118" y="57"/>
                    <a:pt x="118" y="57"/>
                  </a:cubicBezTo>
                  <a:cubicBezTo>
                    <a:pt x="118" y="56"/>
                    <a:pt x="118" y="55"/>
                    <a:pt x="118" y="54"/>
                  </a:cubicBezTo>
                  <a:cubicBezTo>
                    <a:pt x="118" y="54"/>
                    <a:pt x="118" y="53"/>
                    <a:pt x="118" y="52"/>
                  </a:cubicBezTo>
                  <a:cubicBezTo>
                    <a:pt x="118" y="52"/>
                    <a:pt x="119" y="51"/>
                    <a:pt x="119" y="50"/>
                  </a:cubicBezTo>
                  <a:cubicBezTo>
                    <a:pt x="119" y="49"/>
                    <a:pt x="118" y="48"/>
                    <a:pt x="117" y="47"/>
                  </a:cubicBezTo>
                  <a:cubicBezTo>
                    <a:pt x="116" y="47"/>
                    <a:pt x="117" y="47"/>
                    <a:pt x="118" y="46"/>
                  </a:cubicBezTo>
                  <a:cubicBezTo>
                    <a:pt x="119" y="45"/>
                    <a:pt x="119" y="43"/>
                    <a:pt x="119" y="42"/>
                  </a:cubicBezTo>
                  <a:cubicBezTo>
                    <a:pt x="119" y="42"/>
                    <a:pt x="117" y="41"/>
                    <a:pt x="116" y="41"/>
                  </a:cubicBezTo>
                  <a:cubicBezTo>
                    <a:pt x="115" y="41"/>
                    <a:pt x="112" y="41"/>
                    <a:pt x="112" y="41"/>
                  </a:cubicBezTo>
                  <a:cubicBezTo>
                    <a:pt x="111" y="41"/>
                    <a:pt x="111" y="42"/>
                    <a:pt x="110" y="42"/>
                  </a:cubicBezTo>
                  <a:cubicBezTo>
                    <a:pt x="110" y="43"/>
                    <a:pt x="109" y="44"/>
                    <a:pt x="109" y="45"/>
                  </a:cubicBezTo>
                  <a:cubicBezTo>
                    <a:pt x="109" y="47"/>
                    <a:pt x="107" y="47"/>
                    <a:pt x="106" y="48"/>
                  </a:cubicBezTo>
                  <a:cubicBezTo>
                    <a:pt x="105" y="48"/>
                    <a:pt x="105" y="49"/>
                    <a:pt x="105" y="50"/>
                  </a:cubicBezTo>
                  <a:cubicBezTo>
                    <a:pt x="105" y="50"/>
                    <a:pt x="106" y="50"/>
                    <a:pt x="106" y="50"/>
                  </a:cubicBezTo>
                  <a:cubicBezTo>
                    <a:pt x="107" y="50"/>
                    <a:pt x="106" y="51"/>
                    <a:pt x="106" y="52"/>
                  </a:cubicBezTo>
                  <a:cubicBezTo>
                    <a:pt x="106" y="52"/>
                    <a:pt x="107" y="52"/>
                    <a:pt x="106" y="53"/>
                  </a:cubicBezTo>
                  <a:cubicBezTo>
                    <a:pt x="105" y="53"/>
                    <a:pt x="105" y="54"/>
                    <a:pt x="105" y="54"/>
                  </a:cubicBezTo>
                  <a:cubicBezTo>
                    <a:pt x="106" y="55"/>
                    <a:pt x="107" y="55"/>
                    <a:pt x="108" y="55"/>
                  </a:cubicBezTo>
                  <a:cubicBezTo>
                    <a:pt x="109" y="55"/>
                    <a:pt x="108" y="56"/>
                    <a:pt x="109" y="57"/>
                  </a:cubicBezTo>
                  <a:cubicBezTo>
                    <a:pt x="109" y="58"/>
                    <a:pt x="110" y="57"/>
                    <a:pt x="110" y="58"/>
                  </a:cubicBezTo>
                  <a:cubicBezTo>
                    <a:pt x="110" y="58"/>
                    <a:pt x="109" y="60"/>
                    <a:pt x="109" y="60"/>
                  </a:cubicBezTo>
                  <a:cubicBezTo>
                    <a:pt x="108" y="60"/>
                    <a:pt x="107" y="58"/>
                    <a:pt x="106" y="58"/>
                  </a:cubicBezTo>
                  <a:cubicBezTo>
                    <a:pt x="106" y="57"/>
                    <a:pt x="104" y="57"/>
                    <a:pt x="102" y="56"/>
                  </a:cubicBezTo>
                  <a:cubicBezTo>
                    <a:pt x="101" y="56"/>
                    <a:pt x="101" y="56"/>
                    <a:pt x="100" y="55"/>
                  </a:cubicBezTo>
                  <a:cubicBezTo>
                    <a:pt x="98" y="54"/>
                    <a:pt x="97" y="54"/>
                    <a:pt x="95" y="54"/>
                  </a:cubicBezTo>
                  <a:cubicBezTo>
                    <a:pt x="93" y="54"/>
                    <a:pt x="92" y="53"/>
                    <a:pt x="91" y="53"/>
                  </a:cubicBezTo>
                  <a:cubicBezTo>
                    <a:pt x="91" y="54"/>
                    <a:pt x="91" y="53"/>
                    <a:pt x="90" y="52"/>
                  </a:cubicBezTo>
                  <a:cubicBezTo>
                    <a:pt x="89" y="52"/>
                    <a:pt x="88" y="51"/>
                    <a:pt x="87" y="51"/>
                  </a:cubicBezTo>
                  <a:cubicBezTo>
                    <a:pt x="86" y="52"/>
                    <a:pt x="87" y="53"/>
                    <a:pt x="88" y="53"/>
                  </a:cubicBezTo>
                  <a:cubicBezTo>
                    <a:pt x="89" y="53"/>
                    <a:pt x="88" y="54"/>
                    <a:pt x="89" y="54"/>
                  </a:cubicBezTo>
                  <a:cubicBezTo>
                    <a:pt x="91" y="54"/>
                    <a:pt x="91" y="54"/>
                    <a:pt x="91" y="55"/>
                  </a:cubicBezTo>
                  <a:cubicBezTo>
                    <a:pt x="91" y="56"/>
                    <a:pt x="91" y="56"/>
                    <a:pt x="92" y="57"/>
                  </a:cubicBezTo>
                  <a:cubicBezTo>
                    <a:pt x="92" y="57"/>
                    <a:pt x="92" y="58"/>
                    <a:pt x="91" y="58"/>
                  </a:cubicBezTo>
                  <a:cubicBezTo>
                    <a:pt x="90" y="58"/>
                    <a:pt x="89" y="58"/>
                    <a:pt x="90" y="59"/>
                  </a:cubicBezTo>
                  <a:cubicBezTo>
                    <a:pt x="90" y="59"/>
                    <a:pt x="89" y="59"/>
                    <a:pt x="88" y="59"/>
                  </a:cubicBezTo>
                  <a:cubicBezTo>
                    <a:pt x="88" y="59"/>
                    <a:pt x="88" y="58"/>
                    <a:pt x="88" y="58"/>
                  </a:cubicBezTo>
                  <a:cubicBezTo>
                    <a:pt x="89" y="57"/>
                    <a:pt x="88" y="57"/>
                    <a:pt x="87" y="57"/>
                  </a:cubicBezTo>
                  <a:cubicBezTo>
                    <a:pt x="87" y="57"/>
                    <a:pt x="84" y="58"/>
                    <a:pt x="84" y="58"/>
                  </a:cubicBezTo>
                  <a:cubicBezTo>
                    <a:pt x="83" y="59"/>
                    <a:pt x="82" y="58"/>
                    <a:pt x="80" y="58"/>
                  </a:cubicBezTo>
                  <a:cubicBezTo>
                    <a:pt x="78" y="59"/>
                    <a:pt x="79" y="60"/>
                    <a:pt x="78" y="60"/>
                  </a:cubicBezTo>
                  <a:cubicBezTo>
                    <a:pt x="77" y="60"/>
                    <a:pt x="76" y="60"/>
                    <a:pt x="75" y="60"/>
                  </a:cubicBezTo>
                  <a:cubicBezTo>
                    <a:pt x="74" y="59"/>
                    <a:pt x="75" y="59"/>
                    <a:pt x="76" y="59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8"/>
                    <a:pt x="77" y="57"/>
                    <a:pt x="77" y="57"/>
                  </a:cubicBezTo>
                  <a:cubicBezTo>
                    <a:pt x="77" y="57"/>
                    <a:pt x="74" y="58"/>
                    <a:pt x="74" y="58"/>
                  </a:cubicBezTo>
                  <a:cubicBezTo>
                    <a:pt x="73" y="58"/>
                    <a:pt x="74" y="59"/>
                    <a:pt x="73" y="59"/>
                  </a:cubicBezTo>
                  <a:cubicBezTo>
                    <a:pt x="73" y="59"/>
                    <a:pt x="73" y="59"/>
                    <a:pt x="72" y="59"/>
                  </a:cubicBezTo>
                  <a:cubicBezTo>
                    <a:pt x="72" y="58"/>
                    <a:pt x="68" y="59"/>
                    <a:pt x="67" y="60"/>
                  </a:cubicBezTo>
                  <a:cubicBezTo>
                    <a:pt x="66" y="61"/>
                    <a:pt x="65" y="61"/>
                    <a:pt x="65" y="61"/>
                  </a:cubicBezTo>
                  <a:cubicBezTo>
                    <a:pt x="65" y="62"/>
                    <a:pt x="63" y="62"/>
                    <a:pt x="63" y="62"/>
                  </a:cubicBezTo>
                  <a:cubicBezTo>
                    <a:pt x="62" y="62"/>
                    <a:pt x="62" y="64"/>
                    <a:pt x="62" y="64"/>
                  </a:cubicBezTo>
                  <a:cubicBezTo>
                    <a:pt x="62" y="65"/>
                    <a:pt x="59" y="65"/>
                    <a:pt x="58" y="65"/>
                  </a:cubicBezTo>
                  <a:cubicBezTo>
                    <a:pt x="57" y="65"/>
                    <a:pt x="57" y="63"/>
                    <a:pt x="57" y="63"/>
                  </a:cubicBezTo>
                  <a:cubicBezTo>
                    <a:pt x="56" y="63"/>
                    <a:pt x="56" y="62"/>
                    <a:pt x="56" y="62"/>
                  </a:cubicBezTo>
                  <a:cubicBezTo>
                    <a:pt x="57" y="61"/>
                    <a:pt x="57" y="62"/>
                    <a:pt x="58" y="61"/>
                  </a:cubicBezTo>
                  <a:cubicBezTo>
                    <a:pt x="59" y="61"/>
                    <a:pt x="60" y="62"/>
                    <a:pt x="60" y="61"/>
                  </a:cubicBezTo>
                  <a:cubicBezTo>
                    <a:pt x="60" y="61"/>
                    <a:pt x="59" y="60"/>
                    <a:pt x="59" y="59"/>
                  </a:cubicBezTo>
                  <a:cubicBezTo>
                    <a:pt x="59" y="58"/>
                    <a:pt x="57" y="58"/>
                    <a:pt x="56" y="58"/>
                  </a:cubicBezTo>
                  <a:cubicBezTo>
                    <a:pt x="55" y="59"/>
                    <a:pt x="54" y="58"/>
                    <a:pt x="53" y="58"/>
                  </a:cubicBezTo>
                  <a:cubicBezTo>
                    <a:pt x="52" y="58"/>
                    <a:pt x="52" y="59"/>
                    <a:pt x="53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1"/>
                    <a:pt x="54" y="62"/>
                    <a:pt x="53" y="63"/>
                  </a:cubicBezTo>
                  <a:cubicBezTo>
                    <a:pt x="53" y="64"/>
                    <a:pt x="53" y="64"/>
                    <a:pt x="54" y="64"/>
                  </a:cubicBezTo>
                  <a:cubicBezTo>
                    <a:pt x="55" y="64"/>
                    <a:pt x="55" y="65"/>
                    <a:pt x="55" y="66"/>
                  </a:cubicBezTo>
                  <a:cubicBezTo>
                    <a:pt x="55" y="66"/>
                    <a:pt x="54" y="67"/>
                    <a:pt x="54" y="67"/>
                  </a:cubicBezTo>
                  <a:cubicBezTo>
                    <a:pt x="54" y="68"/>
                    <a:pt x="53" y="67"/>
                    <a:pt x="53" y="67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6"/>
                    <a:pt x="51" y="66"/>
                    <a:pt x="50" y="66"/>
                  </a:cubicBezTo>
                  <a:cubicBezTo>
                    <a:pt x="50" y="66"/>
                    <a:pt x="49" y="66"/>
                    <a:pt x="49" y="67"/>
                  </a:cubicBezTo>
                  <a:cubicBezTo>
                    <a:pt x="49" y="67"/>
                    <a:pt x="47" y="68"/>
                    <a:pt x="47" y="68"/>
                  </a:cubicBezTo>
                  <a:cubicBezTo>
                    <a:pt x="46" y="68"/>
                    <a:pt x="45" y="69"/>
                    <a:pt x="45" y="69"/>
                  </a:cubicBezTo>
                  <a:cubicBezTo>
                    <a:pt x="44" y="70"/>
                    <a:pt x="44" y="70"/>
                    <a:pt x="45" y="71"/>
                  </a:cubicBezTo>
                  <a:cubicBezTo>
                    <a:pt x="46" y="72"/>
                    <a:pt x="46" y="72"/>
                    <a:pt x="46" y="73"/>
                  </a:cubicBezTo>
                  <a:cubicBezTo>
                    <a:pt x="46" y="73"/>
                    <a:pt x="44" y="73"/>
                    <a:pt x="43" y="73"/>
                  </a:cubicBezTo>
                  <a:cubicBezTo>
                    <a:pt x="43" y="72"/>
                    <a:pt x="41" y="72"/>
                    <a:pt x="41" y="72"/>
                  </a:cubicBezTo>
                  <a:cubicBezTo>
                    <a:pt x="40" y="72"/>
                    <a:pt x="39" y="71"/>
                    <a:pt x="38" y="71"/>
                  </a:cubicBezTo>
                  <a:cubicBezTo>
                    <a:pt x="38" y="71"/>
                    <a:pt x="37" y="72"/>
                    <a:pt x="37" y="72"/>
                  </a:cubicBezTo>
                  <a:cubicBezTo>
                    <a:pt x="37" y="72"/>
                    <a:pt x="37" y="72"/>
                    <a:pt x="38" y="73"/>
                  </a:cubicBezTo>
                  <a:cubicBezTo>
                    <a:pt x="38" y="74"/>
                    <a:pt x="39" y="74"/>
                    <a:pt x="40" y="74"/>
                  </a:cubicBezTo>
                  <a:cubicBezTo>
                    <a:pt x="40" y="74"/>
                    <a:pt x="40" y="75"/>
                    <a:pt x="40" y="75"/>
                  </a:cubicBezTo>
                  <a:cubicBezTo>
                    <a:pt x="40" y="76"/>
                    <a:pt x="39" y="76"/>
                    <a:pt x="38" y="76"/>
                  </a:cubicBezTo>
                  <a:cubicBezTo>
                    <a:pt x="38" y="75"/>
                    <a:pt x="37" y="76"/>
                    <a:pt x="37" y="75"/>
                  </a:cubicBezTo>
                  <a:cubicBezTo>
                    <a:pt x="37" y="75"/>
                    <a:pt x="36" y="74"/>
                    <a:pt x="35" y="74"/>
                  </a:cubicBezTo>
                  <a:cubicBezTo>
                    <a:pt x="34" y="74"/>
                    <a:pt x="33" y="73"/>
                    <a:pt x="33" y="73"/>
                  </a:cubicBezTo>
                  <a:cubicBezTo>
                    <a:pt x="34" y="72"/>
                    <a:pt x="33" y="71"/>
                    <a:pt x="33" y="71"/>
                  </a:cubicBezTo>
                  <a:cubicBezTo>
                    <a:pt x="33" y="71"/>
                    <a:pt x="32" y="70"/>
                    <a:pt x="33" y="70"/>
                  </a:cubicBezTo>
                  <a:cubicBezTo>
                    <a:pt x="34" y="69"/>
                    <a:pt x="33" y="69"/>
                    <a:pt x="33" y="68"/>
                  </a:cubicBezTo>
                  <a:cubicBezTo>
                    <a:pt x="33" y="68"/>
                    <a:pt x="32" y="67"/>
                    <a:pt x="31" y="67"/>
                  </a:cubicBezTo>
                  <a:cubicBezTo>
                    <a:pt x="31" y="67"/>
                    <a:pt x="31" y="66"/>
                    <a:pt x="30" y="66"/>
                  </a:cubicBezTo>
                  <a:cubicBezTo>
                    <a:pt x="29" y="66"/>
                    <a:pt x="28" y="65"/>
                    <a:pt x="28" y="64"/>
                  </a:cubicBezTo>
                  <a:cubicBezTo>
                    <a:pt x="28" y="64"/>
                    <a:pt x="27" y="64"/>
                    <a:pt x="27" y="63"/>
                  </a:cubicBezTo>
                  <a:cubicBezTo>
                    <a:pt x="28" y="63"/>
                    <a:pt x="28" y="63"/>
                    <a:pt x="29" y="64"/>
                  </a:cubicBezTo>
                  <a:cubicBezTo>
                    <a:pt x="30" y="65"/>
                    <a:pt x="30" y="65"/>
                    <a:pt x="32" y="65"/>
                  </a:cubicBezTo>
                  <a:cubicBezTo>
                    <a:pt x="34" y="66"/>
                    <a:pt x="34" y="66"/>
                    <a:pt x="36" y="67"/>
                  </a:cubicBezTo>
                  <a:cubicBezTo>
                    <a:pt x="38" y="67"/>
                    <a:pt x="39" y="67"/>
                    <a:pt x="41" y="67"/>
                  </a:cubicBezTo>
                  <a:cubicBezTo>
                    <a:pt x="44" y="68"/>
                    <a:pt x="47" y="65"/>
                    <a:pt x="47" y="65"/>
                  </a:cubicBezTo>
                  <a:cubicBezTo>
                    <a:pt x="48" y="64"/>
                    <a:pt x="47" y="63"/>
                    <a:pt x="47" y="62"/>
                  </a:cubicBezTo>
                  <a:cubicBezTo>
                    <a:pt x="47" y="62"/>
                    <a:pt x="46" y="61"/>
                    <a:pt x="46" y="61"/>
                  </a:cubicBezTo>
                  <a:cubicBezTo>
                    <a:pt x="46" y="61"/>
                    <a:pt x="45" y="60"/>
                    <a:pt x="44" y="60"/>
                  </a:cubicBezTo>
                  <a:cubicBezTo>
                    <a:pt x="43" y="60"/>
                    <a:pt x="43" y="59"/>
                    <a:pt x="42" y="59"/>
                  </a:cubicBezTo>
                  <a:cubicBezTo>
                    <a:pt x="42" y="59"/>
                    <a:pt x="41" y="59"/>
                    <a:pt x="39" y="57"/>
                  </a:cubicBezTo>
                  <a:cubicBezTo>
                    <a:pt x="37" y="56"/>
                    <a:pt x="34" y="55"/>
                    <a:pt x="34" y="55"/>
                  </a:cubicBezTo>
                  <a:cubicBezTo>
                    <a:pt x="33" y="55"/>
                    <a:pt x="33" y="56"/>
                    <a:pt x="33" y="55"/>
                  </a:cubicBezTo>
                  <a:cubicBezTo>
                    <a:pt x="32" y="55"/>
                    <a:pt x="32" y="55"/>
                    <a:pt x="31" y="55"/>
                  </a:cubicBezTo>
                  <a:cubicBezTo>
                    <a:pt x="31" y="55"/>
                    <a:pt x="30" y="55"/>
                    <a:pt x="29" y="55"/>
                  </a:cubicBezTo>
                  <a:cubicBezTo>
                    <a:pt x="28" y="55"/>
                    <a:pt x="28" y="55"/>
                    <a:pt x="28" y="54"/>
                  </a:cubicBezTo>
                  <a:cubicBezTo>
                    <a:pt x="28" y="54"/>
                    <a:pt x="30" y="54"/>
                    <a:pt x="30" y="54"/>
                  </a:cubicBezTo>
                  <a:cubicBezTo>
                    <a:pt x="29" y="53"/>
                    <a:pt x="29" y="54"/>
                    <a:pt x="28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4"/>
                    <a:pt x="26" y="54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4"/>
                    <a:pt x="24" y="54"/>
                    <a:pt x="24" y="54"/>
                  </a:cubicBezTo>
                  <a:cubicBezTo>
                    <a:pt x="23" y="54"/>
                    <a:pt x="23" y="55"/>
                    <a:pt x="22" y="55"/>
                  </a:cubicBezTo>
                  <a:cubicBezTo>
                    <a:pt x="21" y="55"/>
                    <a:pt x="21" y="56"/>
                    <a:pt x="21" y="56"/>
                  </a:cubicBezTo>
                  <a:cubicBezTo>
                    <a:pt x="20" y="57"/>
                    <a:pt x="20" y="56"/>
                    <a:pt x="20" y="57"/>
                  </a:cubicBezTo>
                  <a:cubicBezTo>
                    <a:pt x="20" y="57"/>
                    <a:pt x="20" y="58"/>
                    <a:pt x="19" y="58"/>
                  </a:cubicBezTo>
                  <a:cubicBezTo>
                    <a:pt x="19" y="58"/>
                    <a:pt x="19" y="59"/>
                    <a:pt x="20" y="59"/>
                  </a:cubicBezTo>
                  <a:cubicBezTo>
                    <a:pt x="20" y="60"/>
                    <a:pt x="21" y="60"/>
                    <a:pt x="21" y="60"/>
                  </a:cubicBezTo>
                  <a:cubicBezTo>
                    <a:pt x="21" y="60"/>
                    <a:pt x="23" y="61"/>
                    <a:pt x="23" y="62"/>
                  </a:cubicBezTo>
                  <a:cubicBezTo>
                    <a:pt x="23" y="62"/>
                    <a:pt x="22" y="63"/>
                    <a:pt x="21" y="63"/>
                  </a:cubicBezTo>
                  <a:cubicBezTo>
                    <a:pt x="21" y="64"/>
                    <a:pt x="20" y="64"/>
                    <a:pt x="21" y="65"/>
                  </a:cubicBezTo>
                  <a:cubicBezTo>
                    <a:pt x="21" y="65"/>
                    <a:pt x="22" y="67"/>
                    <a:pt x="23" y="68"/>
                  </a:cubicBezTo>
                  <a:cubicBezTo>
                    <a:pt x="23" y="69"/>
                    <a:pt x="22" y="69"/>
                    <a:pt x="22" y="69"/>
                  </a:cubicBezTo>
                  <a:cubicBezTo>
                    <a:pt x="22" y="70"/>
                    <a:pt x="22" y="71"/>
                    <a:pt x="22" y="71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3" y="72"/>
                    <a:pt x="23" y="72"/>
                  </a:cubicBezTo>
                  <a:cubicBezTo>
                    <a:pt x="23" y="73"/>
                    <a:pt x="22" y="73"/>
                    <a:pt x="23" y="73"/>
                  </a:cubicBezTo>
                  <a:cubicBezTo>
                    <a:pt x="23" y="74"/>
                    <a:pt x="24" y="74"/>
                    <a:pt x="24" y="75"/>
                  </a:cubicBezTo>
                  <a:cubicBezTo>
                    <a:pt x="24" y="75"/>
                    <a:pt x="22" y="75"/>
                    <a:pt x="22" y="76"/>
                  </a:cubicBezTo>
                  <a:cubicBezTo>
                    <a:pt x="22" y="76"/>
                    <a:pt x="24" y="77"/>
                    <a:pt x="25" y="78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5" y="81"/>
                    <a:pt x="23" y="82"/>
                    <a:pt x="23" y="83"/>
                  </a:cubicBezTo>
                  <a:cubicBezTo>
                    <a:pt x="22" y="84"/>
                    <a:pt x="20" y="85"/>
                    <a:pt x="19" y="86"/>
                  </a:cubicBezTo>
                  <a:cubicBezTo>
                    <a:pt x="19" y="86"/>
                    <a:pt x="18" y="87"/>
                    <a:pt x="18" y="87"/>
                  </a:cubicBezTo>
                  <a:cubicBezTo>
                    <a:pt x="18" y="87"/>
                    <a:pt x="19" y="87"/>
                    <a:pt x="19" y="87"/>
                  </a:cubicBezTo>
                  <a:cubicBezTo>
                    <a:pt x="20" y="86"/>
                    <a:pt x="20" y="88"/>
                    <a:pt x="20" y="88"/>
                  </a:cubicBezTo>
                  <a:cubicBezTo>
                    <a:pt x="21" y="89"/>
                    <a:pt x="22" y="88"/>
                    <a:pt x="22" y="89"/>
                  </a:cubicBezTo>
                  <a:cubicBezTo>
                    <a:pt x="23" y="89"/>
                    <a:pt x="22" y="89"/>
                    <a:pt x="21" y="89"/>
                  </a:cubicBezTo>
                  <a:cubicBezTo>
                    <a:pt x="21" y="89"/>
                    <a:pt x="20" y="89"/>
                    <a:pt x="19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1"/>
                    <a:pt x="18" y="91"/>
                    <a:pt x="18" y="92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93"/>
                    <a:pt x="17" y="94"/>
                    <a:pt x="17" y="94"/>
                  </a:cubicBezTo>
                  <a:cubicBezTo>
                    <a:pt x="17" y="95"/>
                    <a:pt x="17" y="95"/>
                    <a:pt x="18" y="95"/>
                  </a:cubicBezTo>
                  <a:cubicBezTo>
                    <a:pt x="18" y="96"/>
                    <a:pt x="17" y="96"/>
                    <a:pt x="17" y="96"/>
                  </a:cubicBezTo>
                  <a:cubicBezTo>
                    <a:pt x="17" y="96"/>
                    <a:pt x="17" y="97"/>
                    <a:pt x="17" y="97"/>
                  </a:cubicBezTo>
                  <a:cubicBezTo>
                    <a:pt x="18" y="98"/>
                    <a:pt x="18" y="98"/>
                    <a:pt x="17" y="99"/>
                  </a:cubicBezTo>
                  <a:cubicBezTo>
                    <a:pt x="17" y="99"/>
                    <a:pt x="18" y="100"/>
                    <a:pt x="18" y="100"/>
                  </a:cubicBezTo>
                  <a:cubicBezTo>
                    <a:pt x="19" y="100"/>
                    <a:pt x="18" y="101"/>
                    <a:pt x="19" y="101"/>
                  </a:cubicBezTo>
                  <a:cubicBezTo>
                    <a:pt x="19" y="102"/>
                    <a:pt x="19" y="102"/>
                    <a:pt x="20" y="102"/>
                  </a:cubicBezTo>
                  <a:cubicBezTo>
                    <a:pt x="20" y="102"/>
                    <a:pt x="21" y="102"/>
                    <a:pt x="21" y="102"/>
                  </a:cubicBezTo>
                  <a:cubicBezTo>
                    <a:pt x="21" y="103"/>
                    <a:pt x="22" y="103"/>
                    <a:pt x="22" y="102"/>
                  </a:cubicBezTo>
                  <a:cubicBezTo>
                    <a:pt x="23" y="102"/>
                    <a:pt x="24" y="103"/>
                    <a:pt x="24" y="103"/>
                  </a:cubicBezTo>
                  <a:cubicBezTo>
                    <a:pt x="25" y="103"/>
                    <a:pt x="24" y="104"/>
                    <a:pt x="24" y="104"/>
                  </a:cubicBezTo>
                  <a:cubicBezTo>
                    <a:pt x="25" y="105"/>
                    <a:pt x="24" y="106"/>
                    <a:pt x="25" y="106"/>
                  </a:cubicBezTo>
                  <a:cubicBezTo>
                    <a:pt x="25" y="106"/>
                    <a:pt x="25" y="107"/>
                    <a:pt x="26" y="107"/>
                  </a:cubicBezTo>
                  <a:cubicBezTo>
                    <a:pt x="26" y="108"/>
                    <a:pt x="27" y="108"/>
                    <a:pt x="27" y="109"/>
                  </a:cubicBezTo>
                  <a:cubicBezTo>
                    <a:pt x="27" y="109"/>
                    <a:pt x="28" y="109"/>
                    <a:pt x="28" y="110"/>
                  </a:cubicBezTo>
                  <a:cubicBezTo>
                    <a:pt x="28" y="110"/>
                    <a:pt x="28" y="111"/>
                    <a:pt x="27" y="111"/>
                  </a:cubicBezTo>
                  <a:cubicBezTo>
                    <a:pt x="27" y="111"/>
                    <a:pt x="26" y="110"/>
                    <a:pt x="26" y="110"/>
                  </a:cubicBezTo>
                  <a:cubicBezTo>
                    <a:pt x="25" y="111"/>
                    <a:pt x="26" y="111"/>
                    <a:pt x="26" y="113"/>
                  </a:cubicBezTo>
                  <a:cubicBezTo>
                    <a:pt x="26" y="114"/>
                    <a:pt x="26" y="114"/>
                    <a:pt x="27" y="114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30" y="113"/>
                    <a:pt x="31" y="113"/>
                    <a:pt x="31" y="113"/>
                  </a:cubicBezTo>
                  <a:cubicBezTo>
                    <a:pt x="31" y="114"/>
                    <a:pt x="32" y="115"/>
                    <a:pt x="31" y="115"/>
                  </a:cubicBezTo>
                  <a:cubicBezTo>
                    <a:pt x="31" y="115"/>
                    <a:pt x="32" y="116"/>
                    <a:pt x="32" y="116"/>
                  </a:cubicBezTo>
                  <a:cubicBezTo>
                    <a:pt x="32" y="117"/>
                    <a:pt x="33" y="116"/>
                    <a:pt x="34" y="117"/>
                  </a:cubicBezTo>
                  <a:cubicBezTo>
                    <a:pt x="34" y="117"/>
                    <a:pt x="35" y="118"/>
                    <a:pt x="35" y="118"/>
                  </a:cubicBezTo>
                  <a:cubicBezTo>
                    <a:pt x="34" y="119"/>
                    <a:pt x="35" y="119"/>
                    <a:pt x="35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7" y="119"/>
                    <a:pt x="37" y="119"/>
                    <a:pt x="38" y="119"/>
                  </a:cubicBezTo>
                  <a:cubicBezTo>
                    <a:pt x="38" y="119"/>
                    <a:pt x="39" y="119"/>
                    <a:pt x="39" y="119"/>
                  </a:cubicBezTo>
                  <a:cubicBezTo>
                    <a:pt x="39" y="119"/>
                    <a:pt x="40" y="120"/>
                    <a:pt x="40" y="120"/>
                  </a:cubicBezTo>
                  <a:cubicBezTo>
                    <a:pt x="40" y="120"/>
                    <a:pt x="41" y="120"/>
                    <a:pt x="42" y="121"/>
                  </a:cubicBezTo>
                  <a:cubicBezTo>
                    <a:pt x="42" y="121"/>
                    <a:pt x="43" y="121"/>
                    <a:pt x="43" y="121"/>
                  </a:cubicBezTo>
                  <a:cubicBezTo>
                    <a:pt x="44" y="121"/>
                    <a:pt x="45" y="121"/>
                    <a:pt x="45" y="122"/>
                  </a:cubicBezTo>
                  <a:cubicBezTo>
                    <a:pt x="45" y="122"/>
                    <a:pt x="44" y="123"/>
                    <a:pt x="44" y="123"/>
                  </a:cubicBezTo>
                  <a:cubicBezTo>
                    <a:pt x="44" y="123"/>
                    <a:pt x="45" y="123"/>
                    <a:pt x="45" y="123"/>
                  </a:cubicBezTo>
                  <a:cubicBezTo>
                    <a:pt x="45" y="124"/>
                    <a:pt x="44" y="124"/>
                    <a:pt x="44" y="124"/>
                  </a:cubicBezTo>
                  <a:cubicBezTo>
                    <a:pt x="44" y="124"/>
                    <a:pt x="44" y="124"/>
                    <a:pt x="44" y="125"/>
                  </a:cubicBezTo>
                  <a:cubicBezTo>
                    <a:pt x="44" y="125"/>
                    <a:pt x="44" y="126"/>
                    <a:pt x="44" y="126"/>
                  </a:cubicBezTo>
                  <a:cubicBezTo>
                    <a:pt x="44" y="126"/>
                    <a:pt x="42" y="126"/>
                    <a:pt x="42" y="126"/>
                  </a:cubicBezTo>
                  <a:cubicBezTo>
                    <a:pt x="42" y="126"/>
                    <a:pt x="41" y="127"/>
                    <a:pt x="40" y="127"/>
                  </a:cubicBezTo>
                  <a:cubicBezTo>
                    <a:pt x="40" y="127"/>
                    <a:pt x="40" y="128"/>
                    <a:pt x="40" y="128"/>
                  </a:cubicBezTo>
                  <a:cubicBezTo>
                    <a:pt x="41" y="128"/>
                    <a:pt x="43" y="128"/>
                    <a:pt x="43" y="128"/>
                  </a:cubicBezTo>
                  <a:cubicBezTo>
                    <a:pt x="43" y="129"/>
                    <a:pt x="40" y="130"/>
                    <a:pt x="40" y="130"/>
                  </a:cubicBezTo>
                  <a:cubicBezTo>
                    <a:pt x="39" y="130"/>
                    <a:pt x="41" y="131"/>
                    <a:pt x="41" y="131"/>
                  </a:cubicBezTo>
                  <a:cubicBezTo>
                    <a:pt x="41" y="131"/>
                    <a:pt x="39" y="132"/>
                    <a:pt x="39" y="132"/>
                  </a:cubicBezTo>
                  <a:cubicBezTo>
                    <a:pt x="40" y="133"/>
                    <a:pt x="39" y="133"/>
                    <a:pt x="38" y="133"/>
                  </a:cubicBezTo>
                  <a:cubicBezTo>
                    <a:pt x="37" y="133"/>
                    <a:pt x="37" y="134"/>
                    <a:pt x="38" y="134"/>
                  </a:cubicBezTo>
                  <a:cubicBezTo>
                    <a:pt x="38" y="134"/>
                    <a:pt x="38" y="135"/>
                    <a:pt x="39" y="135"/>
                  </a:cubicBezTo>
                  <a:cubicBezTo>
                    <a:pt x="41" y="136"/>
                    <a:pt x="42" y="137"/>
                    <a:pt x="43" y="138"/>
                  </a:cubicBezTo>
                  <a:cubicBezTo>
                    <a:pt x="44" y="138"/>
                    <a:pt x="44" y="138"/>
                    <a:pt x="44" y="139"/>
                  </a:cubicBezTo>
                  <a:cubicBezTo>
                    <a:pt x="44" y="138"/>
                    <a:pt x="45" y="138"/>
                    <a:pt x="45" y="138"/>
                  </a:cubicBezTo>
                  <a:cubicBezTo>
                    <a:pt x="46" y="138"/>
                    <a:pt x="47" y="139"/>
                    <a:pt x="48" y="139"/>
                  </a:cubicBezTo>
                  <a:cubicBezTo>
                    <a:pt x="48" y="139"/>
                    <a:pt x="51" y="139"/>
                    <a:pt x="51" y="139"/>
                  </a:cubicBezTo>
                  <a:cubicBezTo>
                    <a:pt x="51" y="140"/>
                    <a:pt x="52" y="140"/>
                    <a:pt x="52" y="140"/>
                  </a:cubicBezTo>
                  <a:cubicBezTo>
                    <a:pt x="53" y="140"/>
                    <a:pt x="53" y="141"/>
                    <a:pt x="54" y="141"/>
                  </a:cubicBezTo>
                  <a:cubicBezTo>
                    <a:pt x="54" y="141"/>
                    <a:pt x="56" y="141"/>
                    <a:pt x="56" y="141"/>
                  </a:cubicBezTo>
                  <a:cubicBezTo>
                    <a:pt x="56" y="141"/>
                    <a:pt x="56" y="141"/>
                    <a:pt x="57" y="141"/>
                  </a:cubicBezTo>
                  <a:cubicBezTo>
                    <a:pt x="57" y="141"/>
                    <a:pt x="57" y="142"/>
                    <a:pt x="57" y="142"/>
                  </a:cubicBezTo>
                  <a:cubicBezTo>
                    <a:pt x="58" y="142"/>
                    <a:pt x="59" y="143"/>
                    <a:pt x="59" y="143"/>
                  </a:cubicBezTo>
                  <a:cubicBezTo>
                    <a:pt x="60" y="143"/>
                    <a:pt x="61" y="144"/>
                    <a:pt x="61" y="144"/>
                  </a:cubicBezTo>
                  <a:cubicBezTo>
                    <a:pt x="61" y="144"/>
                    <a:pt x="62" y="145"/>
                    <a:pt x="62" y="144"/>
                  </a:cubicBezTo>
                  <a:cubicBezTo>
                    <a:pt x="62" y="144"/>
                    <a:pt x="63" y="144"/>
                    <a:pt x="64" y="143"/>
                  </a:cubicBezTo>
                  <a:cubicBezTo>
                    <a:pt x="62" y="142"/>
                    <a:pt x="61" y="140"/>
                    <a:pt x="61" y="139"/>
                  </a:cubicBezTo>
                  <a:cubicBezTo>
                    <a:pt x="61" y="138"/>
                    <a:pt x="62" y="138"/>
                    <a:pt x="60" y="136"/>
                  </a:cubicBezTo>
                  <a:cubicBezTo>
                    <a:pt x="59" y="135"/>
                    <a:pt x="60" y="135"/>
                    <a:pt x="61" y="133"/>
                  </a:cubicBezTo>
                  <a:cubicBezTo>
                    <a:pt x="62" y="132"/>
                    <a:pt x="64" y="132"/>
                    <a:pt x="65" y="131"/>
                  </a:cubicBezTo>
                  <a:cubicBezTo>
                    <a:pt x="65" y="131"/>
                    <a:pt x="65" y="131"/>
                    <a:pt x="64" y="130"/>
                  </a:cubicBezTo>
                  <a:cubicBezTo>
                    <a:pt x="64" y="130"/>
                    <a:pt x="63" y="130"/>
                    <a:pt x="64" y="129"/>
                  </a:cubicBezTo>
                  <a:cubicBezTo>
                    <a:pt x="65" y="129"/>
                    <a:pt x="64" y="129"/>
                    <a:pt x="64" y="128"/>
                  </a:cubicBezTo>
                  <a:cubicBezTo>
                    <a:pt x="63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7"/>
                  </a:cubicBezTo>
                  <a:cubicBezTo>
                    <a:pt x="60" y="127"/>
                    <a:pt x="60" y="126"/>
                    <a:pt x="60" y="125"/>
                  </a:cubicBezTo>
                  <a:cubicBezTo>
                    <a:pt x="60" y="125"/>
                    <a:pt x="59" y="125"/>
                    <a:pt x="59" y="125"/>
                  </a:cubicBezTo>
                  <a:cubicBezTo>
                    <a:pt x="59" y="124"/>
                    <a:pt x="59" y="123"/>
                    <a:pt x="60" y="123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60" y="122"/>
                    <a:pt x="59" y="122"/>
                    <a:pt x="60" y="121"/>
                  </a:cubicBezTo>
                  <a:cubicBezTo>
                    <a:pt x="60" y="121"/>
                    <a:pt x="61" y="121"/>
                    <a:pt x="61" y="120"/>
                  </a:cubicBezTo>
                  <a:cubicBezTo>
                    <a:pt x="61" y="119"/>
                    <a:pt x="61" y="119"/>
                    <a:pt x="62" y="119"/>
                  </a:cubicBezTo>
                  <a:cubicBezTo>
                    <a:pt x="63" y="120"/>
                    <a:pt x="63" y="121"/>
                    <a:pt x="64" y="121"/>
                  </a:cubicBezTo>
                  <a:cubicBezTo>
                    <a:pt x="65" y="120"/>
                    <a:pt x="64" y="120"/>
                    <a:pt x="64" y="119"/>
                  </a:cubicBezTo>
                  <a:cubicBezTo>
                    <a:pt x="64" y="119"/>
                    <a:pt x="64" y="118"/>
                    <a:pt x="65" y="118"/>
                  </a:cubicBezTo>
                  <a:cubicBezTo>
                    <a:pt x="66" y="118"/>
                    <a:pt x="65" y="117"/>
                    <a:pt x="66" y="117"/>
                  </a:cubicBezTo>
                  <a:cubicBezTo>
                    <a:pt x="67" y="117"/>
                    <a:pt x="68" y="116"/>
                    <a:pt x="68" y="116"/>
                  </a:cubicBezTo>
                  <a:cubicBezTo>
                    <a:pt x="69" y="116"/>
                    <a:pt x="69" y="115"/>
                    <a:pt x="70" y="116"/>
                  </a:cubicBezTo>
                  <a:cubicBezTo>
                    <a:pt x="70" y="116"/>
                    <a:pt x="71" y="116"/>
                    <a:pt x="71" y="116"/>
                  </a:cubicBezTo>
                  <a:cubicBezTo>
                    <a:pt x="71" y="115"/>
                    <a:pt x="73" y="115"/>
                    <a:pt x="73" y="116"/>
                  </a:cubicBezTo>
                  <a:cubicBezTo>
                    <a:pt x="73" y="116"/>
                    <a:pt x="75" y="116"/>
                    <a:pt x="75" y="116"/>
                  </a:cubicBezTo>
                  <a:cubicBezTo>
                    <a:pt x="76" y="117"/>
                    <a:pt x="77" y="118"/>
                    <a:pt x="77" y="118"/>
                  </a:cubicBezTo>
                  <a:cubicBezTo>
                    <a:pt x="77" y="118"/>
                    <a:pt x="78" y="119"/>
                    <a:pt x="78" y="118"/>
                  </a:cubicBezTo>
                  <a:cubicBezTo>
                    <a:pt x="78" y="118"/>
                    <a:pt x="78" y="118"/>
                    <a:pt x="79" y="118"/>
                  </a:cubicBezTo>
                  <a:cubicBezTo>
                    <a:pt x="80" y="119"/>
                    <a:pt x="81" y="118"/>
                    <a:pt x="81" y="118"/>
                  </a:cubicBezTo>
                  <a:cubicBezTo>
                    <a:pt x="81" y="118"/>
                    <a:pt x="83" y="117"/>
                    <a:pt x="83" y="117"/>
                  </a:cubicBezTo>
                  <a:cubicBezTo>
                    <a:pt x="84" y="118"/>
                    <a:pt x="84" y="118"/>
                    <a:pt x="84" y="117"/>
                  </a:cubicBezTo>
                  <a:cubicBezTo>
                    <a:pt x="85" y="117"/>
                    <a:pt x="86" y="117"/>
                    <a:pt x="87" y="118"/>
                  </a:cubicBezTo>
                  <a:cubicBezTo>
                    <a:pt x="87" y="118"/>
                    <a:pt x="87" y="118"/>
                    <a:pt x="88" y="118"/>
                  </a:cubicBezTo>
                  <a:cubicBezTo>
                    <a:pt x="89" y="118"/>
                    <a:pt x="89" y="119"/>
                    <a:pt x="89" y="119"/>
                  </a:cubicBezTo>
                  <a:cubicBezTo>
                    <a:pt x="89" y="119"/>
                    <a:pt x="89" y="118"/>
                    <a:pt x="90" y="118"/>
                  </a:cubicBezTo>
                  <a:cubicBezTo>
                    <a:pt x="90" y="118"/>
                    <a:pt x="91" y="118"/>
                    <a:pt x="92" y="118"/>
                  </a:cubicBezTo>
                  <a:cubicBezTo>
                    <a:pt x="92" y="118"/>
                    <a:pt x="93" y="118"/>
                    <a:pt x="93" y="118"/>
                  </a:cubicBezTo>
                  <a:cubicBezTo>
                    <a:pt x="93" y="117"/>
                    <a:pt x="93" y="116"/>
                    <a:pt x="92" y="116"/>
                  </a:cubicBezTo>
                  <a:cubicBezTo>
                    <a:pt x="92" y="116"/>
                    <a:pt x="91" y="116"/>
                    <a:pt x="91" y="116"/>
                  </a:cubicBezTo>
                  <a:cubicBezTo>
                    <a:pt x="90" y="116"/>
                    <a:pt x="90" y="115"/>
                    <a:pt x="90" y="114"/>
                  </a:cubicBezTo>
                  <a:cubicBezTo>
                    <a:pt x="91" y="114"/>
                    <a:pt x="92" y="114"/>
                    <a:pt x="92" y="113"/>
                  </a:cubicBezTo>
                  <a:cubicBezTo>
                    <a:pt x="91" y="113"/>
                    <a:pt x="91" y="112"/>
                    <a:pt x="92" y="112"/>
                  </a:cubicBezTo>
                  <a:cubicBezTo>
                    <a:pt x="93" y="112"/>
                    <a:pt x="94" y="112"/>
                    <a:pt x="94" y="111"/>
                  </a:cubicBezTo>
                  <a:cubicBezTo>
                    <a:pt x="94" y="111"/>
                    <a:pt x="93" y="111"/>
                    <a:pt x="92" y="110"/>
                  </a:cubicBezTo>
                  <a:cubicBezTo>
                    <a:pt x="92" y="110"/>
                    <a:pt x="92" y="109"/>
                    <a:pt x="92" y="108"/>
                  </a:cubicBezTo>
                  <a:cubicBezTo>
                    <a:pt x="93" y="108"/>
                    <a:pt x="94" y="109"/>
                    <a:pt x="94" y="108"/>
                  </a:cubicBezTo>
                  <a:cubicBezTo>
                    <a:pt x="95" y="108"/>
                    <a:pt x="96" y="109"/>
                    <a:pt x="97" y="108"/>
                  </a:cubicBezTo>
                  <a:cubicBezTo>
                    <a:pt x="98" y="108"/>
                    <a:pt x="99" y="107"/>
                    <a:pt x="100" y="107"/>
                  </a:cubicBezTo>
                  <a:cubicBezTo>
                    <a:pt x="101" y="107"/>
                    <a:pt x="102" y="107"/>
                    <a:pt x="102" y="107"/>
                  </a:cubicBezTo>
                  <a:cubicBezTo>
                    <a:pt x="103" y="107"/>
                    <a:pt x="105" y="106"/>
                    <a:pt x="105" y="106"/>
                  </a:cubicBezTo>
                  <a:cubicBezTo>
                    <a:pt x="106" y="106"/>
                    <a:pt x="109" y="106"/>
                    <a:pt x="109" y="105"/>
                  </a:cubicBezTo>
                  <a:cubicBezTo>
                    <a:pt x="109" y="105"/>
                    <a:pt x="111" y="104"/>
                    <a:pt x="111" y="104"/>
                  </a:cubicBezTo>
                  <a:cubicBezTo>
                    <a:pt x="112" y="105"/>
                    <a:pt x="113" y="105"/>
                    <a:pt x="113" y="105"/>
                  </a:cubicBezTo>
                  <a:cubicBezTo>
                    <a:pt x="114" y="104"/>
                    <a:pt x="115" y="105"/>
                    <a:pt x="115" y="106"/>
                  </a:cubicBezTo>
                  <a:cubicBezTo>
                    <a:pt x="114" y="106"/>
                    <a:pt x="115" y="107"/>
                    <a:pt x="115" y="107"/>
                  </a:cubicBezTo>
                  <a:cubicBezTo>
                    <a:pt x="115" y="108"/>
                    <a:pt x="114" y="108"/>
                    <a:pt x="115" y="108"/>
                  </a:cubicBezTo>
                  <a:cubicBezTo>
                    <a:pt x="115" y="108"/>
                    <a:pt x="116" y="108"/>
                    <a:pt x="117" y="108"/>
                  </a:cubicBezTo>
                  <a:cubicBezTo>
                    <a:pt x="117" y="107"/>
                    <a:pt x="118" y="108"/>
                    <a:pt x="118" y="108"/>
                  </a:cubicBezTo>
                  <a:cubicBezTo>
                    <a:pt x="118" y="109"/>
                    <a:pt x="118" y="109"/>
                    <a:pt x="118" y="108"/>
                  </a:cubicBezTo>
                  <a:cubicBezTo>
                    <a:pt x="118" y="108"/>
                    <a:pt x="119" y="108"/>
                    <a:pt x="119" y="109"/>
                  </a:cubicBezTo>
                  <a:cubicBezTo>
                    <a:pt x="119" y="109"/>
                    <a:pt x="120" y="108"/>
                    <a:pt x="120" y="109"/>
                  </a:cubicBezTo>
                  <a:cubicBezTo>
                    <a:pt x="120" y="109"/>
                    <a:pt x="119" y="110"/>
                    <a:pt x="120" y="110"/>
                  </a:cubicBezTo>
                  <a:cubicBezTo>
                    <a:pt x="120" y="111"/>
                    <a:pt x="121" y="109"/>
                    <a:pt x="121" y="110"/>
                  </a:cubicBezTo>
                  <a:cubicBezTo>
                    <a:pt x="122" y="110"/>
                    <a:pt x="123" y="109"/>
                    <a:pt x="124" y="109"/>
                  </a:cubicBezTo>
                  <a:cubicBezTo>
                    <a:pt x="124" y="109"/>
                    <a:pt x="125" y="108"/>
                    <a:pt x="126" y="108"/>
                  </a:cubicBezTo>
                  <a:cubicBezTo>
                    <a:pt x="126" y="107"/>
                    <a:pt x="128" y="107"/>
                    <a:pt x="127" y="108"/>
                  </a:cubicBezTo>
                  <a:cubicBezTo>
                    <a:pt x="127" y="108"/>
                    <a:pt x="126" y="109"/>
                    <a:pt x="128" y="109"/>
                  </a:cubicBezTo>
                  <a:cubicBezTo>
                    <a:pt x="129" y="110"/>
                    <a:pt x="131" y="113"/>
                    <a:pt x="132" y="114"/>
                  </a:cubicBezTo>
                  <a:cubicBezTo>
                    <a:pt x="133" y="116"/>
                    <a:pt x="134" y="118"/>
                    <a:pt x="134" y="118"/>
                  </a:cubicBezTo>
                  <a:cubicBezTo>
                    <a:pt x="135" y="118"/>
                    <a:pt x="135" y="117"/>
                    <a:pt x="135" y="117"/>
                  </a:cubicBezTo>
                  <a:cubicBezTo>
                    <a:pt x="136" y="117"/>
                    <a:pt x="137" y="118"/>
                    <a:pt x="137" y="118"/>
                  </a:cubicBezTo>
                  <a:cubicBezTo>
                    <a:pt x="138" y="118"/>
                    <a:pt x="139" y="119"/>
                    <a:pt x="139" y="118"/>
                  </a:cubicBezTo>
                  <a:cubicBezTo>
                    <a:pt x="140" y="118"/>
                    <a:pt x="141" y="117"/>
                    <a:pt x="142" y="118"/>
                  </a:cubicBezTo>
                  <a:cubicBezTo>
                    <a:pt x="142" y="118"/>
                    <a:pt x="143" y="118"/>
                    <a:pt x="143" y="119"/>
                  </a:cubicBezTo>
                  <a:cubicBezTo>
                    <a:pt x="143" y="120"/>
                    <a:pt x="144" y="120"/>
                    <a:pt x="144" y="120"/>
                  </a:cubicBezTo>
                  <a:cubicBezTo>
                    <a:pt x="145" y="120"/>
                    <a:pt x="145" y="120"/>
                    <a:pt x="145" y="121"/>
                  </a:cubicBezTo>
                  <a:cubicBezTo>
                    <a:pt x="145" y="121"/>
                    <a:pt x="146" y="122"/>
                    <a:pt x="146" y="122"/>
                  </a:cubicBezTo>
                  <a:cubicBezTo>
                    <a:pt x="146" y="122"/>
                    <a:pt x="147" y="122"/>
                    <a:pt x="148" y="121"/>
                  </a:cubicBezTo>
                  <a:cubicBezTo>
                    <a:pt x="148" y="121"/>
                    <a:pt x="148" y="121"/>
                    <a:pt x="148" y="122"/>
                  </a:cubicBezTo>
                  <a:cubicBezTo>
                    <a:pt x="149" y="122"/>
                    <a:pt x="149" y="123"/>
                    <a:pt x="150" y="123"/>
                  </a:cubicBezTo>
                  <a:cubicBezTo>
                    <a:pt x="150" y="123"/>
                    <a:pt x="151" y="123"/>
                    <a:pt x="151" y="123"/>
                  </a:cubicBezTo>
                  <a:cubicBezTo>
                    <a:pt x="151" y="122"/>
                    <a:pt x="152" y="122"/>
                    <a:pt x="152" y="122"/>
                  </a:cubicBezTo>
                  <a:cubicBezTo>
                    <a:pt x="153" y="122"/>
                    <a:pt x="154" y="122"/>
                    <a:pt x="154" y="121"/>
                  </a:cubicBezTo>
                  <a:cubicBezTo>
                    <a:pt x="155" y="121"/>
                    <a:pt x="156" y="121"/>
                    <a:pt x="156" y="120"/>
                  </a:cubicBezTo>
                  <a:cubicBezTo>
                    <a:pt x="156" y="120"/>
                    <a:pt x="157" y="120"/>
                    <a:pt x="157" y="119"/>
                  </a:cubicBezTo>
                  <a:cubicBezTo>
                    <a:pt x="158" y="119"/>
                    <a:pt x="159" y="119"/>
                    <a:pt x="159" y="119"/>
                  </a:cubicBezTo>
                  <a:cubicBezTo>
                    <a:pt x="159" y="118"/>
                    <a:pt x="160" y="118"/>
                    <a:pt x="161" y="118"/>
                  </a:cubicBezTo>
                  <a:cubicBezTo>
                    <a:pt x="161" y="118"/>
                    <a:pt x="163" y="119"/>
                    <a:pt x="164" y="119"/>
                  </a:cubicBezTo>
                  <a:cubicBezTo>
                    <a:pt x="164" y="119"/>
                    <a:pt x="164" y="120"/>
                    <a:pt x="164" y="120"/>
                  </a:cubicBezTo>
                  <a:cubicBezTo>
                    <a:pt x="165" y="120"/>
                    <a:pt x="166" y="121"/>
                    <a:pt x="166" y="121"/>
                  </a:cubicBezTo>
                  <a:cubicBezTo>
                    <a:pt x="166" y="121"/>
                    <a:pt x="167" y="120"/>
                    <a:pt x="168" y="121"/>
                  </a:cubicBezTo>
                  <a:cubicBezTo>
                    <a:pt x="169" y="121"/>
                    <a:pt x="169" y="122"/>
                    <a:pt x="169" y="121"/>
                  </a:cubicBezTo>
                  <a:cubicBezTo>
                    <a:pt x="170" y="121"/>
                    <a:pt x="171" y="120"/>
                    <a:pt x="171" y="120"/>
                  </a:cubicBezTo>
                  <a:cubicBezTo>
                    <a:pt x="171" y="120"/>
                    <a:pt x="172" y="119"/>
                    <a:pt x="171" y="119"/>
                  </a:cubicBezTo>
                  <a:cubicBezTo>
                    <a:pt x="171" y="119"/>
                    <a:pt x="171" y="118"/>
                    <a:pt x="171" y="117"/>
                  </a:cubicBezTo>
                  <a:cubicBezTo>
                    <a:pt x="170" y="117"/>
                    <a:pt x="171" y="116"/>
                    <a:pt x="171" y="116"/>
                  </a:cubicBezTo>
                  <a:cubicBezTo>
                    <a:pt x="172" y="115"/>
                    <a:pt x="172" y="115"/>
                    <a:pt x="173" y="115"/>
                  </a:cubicBezTo>
                  <a:cubicBezTo>
                    <a:pt x="173" y="115"/>
                    <a:pt x="173" y="114"/>
                    <a:pt x="173" y="114"/>
                  </a:cubicBezTo>
                  <a:cubicBezTo>
                    <a:pt x="174" y="115"/>
                    <a:pt x="175" y="115"/>
                    <a:pt x="175" y="115"/>
                  </a:cubicBezTo>
                  <a:cubicBezTo>
                    <a:pt x="175" y="115"/>
                    <a:pt x="176" y="115"/>
                    <a:pt x="176" y="115"/>
                  </a:cubicBezTo>
                  <a:cubicBezTo>
                    <a:pt x="177" y="115"/>
                    <a:pt x="178" y="116"/>
                    <a:pt x="178" y="116"/>
                  </a:cubicBezTo>
                  <a:cubicBezTo>
                    <a:pt x="179" y="116"/>
                    <a:pt x="180" y="116"/>
                    <a:pt x="180" y="117"/>
                  </a:cubicBezTo>
                  <a:cubicBezTo>
                    <a:pt x="181" y="117"/>
                    <a:pt x="180" y="118"/>
                    <a:pt x="181" y="119"/>
                  </a:cubicBezTo>
                  <a:cubicBezTo>
                    <a:pt x="181" y="119"/>
                    <a:pt x="182" y="120"/>
                    <a:pt x="182" y="120"/>
                  </a:cubicBezTo>
                  <a:cubicBezTo>
                    <a:pt x="182" y="119"/>
                    <a:pt x="183" y="120"/>
                    <a:pt x="184" y="120"/>
                  </a:cubicBezTo>
                  <a:cubicBezTo>
                    <a:pt x="184" y="120"/>
                    <a:pt x="185" y="119"/>
                    <a:pt x="185" y="119"/>
                  </a:cubicBezTo>
                  <a:cubicBezTo>
                    <a:pt x="186" y="119"/>
                    <a:pt x="187" y="119"/>
                    <a:pt x="187" y="119"/>
                  </a:cubicBezTo>
                  <a:cubicBezTo>
                    <a:pt x="188" y="119"/>
                    <a:pt x="189" y="120"/>
                    <a:pt x="189" y="120"/>
                  </a:cubicBezTo>
                  <a:cubicBezTo>
                    <a:pt x="190" y="120"/>
                    <a:pt x="191" y="120"/>
                    <a:pt x="191" y="120"/>
                  </a:cubicBezTo>
                  <a:cubicBezTo>
                    <a:pt x="191" y="121"/>
                    <a:pt x="193" y="121"/>
                    <a:pt x="193" y="121"/>
                  </a:cubicBezTo>
                  <a:cubicBezTo>
                    <a:pt x="193" y="121"/>
                    <a:pt x="194" y="122"/>
                    <a:pt x="194" y="122"/>
                  </a:cubicBezTo>
                  <a:cubicBezTo>
                    <a:pt x="194" y="123"/>
                    <a:pt x="197" y="122"/>
                    <a:pt x="197" y="123"/>
                  </a:cubicBezTo>
                  <a:cubicBezTo>
                    <a:pt x="197" y="123"/>
                    <a:pt x="200" y="123"/>
                    <a:pt x="200" y="123"/>
                  </a:cubicBezTo>
                  <a:cubicBezTo>
                    <a:pt x="200" y="122"/>
                    <a:pt x="202" y="122"/>
                    <a:pt x="203" y="122"/>
                  </a:cubicBezTo>
                  <a:cubicBezTo>
                    <a:pt x="203" y="122"/>
                    <a:pt x="204" y="122"/>
                    <a:pt x="205" y="121"/>
                  </a:cubicBezTo>
                  <a:cubicBezTo>
                    <a:pt x="205" y="121"/>
                    <a:pt x="206" y="121"/>
                    <a:pt x="206" y="120"/>
                  </a:cubicBezTo>
                  <a:cubicBezTo>
                    <a:pt x="207" y="120"/>
                    <a:pt x="209" y="120"/>
                    <a:pt x="209" y="120"/>
                  </a:cubicBezTo>
                  <a:cubicBezTo>
                    <a:pt x="209" y="121"/>
                    <a:pt x="210" y="121"/>
                    <a:pt x="211" y="121"/>
                  </a:cubicBezTo>
                  <a:cubicBezTo>
                    <a:pt x="211" y="121"/>
                    <a:pt x="213" y="121"/>
                    <a:pt x="213" y="121"/>
                  </a:cubicBezTo>
                  <a:cubicBezTo>
                    <a:pt x="213" y="122"/>
                    <a:pt x="215" y="122"/>
                    <a:pt x="215" y="122"/>
                  </a:cubicBezTo>
                  <a:cubicBezTo>
                    <a:pt x="216" y="122"/>
                    <a:pt x="217" y="121"/>
                    <a:pt x="217" y="121"/>
                  </a:cubicBezTo>
                  <a:cubicBezTo>
                    <a:pt x="218" y="121"/>
                    <a:pt x="218" y="120"/>
                    <a:pt x="218" y="120"/>
                  </a:cubicBezTo>
                  <a:cubicBezTo>
                    <a:pt x="218" y="119"/>
                    <a:pt x="219" y="118"/>
                    <a:pt x="219" y="117"/>
                  </a:cubicBezTo>
                  <a:cubicBezTo>
                    <a:pt x="219" y="117"/>
                    <a:pt x="220" y="115"/>
                    <a:pt x="221" y="115"/>
                  </a:cubicBezTo>
                  <a:cubicBezTo>
                    <a:pt x="221" y="115"/>
                    <a:pt x="222" y="115"/>
                    <a:pt x="222" y="114"/>
                  </a:cubicBezTo>
                  <a:cubicBezTo>
                    <a:pt x="222" y="114"/>
                    <a:pt x="221" y="113"/>
                    <a:pt x="221" y="113"/>
                  </a:cubicBezTo>
                  <a:cubicBezTo>
                    <a:pt x="221" y="113"/>
                    <a:pt x="220" y="113"/>
                    <a:pt x="221" y="112"/>
                  </a:cubicBezTo>
                  <a:cubicBezTo>
                    <a:pt x="222" y="110"/>
                    <a:pt x="223" y="111"/>
                    <a:pt x="224" y="111"/>
                  </a:cubicBezTo>
                  <a:cubicBezTo>
                    <a:pt x="224" y="111"/>
                    <a:pt x="226" y="110"/>
                    <a:pt x="227" y="110"/>
                  </a:cubicBezTo>
                  <a:cubicBezTo>
                    <a:pt x="228" y="111"/>
                    <a:pt x="228" y="110"/>
                    <a:pt x="229" y="111"/>
                  </a:cubicBezTo>
                  <a:cubicBezTo>
                    <a:pt x="230" y="111"/>
                    <a:pt x="232" y="111"/>
                    <a:pt x="232" y="112"/>
                  </a:cubicBezTo>
                  <a:cubicBezTo>
                    <a:pt x="232" y="112"/>
                    <a:pt x="234" y="112"/>
                    <a:pt x="234" y="113"/>
                  </a:cubicBezTo>
                  <a:cubicBezTo>
                    <a:pt x="233" y="114"/>
                    <a:pt x="234" y="113"/>
                    <a:pt x="235" y="115"/>
                  </a:cubicBezTo>
                  <a:cubicBezTo>
                    <a:pt x="235" y="117"/>
                    <a:pt x="236" y="117"/>
                    <a:pt x="236" y="118"/>
                  </a:cubicBezTo>
                  <a:cubicBezTo>
                    <a:pt x="236" y="119"/>
                    <a:pt x="237" y="120"/>
                    <a:pt x="237" y="120"/>
                  </a:cubicBezTo>
                  <a:cubicBezTo>
                    <a:pt x="237" y="121"/>
                    <a:pt x="237" y="122"/>
                    <a:pt x="238" y="122"/>
                  </a:cubicBezTo>
                  <a:cubicBezTo>
                    <a:pt x="239" y="122"/>
                    <a:pt x="240" y="123"/>
                    <a:pt x="240" y="122"/>
                  </a:cubicBezTo>
                  <a:cubicBezTo>
                    <a:pt x="240" y="122"/>
                    <a:pt x="242" y="123"/>
                    <a:pt x="242" y="123"/>
                  </a:cubicBezTo>
                  <a:cubicBezTo>
                    <a:pt x="243" y="124"/>
                    <a:pt x="244" y="124"/>
                    <a:pt x="244" y="125"/>
                  </a:cubicBezTo>
                  <a:cubicBezTo>
                    <a:pt x="244" y="125"/>
                    <a:pt x="244" y="126"/>
                    <a:pt x="244" y="126"/>
                  </a:cubicBezTo>
                  <a:cubicBezTo>
                    <a:pt x="244" y="127"/>
                    <a:pt x="245" y="127"/>
                    <a:pt x="246" y="127"/>
                  </a:cubicBezTo>
                  <a:cubicBezTo>
                    <a:pt x="247" y="127"/>
                    <a:pt x="248" y="128"/>
                    <a:pt x="248" y="127"/>
                  </a:cubicBezTo>
                  <a:cubicBezTo>
                    <a:pt x="249" y="126"/>
                    <a:pt x="250" y="126"/>
                    <a:pt x="251" y="126"/>
                  </a:cubicBezTo>
                  <a:cubicBezTo>
                    <a:pt x="251" y="126"/>
                    <a:pt x="252" y="125"/>
                    <a:pt x="252" y="126"/>
                  </a:cubicBezTo>
                  <a:cubicBezTo>
                    <a:pt x="252" y="128"/>
                    <a:pt x="253" y="128"/>
                    <a:pt x="252" y="128"/>
                  </a:cubicBezTo>
                  <a:cubicBezTo>
                    <a:pt x="252" y="129"/>
                    <a:pt x="251" y="130"/>
                    <a:pt x="251" y="131"/>
                  </a:cubicBezTo>
                  <a:cubicBezTo>
                    <a:pt x="251" y="132"/>
                    <a:pt x="250" y="132"/>
                    <a:pt x="250" y="133"/>
                  </a:cubicBezTo>
                  <a:cubicBezTo>
                    <a:pt x="250" y="134"/>
                    <a:pt x="249" y="134"/>
                    <a:pt x="249" y="134"/>
                  </a:cubicBezTo>
                  <a:cubicBezTo>
                    <a:pt x="249" y="135"/>
                    <a:pt x="248" y="135"/>
                    <a:pt x="247" y="134"/>
                  </a:cubicBezTo>
                  <a:cubicBezTo>
                    <a:pt x="246" y="134"/>
                    <a:pt x="246" y="135"/>
                    <a:pt x="245" y="135"/>
                  </a:cubicBezTo>
                  <a:cubicBezTo>
                    <a:pt x="245" y="135"/>
                    <a:pt x="245" y="136"/>
                    <a:pt x="245" y="137"/>
                  </a:cubicBezTo>
                  <a:cubicBezTo>
                    <a:pt x="245" y="137"/>
                    <a:pt x="245" y="138"/>
                    <a:pt x="245" y="139"/>
                  </a:cubicBezTo>
                  <a:cubicBezTo>
                    <a:pt x="245" y="139"/>
                    <a:pt x="245" y="140"/>
                    <a:pt x="245" y="141"/>
                  </a:cubicBezTo>
                  <a:cubicBezTo>
                    <a:pt x="246" y="140"/>
                    <a:pt x="247" y="140"/>
                    <a:pt x="247" y="140"/>
                  </a:cubicBezTo>
                  <a:cubicBezTo>
                    <a:pt x="248" y="140"/>
                    <a:pt x="248" y="141"/>
                    <a:pt x="249" y="141"/>
                  </a:cubicBezTo>
                  <a:cubicBezTo>
                    <a:pt x="250" y="141"/>
                    <a:pt x="254" y="138"/>
                    <a:pt x="254" y="138"/>
                  </a:cubicBezTo>
                  <a:cubicBezTo>
                    <a:pt x="255" y="137"/>
                    <a:pt x="257" y="135"/>
                    <a:pt x="258" y="134"/>
                  </a:cubicBezTo>
                  <a:cubicBezTo>
                    <a:pt x="259" y="133"/>
                    <a:pt x="261" y="131"/>
                    <a:pt x="261" y="130"/>
                  </a:cubicBezTo>
                  <a:cubicBezTo>
                    <a:pt x="262" y="129"/>
                    <a:pt x="263" y="127"/>
                    <a:pt x="264" y="126"/>
                  </a:cubicBezTo>
                  <a:cubicBezTo>
                    <a:pt x="264" y="126"/>
                    <a:pt x="264" y="126"/>
                    <a:pt x="265" y="124"/>
                  </a:cubicBezTo>
                  <a:cubicBezTo>
                    <a:pt x="266" y="123"/>
                    <a:pt x="266" y="119"/>
                    <a:pt x="266" y="118"/>
                  </a:cubicBezTo>
                  <a:cubicBezTo>
                    <a:pt x="266" y="118"/>
                    <a:pt x="266" y="117"/>
                    <a:pt x="266" y="117"/>
                  </a:cubicBezTo>
                  <a:cubicBezTo>
                    <a:pt x="267" y="117"/>
                    <a:pt x="267" y="116"/>
                    <a:pt x="267" y="115"/>
                  </a:cubicBezTo>
                  <a:cubicBezTo>
                    <a:pt x="268" y="115"/>
                    <a:pt x="268" y="114"/>
                    <a:pt x="268" y="114"/>
                  </a:cubicBezTo>
                  <a:cubicBezTo>
                    <a:pt x="267" y="113"/>
                    <a:pt x="268" y="113"/>
                    <a:pt x="267" y="112"/>
                  </a:cubicBezTo>
                  <a:cubicBezTo>
                    <a:pt x="267" y="112"/>
                    <a:pt x="267" y="112"/>
                    <a:pt x="268" y="112"/>
                  </a:cubicBezTo>
                  <a:cubicBezTo>
                    <a:pt x="268" y="111"/>
                    <a:pt x="267" y="111"/>
                    <a:pt x="267" y="110"/>
                  </a:cubicBezTo>
                  <a:cubicBezTo>
                    <a:pt x="266" y="110"/>
                    <a:pt x="266" y="110"/>
                    <a:pt x="266" y="109"/>
                  </a:cubicBezTo>
                  <a:cubicBezTo>
                    <a:pt x="265" y="109"/>
                    <a:pt x="265" y="108"/>
                    <a:pt x="264" y="108"/>
                  </a:cubicBezTo>
                  <a:cubicBezTo>
                    <a:pt x="263" y="108"/>
                    <a:pt x="262" y="108"/>
                    <a:pt x="262" y="108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1" y="109"/>
                    <a:pt x="261" y="109"/>
                    <a:pt x="261" y="110"/>
                  </a:cubicBezTo>
                  <a:cubicBezTo>
                    <a:pt x="260" y="110"/>
                    <a:pt x="259" y="110"/>
                    <a:pt x="259" y="110"/>
                  </a:cubicBezTo>
                  <a:cubicBezTo>
                    <a:pt x="260" y="109"/>
                    <a:pt x="259" y="109"/>
                    <a:pt x="259" y="109"/>
                  </a:cubicBezTo>
                  <a:cubicBezTo>
                    <a:pt x="259" y="108"/>
                    <a:pt x="260" y="107"/>
                    <a:pt x="259" y="108"/>
                  </a:cubicBezTo>
                  <a:cubicBezTo>
                    <a:pt x="258" y="108"/>
                    <a:pt x="258" y="109"/>
                    <a:pt x="258" y="109"/>
                  </a:cubicBezTo>
                  <a:cubicBezTo>
                    <a:pt x="257" y="109"/>
                    <a:pt x="257" y="107"/>
                    <a:pt x="258" y="107"/>
                  </a:cubicBezTo>
                  <a:cubicBezTo>
                    <a:pt x="258" y="106"/>
                    <a:pt x="256" y="107"/>
                    <a:pt x="255" y="107"/>
                  </a:cubicBezTo>
                  <a:cubicBezTo>
                    <a:pt x="254" y="107"/>
                    <a:pt x="254" y="106"/>
                    <a:pt x="255" y="105"/>
                  </a:cubicBezTo>
                  <a:cubicBezTo>
                    <a:pt x="256" y="105"/>
                    <a:pt x="256" y="104"/>
                    <a:pt x="257" y="104"/>
                  </a:cubicBezTo>
                  <a:cubicBezTo>
                    <a:pt x="257" y="104"/>
                    <a:pt x="259" y="103"/>
                    <a:pt x="259" y="102"/>
                  </a:cubicBezTo>
                  <a:cubicBezTo>
                    <a:pt x="260" y="102"/>
                    <a:pt x="260" y="101"/>
                    <a:pt x="261" y="101"/>
                  </a:cubicBezTo>
                  <a:cubicBezTo>
                    <a:pt x="261" y="100"/>
                    <a:pt x="262" y="99"/>
                    <a:pt x="264" y="98"/>
                  </a:cubicBezTo>
                  <a:cubicBezTo>
                    <a:pt x="265" y="97"/>
                    <a:pt x="266" y="96"/>
                    <a:pt x="266" y="96"/>
                  </a:cubicBezTo>
                  <a:cubicBezTo>
                    <a:pt x="267" y="95"/>
                    <a:pt x="269" y="94"/>
                    <a:pt x="269" y="94"/>
                  </a:cubicBezTo>
                  <a:cubicBezTo>
                    <a:pt x="269" y="93"/>
                    <a:pt x="271" y="92"/>
                    <a:pt x="273" y="92"/>
                  </a:cubicBezTo>
                  <a:cubicBezTo>
                    <a:pt x="274" y="91"/>
                    <a:pt x="277" y="92"/>
                    <a:pt x="278" y="92"/>
                  </a:cubicBezTo>
                  <a:cubicBezTo>
                    <a:pt x="278" y="93"/>
                    <a:pt x="278" y="92"/>
                    <a:pt x="279" y="92"/>
                  </a:cubicBezTo>
                  <a:cubicBezTo>
                    <a:pt x="279" y="92"/>
                    <a:pt x="280" y="92"/>
                    <a:pt x="281" y="92"/>
                  </a:cubicBezTo>
                  <a:cubicBezTo>
                    <a:pt x="282" y="92"/>
                    <a:pt x="282" y="92"/>
                    <a:pt x="283" y="92"/>
                  </a:cubicBezTo>
                  <a:cubicBezTo>
                    <a:pt x="284" y="92"/>
                    <a:pt x="284" y="92"/>
                    <a:pt x="285" y="91"/>
                  </a:cubicBezTo>
                  <a:cubicBezTo>
                    <a:pt x="285" y="90"/>
                    <a:pt x="287" y="91"/>
                    <a:pt x="288" y="91"/>
                  </a:cubicBezTo>
                  <a:cubicBezTo>
                    <a:pt x="288" y="91"/>
                    <a:pt x="289" y="92"/>
                    <a:pt x="290" y="91"/>
                  </a:cubicBezTo>
                  <a:cubicBezTo>
                    <a:pt x="290" y="91"/>
                    <a:pt x="290" y="92"/>
                    <a:pt x="291" y="92"/>
                  </a:cubicBezTo>
                  <a:cubicBezTo>
                    <a:pt x="292" y="92"/>
                    <a:pt x="291" y="93"/>
                    <a:pt x="291" y="93"/>
                  </a:cubicBezTo>
                  <a:cubicBezTo>
                    <a:pt x="290" y="93"/>
                    <a:pt x="289" y="93"/>
                    <a:pt x="290" y="93"/>
                  </a:cubicBezTo>
                  <a:cubicBezTo>
                    <a:pt x="291" y="94"/>
                    <a:pt x="292" y="93"/>
                    <a:pt x="292" y="93"/>
                  </a:cubicBezTo>
                  <a:cubicBezTo>
                    <a:pt x="293" y="93"/>
                    <a:pt x="294" y="93"/>
                    <a:pt x="295" y="93"/>
                  </a:cubicBezTo>
                  <a:cubicBezTo>
                    <a:pt x="295" y="92"/>
                    <a:pt x="296" y="93"/>
                    <a:pt x="296" y="93"/>
                  </a:cubicBezTo>
                  <a:cubicBezTo>
                    <a:pt x="297" y="92"/>
                    <a:pt x="298" y="92"/>
                    <a:pt x="298" y="92"/>
                  </a:cubicBezTo>
                  <a:cubicBezTo>
                    <a:pt x="299" y="92"/>
                    <a:pt x="298" y="91"/>
                    <a:pt x="297" y="91"/>
                  </a:cubicBezTo>
                  <a:cubicBezTo>
                    <a:pt x="297" y="91"/>
                    <a:pt x="297" y="91"/>
                    <a:pt x="297" y="90"/>
                  </a:cubicBezTo>
                  <a:cubicBezTo>
                    <a:pt x="298" y="88"/>
                    <a:pt x="300" y="88"/>
                    <a:pt x="301" y="87"/>
                  </a:cubicBezTo>
                  <a:cubicBezTo>
                    <a:pt x="302" y="86"/>
                    <a:pt x="302" y="86"/>
                    <a:pt x="302" y="86"/>
                  </a:cubicBezTo>
                  <a:cubicBezTo>
                    <a:pt x="302" y="85"/>
                    <a:pt x="303" y="84"/>
                    <a:pt x="303" y="84"/>
                  </a:cubicBezTo>
                  <a:cubicBezTo>
                    <a:pt x="304" y="84"/>
                    <a:pt x="306" y="84"/>
                    <a:pt x="307" y="83"/>
                  </a:cubicBezTo>
                  <a:cubicBezTo>
                    <a:pt x="308" y="83"/>
                    <a:pt x="308" y="84"/>
                    <a:pt x="308" y="84"/>
                  </a:cubicBezTo>
                  <a:cubicBezTo>
                    <a:pt x="309" y="84"/>
                    <a:pt x="310" y="83"/>
                    <a:pt x="310" y="83"/>
                  </a:cubicBezTo>
                  <a:cubicBezTo>
                    <a:pt x="311" y="84"/>
                    <a:pt x="309" y="85"/>
                    <a:pt x="309" y="85"/>
                  </a:cubicBezTo>
                  <a:cubicBezTo>
                    <a:pt x="309" y="86"/>
                    <a:pt x="310" y="86"/>
                    <a:pt x="310" y="86"/>
                  </a:cubicBezTo>
                  <a:cubicBezTo>
                    <a:pt x="311" y="87"/>
                    <a:pt x="310" y="87"/>
                    <a:pt x="310" y="87"/>
                  </a:cubicBezTo>
                  <a:cubicBezTo>
                    <a:pt x="310" y="87"/>
                    <a:pt x="311" y="87"/>
                    <a:pt x="312" y="86"/>
                  </a:cubicBezTo>
                  <a:cubicBezTo>
                    <a:pt x="314" y="85"/>
                    <a:pt x="315" y="84"/>
                    <a:pt x="316" y="84"/>
                  </a:cubicBezTo>
                  <a:cubicBezTo>
                    <a:pt x="317" y="84"/>
                    <a:pt x="316" y="83"/>
                    <a:pt x="316" y="82"/>
                  </a:cubicBezTo>
                  <a:cubicBezTo>
                    <a:pt x="317" y="81"/>
                    <a:pt x="319" y="80"/>
                    <a:pt x="320" y="81"/>
                  </a:cubicBezTo>
                  <a:cubicBezTo>
                    <a:pt x="321" y="81"/>
                    <a:pt x="321" y="82"/>
                    <a:pt x="320" y="81"/>
                  </a:cubicBezTo>
                  <a:cubicBezTo>
                    <a:pt x="319" y="81"/>
                    <a:pt x="318" y="82"/>
                    <a:pt x="319" y="83"/>
                  </a:cubicBezTo>
                  <a:cubicBezTo>
                    <a:pt x="319" y="84"/>
                    <a:pt x="318" y="84"/>
                    <a:pt x="318" y="85"/>
                  </a:cubicBezTo>
                  <a:cubicBezTo>
                    <a:pt x="319" y="85"/>
                    <a:pt x="318" y="85"/>
                    <a:pt x="318" y="86"/>
                  </a:cubicBezTo>
                  <a:cubicBezTo>
                    <a:pt x="317" y="86"/>
                    <a:pt x="318" y="87"/>
                    <a:pt x="317" y="87"/>
                  </a:cubicBezTo>
                  <a:cubicBezTo>
                    <a:pt x="316" y="87"/>
                    <a:pt x="314" y="87"/>
                    <a:pt x="314" y="88"/>
                  </a:cubicBezTo>
                  <a:cubicBezTo>
                    <a:pt x="314" y="89"/>
                    <a:pt x="313" y="89"/>
                    <a:pt x="312" y="90"/>
                  </a:cubicBezTo>
                  <a:cubicBezTo>
                    <a:pt x="312" y="91"/>
                    <a:pt x="309" y="92"/>
                    <a:pt x="308" y="94"/>
                  </a:cubicBezTo>
                  <a:cubicBezTo>
                    <a:pt x="307" y="96"/>
                    <a:pt x="304" y="96"/>
                    <a:pt x="304" y="96"/>
                  </a:cubicBezTo>
                  <a:cubicBezTo>
                    <a:pt x="304" y="97"/>
                    <a:pt x="303" y="97"/>
                    <a:pt x="302" y="97"/>
                  </a:cubicBezTo>
                  <a:cubicBezTo>
                    <a:pt x="302" y="97"/>
                    <a:pt x="303" y="98"/>
                    <a:pt x="302" y="100"/>
                  </a:cubicBezTo>
                  <a:cubicBezTo>
                    <a:pt x="300" y="101"/>
                    <a:pt x="300" y="103"/>
                    <a:pt x="300" y="105"/>
                  </a:cubicBezTo>
                  <a:cubicBezTo>
                    <a:pt x="300" y="106"/>
                    <a:pt x="300" y="112"/>
                    <a:pt x="301" y="113"/>
                  </a:cubicBezTo>
                  <a:cubicBezTo>
                    <a:pt x="301" y="114"/>
                    <a:pt x="301" y="116"/>
                    <a:pt x="302" y="117"/>
                  </a:cubicBezTo>
                  <a:cubicBezTo>
                    <a:pt x="302" y="117"/>
                    <a:pt x="302" y="118"/>
                    <a:pt x="302" y="118"/>
                  </a:cubicBezTo>
                  <a:cubicBezTo>
                    <a:pt x="302" y="118"/>
                    <a:pt x="304" y="117"/>
                    <a:pt x="304" y="116"/>
                  </a:cubicBezTo>
                  <a:cubicBezTo>
                    <a:pt x="305" y="115"/>
                    <a:pt x="305" y="115"/>
                    <a:pt x="306" y="115"/>
                  </a:cubicBezTo>
                  <a:cubicBezTo>
                    <a:pt x="306" y="114"/>
                    <a:pt x="306" y="113"/>
                    <a:pt x="306" y="113"/>
                  </a:cubicBezTo>
                  <a:cubicBezTo>
                    <a:pt x="306" y="112"/>
                    <a:pt x="307" y="112"/>
                    <a:pt x="308" y="112"/>
                  </a:cubicBezTo>
                  <a:cubicBezTo>
                    <a:pt x="308" y="111"/>
                    <a:pt x="309" y="111"/>
                    <a:pt x="309" y="111"/>
                  </a:cubicBezTo>
                  <a:cubicBezTo>
                    <a:pt x="310" y="111"/>
                    <a:pt x="309" y="110"/>
                    <a:pt x="309" y="109"/>
                  </a:cubicBezTo>
                  <a:cubicBezTo>
                    <a:pt x="309" y="109"/>
                    <a:pt x="310" y="108"/>
                    <a:pt x="311" y="107"/>
                  </a:cubicBezTo>
                  <a:cubicBezTo>
                    <a:pt x="312" y="107"/>
                    <a:pt x="313" y="108"/>
                    <a:pt x="314" y="107"/>
                  </a:cubicBezTo>
                  <a:cubicBezTo>
                    <a:pt x="315" y="106"/>
                    <a:pt x="314" y="105"/>
                    <a:pt x="313" y="105"/>
                  </a:cubicBezTo>
                  <a:cubicBezTo>
                    <a:pt x="313" y="104"/>
                    <a:pt x="314" y="102"/>
                    <a:pt x="315" y="102"/>
                  </a:cubicBezTo>
                  <a:cubicBezTo>
                    <a:pt x="316" y="102"/>
                    <a:pt x="316" y="103"/>
                    <a:pt x="317" y="102"/>
                  </a:cubicBezTo>
                  <a:cubicBezTo>
                    <a:pt x="317" y="101"/>
                    <a:pt x="316" y="100"/>
                    <a:pt x="316" y="100"/>
                  </a:cubicBezTo>
                  <a:cubicBezTo>
                    <a:pt x="315" y="101"/>
                    <a:pt x="315" y="99"/>
                    <a:pt x="316" y="98"/>
                  </a:cubicBezTo>
                  <a:cubicBezTo>
                    <a:pt x="317" y="97"/>
                    <a:pt x="317" y="97"/>
                    <a:pt x="316" y="97"/>
                  </a:cubicBezTo>
                  <a:cubicBezTo>
                    <a:pt x="315" y="97"/>
                    <a:pt x="315" y="97"/>
                    <a:pt x="315" y="97"/>
                  </a:cubicBezTo>
                  <a:cubicBezTo>
                    <a:pt x="314" y="97"/>
                    <a:pt x="313" y="96"/>
                    <a:pt x="314" y="95"/>
                  </a:cubicBezTo>
                  <a:cubicBezTo>
                    <a:pt x="315" y="93"/>
                    <a:pt x="316" y="94"/>
                    <a:pt x="316" y="93"/>
                  </a:cubicBezTo>
                  <a:cubicBezTo>
                    <a:pt x="316" y="92"/>
                    <a:pt x="318" y="90"/>
                    <a:pt x="318" y="90"/>
                  </a:cubicBezTo>
                  <a:cubicBezTo>
                    <a:pt x="318" y="89"/>
                    <a:pt x="319" y="90"/>
                    <a:pt x="320" y="90"/>
                  </a:cubicBezTo>
                  <a:cubicBezTo>
                    <a:pt x="320" y="90"/>
                    <a:pt x="320" y="91"/>
                    <a:pt x="321" y="90"/>
                  </a:cubicBezTo>
                  <a:cubicBezTo>
                    <a:pt x="321" y="90"/>
                    <a:pt x="322" y="88"/>
                    <a:pt x="323" y="88"/>
                  </a:cubicBezTo>
                  <a:cubicBezTo>
                    <a:pt x="324" y="88"/>
                    <a:pt x="323" y="89"/>
                    <a:pt x="323" y="90"/>
                  </a:cubicBezTo>
                  <a:cubicBezTo>
                    <a:pt x="323" y="91"/>
                    <a:pt x="324" y="90"/>
                    <a:pt x="325" y="89"/>
                  </a:cubicBezTo>
                  <a:cubicBezTo>
                    <a:pt x="327" y="88"/>
                    <a:pt x="330" y="88"/>
                    <a:pt x="331" y="88"/>
                  </a:cubicBezTo>
                  <a:cubicBezTo>
                    <a:pt x="332" y="89"/>
                    <a:pt x="332" y="90"/>
                    <a:pt x="332" y="90"/>
                  </a:cubicBezTo>
                  <a:cubicBezTo>
                    <a:pt x="333" y="90"/>
                    <a:pt x="333" y="89"/>
                    <a:pt x="333" y="88"/>
                  </a:cubicBezTo>
                  <a:cubicBezTo>
                    <a:pt x="334" y="88"/>
                    <a:pt x="336" y="87"/>
                    <a:pt x="337" y="87"/>
                  </a:cubicBezTo>
                  <a:cubicBezTo>
                    <a:pt x="338" y="86"/>
                    <a:pt x="337" y="86"/>
                    <a:pt x="338" y="86"/>
                  </a:cubicBezTo>
                  <a:cubicBezTo>
                    <a:pt x="338" y="85"/>
                    <a:pt x="339" y="85"/>
                    <a:pt x="339" y="85"/>
                  </a:cubicBezTo>
                  <a:cubicBezTo>
                    <a:pt x="339" y="84"/>
                    <a:pt x="341" y="84"/>
                    <a:pt x="343" y="83"/>
                  </a:cubicBezTo>
                  <a:cubicBezTo>
                    <a:pt x="345" y="83"/>
                    <a:pt x="348" y="81"/>
                    <a:pt x="348" y="81"/>
                  </a:cubicBezTo>
                  <a:cubicBezTo>
                    <a:pt x="347" y="81"/>
                    <a:pt x="348" y="80"/>
                    <a:pt x="348" y="81"/>
                  </a:cubicBezTo>
                  <a:cubicBezTo>
                    <a:pt x="349" y="81"/>
                    <a:pt x="349" y="81"/>
                    <a:pt x="350" y="81"/>
                  </a:cubicBezTo>
                  <a:cubicBezTo>
                    <a:pt x="351" y="82"/>
                    <a:pt x="352" y="82"/>
                    <a:pt x="353" y="81"/>
                  </a:cubicBezTo>
                  <a:cubicBezTo>
                    <a:pt x="354" y="80"/>
                    <a:pt x="353" y="80"/>
                    <a:pt x="353" y="79"/>
                  </a:cubicBezTo>
                  <a:cubicBezTo>
                    <a:pt x="353" y="79"/>
                    <a:pt x="351" y="78"/>
                    <a:pt x="351" y="77"/>
                  </a:cubicBezTo>
                  <a:cubicBezTo>
                    <a:pt x="352" y="77"/>
                    <a:pt x="350" y="75"/>
                    <a:pt x="350" y="75"/>
                  </a:cubicBezTo>
                  <a:cubicBezTo>
                    <a:pt x="350" y="75"/>
                    <a:pt x="349" y="75"/>
                    <a:pt x="349" y="74"/>
                  </a:cubicBezTo>
                  <a:cubicBezTo>
                    <a:pt x="349" y="74"/>
                    <a:pt x="349" y="73"/>
                    <a:pt x="348" y="74"/>
                  </a:cubicBezTo>
                  <a:cubicBezTo>
                    <a:pt x="347" y="74"/>
                    <a:pt x="346" y="74"/>
                    <a:pt x="346" y="73"/>
                  </a:cubicBezTo>
                  <a:cubicBezTo>
                    <a:pt x="346" y="73"/>
                    <a:pt x="347" y="72"/>
                    <a:pt x="348" y="73"/>
                  </a:cubicBezTo>
                  <a:cubicBezTo>
                    <a:pt x="349" y="73"/>
                    <a:pt x="349" y="73"/>
                    <a:pt x="349" y="74"/>
                  </a:cubicBezTo>
                  <a:cubicBezTo>
                    <a:pt x="350" y="74"/>
                    <a:pt x="351" y="74"/>
                    <a:pt x="352" y="73"/>
                  </a:cubicBezTo>
                  <a:cubicBezTo>
                    <a:pt x="353" y="73"/>
                    <a:pt x="355" y="73"/>
                    <a:pt x="355" y="72"/>
                  </a:cubicBezTo>
                  <a:cubicBezTo>
                    <a:pt x="355" y="71"/>
                    <a:pt x="355" y="71"/>
                    <a:pt x="356" y="71"/>
                  </a:cubicBezTo>
                  <a:cubicBezTo>
                    <a:pt x="356" y="70"/>
                    <a:pt x="356" y="70"/>
                    <a:pt x="355" y="70"/>
                  </a:cubicBezTo>
                  <a:cubicBezTo>
                    <a:pt x="355" y="69"/>
                    <a:pt x="355" y="68"/>
                    <a:pt x="355" y="68"/>
                  </a:cubicBezTo>
                  <a:cubicBezTo>
                    <a:pt x="356" y="68"/>
                    <a:pt x="356" y="68"/>
                    <a:pt x="356" y="68"/>
                  </a:cubicBezTo>
                  <a:cubicBezTo>
                    <a:pt x="357" y="68"/>
                    <a:pt x="357" y="68"/>
                    <a:pt x="357" y="68"/>
                  </a:cubicBezTo>
                  <a:cubicBezTo>
                    <a:pt x="358" y="67"/>
                    <a:pt x="357" y="68"/>
                    <a:pt x="357" y="69"/>
                  </a:cubicBezTo>
                  <a:cubicBezTo>
                    <a:pt x="357" y="69"/>
                    <a:pt x="358" y="70"/>
                    <a:pt x="358" y="70"/>
                  </a:cubicBezTo>
                  <a:cubicBezTo>
                    <a:pt x="358" y="71"/>
                    <a:pt x="359" y="71"/>
                    <a:pt x="360" y="70"/>
                  </a:cubicBezTo>
                  <a:cubicBezTo>
                    <a:pt x="361" y="70"/>
                    <a:pt x="363" y="71"/>
                    <a:pt x="364" y="72"/>
                  </a:cubicBezTo>
                  <a:cubicBezTo>
                    <a:pt x="364" y="72"/>
                    <a:pt x="364" y="73"/>
                    <a:pt x="365" y="73"/>
                  </a:cubicBezTo>
                  <a:cubicBezTo>
                    <a:pt x="366" y="74"/>
                    <a:pt x="367" y="74"/>
                    <a:pt x="367" y="74"/>
                  </a:cubicBezTo>
                  <a:cubicBezTo>
                    <a:pt x="367" y="75"/>
                    <a:pt x="368" y="75"/>
                    <a:pt x="368" y="75"/>
                  </a:cubicBezTo>
                  <a:cubicBezTo>
                    <a:pt x="369" y="75"/>
                    <a:pt x="369" y="75"/>
                    <a:pt x="370" y="75"/>
                  </a:cubicBezTo>
                  <a:cubicBezTo>
                    <a:pt x="370" y="75"/>
                    <a:pt x="370" y="75"/>
                    <a:pt x="371" y="75"/>
                  </a:cubicBezTo>
                  <a:cubicBezTo>
                    <a:pt x="372" y="74"/>
                    <a:pt x="370" y="74"/>
                    <a:pt x="370" y="73"/>
                  </a:cubicBezTo>
                  <a:cubicBezTo>
                    <a:pt x="370" y="73"/>
                    <a:pt x="371" y="74"/>
                    <a:pt x="371" y="74"/>
                  </a:cubicBezTo>
                  <a:cubicBezTo>
                    <a:pt x="372" y="74"/>
                    <a:pt x="371" y="73"/>
                    <a:pt x="371" y="73"/>
                  </a:cubicBezTo>
                  <a:cubicBezTo>
                    <a:pt x="372" y="73"/>
                    <a:pt x="371" y="71"/>
                    <a:pt x="371" y="70"/>
                  </a:cubicBezTo>
                  <a:cubicBezTo>
                    <a:pt x="371" y="70"/>
                    <a:pt x="371" y="70"/>
                    <a:pt x="372" y="70"/>
                  </a:cubicBezTo>
                  <a:cubicBezTo>
                    <a:pt x="372" y="71"/>
                    <a:pt x="374" y="71"/>
                    <a:pt x="374" y="71"/>
                  </a:cubicBezTo>
                  <a:cubicBezTo>
                    <a:pt x="375" y="71"/>
                    <a:pt x="374" y="70"/>
                    <a:pt x="374" y="70"/>
                  </a:cubicBezTo>
                  <a:cubicBezTo>
                    <a:pt x="373" y="70"/>
                    <a:pt x="374" y="70"/>
                    <a:pt x="374" y="70"/>
                  </a:cubicBezTo>
                  <a:cubicBezTo>
                    <a:pt x="375" y="70"/>
                    <a:pt x="375" y="70"/>
                    <a:pt x="375" y="70"/>
                  </a:cubicBezTo>
                  <a:cubicBezTo>
                    <a:pt x="375" y="70"/>
                    <a:pt x="376" y="69"/>
                    <a:pt x="377" y="69"/>
                  </a:cubicBezTo>
                  <a:cubicBezTo>
                    <a:pt x="377" y="69"/>
                    <a:pt x="377" y="68"/>
                    <a:pt x="377" y="68"/>
                  </a:cubicBezTo>
                  <a:close/>
                  <a:moveTo>
                    <a:pt x="194" y="111"/>
                  </a:moveTo>
                  <a:cubicBezTo>
                    <a:pt x="193" y="113"/>
                    <a:pt x="189" y="113"/>
                    <a:pt x="189" y="115"/>
                  </a:cubicBezTo>
                  <a:cubicBezTo>
                    <a:pt x="189" y="116"/>
                    <a:pt x="184" y="117"/>
                    <a:pt x="184" y="116"/>
                  </a:cubicBezTo>
                  <a:cubicBezTo>
                    <a:pt x="184" y="116"/>
                    <a:pt x="187" y="115"/>
                    <a:pt x="188" y="113"/>
                  </a:cubicBezTo>
                  <a:cubicBezTo>
                    <a:pt x="189" y="111"/>
                    <a:pt x="192" y="110"/>
                    <a:pt x="194" y="108"/>
                  </a:cubicBezTo>
                  <a:cubicBezTo>
                    <a:pt x="195" y="106"/>
                    <a:pt x="196" y="103"/>
                    <a:pt x="197" y="103"/>
                  </a:cubicBezTo>
                  <a:cubicBezTo>
                    <a:pt x="198" y="103"/>
                    <a:pt x="196" y="109"/>
                    <a:pt x="194" y="111"/>
                  </a:cubicBezTo>
                  <a:close/>
                  <a:moveTo>
                    <a:pt x="203" y="34"/>
                  </a:moveTo>
                  <a:cubicBezTo>
                    <a:pt x="203" y="35"/>
                    <a:pt x="201" y="35"/>
                    <a:pt x="201" y="35"/>
                  </a:cubicBezTo>
                  <a:cubicBezTo>
                    <a:pt x="202" y="36"/>
                    <a:pt x="205" y="36"/>
                    <a:pt x="205" y="35"/>
                  </a:cubicBezTo>
                  <a:cubicBezTo>
                    <a:pt x="206" y="34"/>
                    <a:pt x="203" y="34"/>
                    <a:pt x="203" y="34"/>
                  </a:cubicBezTo>
                  <a:close/>
                  <a:moveTo>
                    <a:pt x="84" y="2"/>
                  </a:moveTo>
                  <a:cubicBezTo>
                    <a:pt x="85" y="2"/>
                    <a:pt x="85" y="1"/>
                    <a:pt x="86" y="1"/>
                  </a:cubicBezTo>
                  <a:cubicBezTo>
                    <a:pt x="87" y="1"/>
                    <a:pt x="88" y="1"/>
                    <a:pt x="88" y="1"/>
                  </a:cubicBezTo>
                  <a:cubicBezTo>
                    <a:pt x="87" y="0"/>
                    <a:pt x="84" y="0"/>
                    <a:pt x="84" y="1"/>
                  </a:cubicBezTo>
                  <a:cubicBezTo>
                    <a:pt x="84" y="1"/>
                    <a:pt x="81" y="1"/>
                    <a:pt x="81" y="1"/>
                  </a:cubicBezTo>
                  <a:cubicBezTo>
                    <a:pt x="81" y="2"/>
                    <a:pt x="82" y="2"/>
                    <a:pt x="84" y="2"/>
                  </a:cubicBezTo>
                  <a:close/>
                  <a:moveTo>
                    <a:pt x="76" y="6"/>
                  </a:moveTo>
                  <a:cubicBezTo>
                    <a:pt x="76" y="5"/>
                    <a:pt x="72" y="7"/>
                    <a:pt x="73" y="7"/>
                  </a:cubicBezTo>
                  <a:cubicBezTo>
                    <a:pt x="74" y="7"/>
                    <a:pt x="76" y="8"/>
                    <a:pt x="76" y="6"/>
                  </a:cubicBezTo>
                  <a:close/>
                  <a:moveTo>
                    <a:pt x="84" y="6"/>
                  </a:moveTo>
                  <a:cubicBezTo>
                    <a:pt x="84" y="6"/>
                    <a:pt x="84" y="6"/>
                    <a:pt x="82" y="6"/>
                  </a:cubicBezTo>
                  <a:cubicBezTo>
                    <a:pt x="81" y="6"/>
                    <a:pt x="80" y="7"/>
                    <a:pt x="81" y="8"/>
                  </a:cubicBezTo>
                  <a:cubicBezTo>
                    <a:pt x="82" y="8"/>
                    <a:pt x="85" y="8"/>
                    <a:pt x="86" y="7"/>
                  </a:cubicBezTo>
                  <a:cubicBezTo>
                    <a:pt x="87" y="6"/>
                    <a:pt x="88" y="7"/>
                    <a:pt x="88" y="6"/>
                  </a:cubicBezTo>
                  <a:cubicBezTo>
                    <a:pt x="89" y="5"/>
                    <a:pt x="84" y="5"/>
                    <a:pt x="84" y="6"/>
                  </a:cubicBezTo>
                  <a:close/>
                  <a:moveTo>
                    <a:pt x="95" y="4"/>
                  </a:moveTo>
                  <a:cubicBezTo>
                    <a:pt x="96" y="4"/>
                    <a:pt x="94" y="4"/>
                    <a:pt x="94" y="3"/>
                  </a:cubicBezTo>
                  <a:cubicBezTo>
                    <a:pt x="94" y="3"/>
                    <a:pt x="91" y="2"/>
                    <a:pt x="91" y="3"/>
                  </a:cubicBezTo>
                  <a:cubicBezTo>
                    <a:pt x="91" y="4"/>
                    <a:pt x="88" y="4"/>
                    <a:pt x="89" y="5"/>
                  </a:cubicBezTo>
                  <a:cubicBezTo>
                    <a:pt x="91" y="6"/>
                    <a:pt x="95" y="5"/>
                    <a:pt x="95" y="4"/>
                  </a:cubicBezTo>
                  <a:close/>
                  <a:moveTo>
                    <a:pt x="85" y="3"/>
                  </a:moveTo>
                  <a:cubicBezTo>
                    <a:pt x="85" y="2"/>
                    <a:pt x="83" y="3"/>
                    <a:pt x="81" y="2"/>
                  </a:cubicBezTo>
                  <a:cubicBezTo>
                    <a:pt x="79" y="2"/>
                    <a:pt x="78" y="2"/>
                    <a:pt x="80" y="3"/>
                  </a:cubicBezTo>
                  <a:cubicBezTo>
                    <a:pt x="80" y="3"/>
                    <a:pt x="77" y="3"/>
                    <a:pt x="77" y="4"/>
                  </a:cubicBezTo>
                  <a:cubicBezTo>
                    <a:pt x="78" y="5"/>
                    <a:pt x="85" y="5"/>
                    <a:pt x="85" y="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1"/>
                    <a:pt x="74" y="41"/>
                  </a:cubicBezTo>
                  <a:cubicBezTo>
                    <a:pt x="72" y="41"/>
                    <a:pt x="74" y="41"/>
                    <a:pt x="74" y="42"/>
                  </a:cubicBezTo>
                  <a:cubicBezTo>
                    <a:pt x="74" y="43"/>
                    <a:pt x="73" y="42"/>
                    <a:pt x="73" y="44"/>
                  </a:cubicBezTo>
                  <a:cubicBezTo>
                    <a:pt x="73" y="45"/>
                    <a:pt x="71" y="44"/>
                    <a:pt x="70" y="45"/>
                  </a:cubicBezTo>
                  <a:cubicBezTo>
                    <a:pt x="70" y="46"/>
                    <a:pt x="71" y="46"/>
                    <a:pt x="72" y="46"/>
                  </a:cubicBezTo>
                  <a:cubicBezTo>
                    <a:pt x="74" y="46"/>
                    <a:pt x="72" y="47"/>
                    <a:pt x="73" y="48"/>
                  </a:cubicBezTo>
                  <a:cubicBezTo>
                    <a:pt x="74" y="48"/>
                    <a:pt x="74" y="48"/>
                    <a:pt x="74" y="47"/>
                  </a:cubicBezTo>
                  <a:cubicBezTo>
                    <a:pt x="73" y="46"/>
                    <a:pt x="76" y="48"/>
                    <a:pt x="75" y="48"/>
                  </a:cubicBezTo>
                  <a:cubicBezTo>
                    <a:pt x="74" y="49"/>
                    <a:pt x="77" y="50"/>
                    <a:pt x="78" y="50"/>
                  </a:cubicBezTo>
                  <a:cubicBezTo>
                    <a:pt x="80" y="50"/>
                    <a:pt x="84" y="51"/>
                    <a:pt x="84" y="50"/>
                  </a:cubicBezTo>
                  <a:cubicBezTo>
                    <a:pt x="84" y="49"/>
                    <a:pt x="82" y="49"/>
                    <a:pt x="81" y="47"/>
                  </a:cubicBezTo>
                  <a:cubicBezTo>
                    <a:pt x="80" y="46"/>
                    <a:pt x="79" y="44"/>
                    <a:pt x="80" y="43"/>
                  </a:cubicBezTo>
                  <a:cubicBezTo>
                    <a:pt x="82" y="42"/>
                    <a:pt x="80" y="41"/>
                    <a:pt x="82" y="40"/>
                  </a:cubicBezTo>
                  <a:cubicBezTo>
                    <a:pt x="84" y="39"/>
                    <a:pt x="83" y="38"/>
                    <a:pt x="84" y="38"/>
                  </a:cubicBezTo>
                  <a:cubicBezTo>
                    <a:pt x="85" y="38"/>
                    <a:pt x="84" y="36"/>
                    <a:pt x="85" y="36"/>
                  </a:cubicBezTo>
                  <a:cubicBezTo>
                    <a:pt x="86" y="36"/>
                    <a:pt x="87" y="35"/>
                    <a:pt x="87" y="34"/>
                  </a:cubicBezTo>
                  <a:cubicBezTo>
                    <a:pt x="86" y="34"/>
                    <a:pt x="88" y="34"/>
                    <a:pt x="89" y="33"/>
                  </a:cubicBezTo>
                  <a:cubicBezTo>
                    <a:pt x="89" y="33"/>
                    <a:pt x="91" y="33"/>
                    <a:pt x="92" y="32"/>
                  </a:cubicBezTo>
                  <a:cubicBezTo>
                    <a:pt x="92" y="31"/>
                    <a:pt x="100" y="28"/>
                    <a:pt x="104" y="27"/>
                  </a:cubicBezTo>
                  <a:cubicBezTo>
                    <a:pt x="108" y="26"/>
                    <a:pt x="111" y="25"/>
                    <a:pt x="110" y="23"/>
                  </a:cubicBezTo>
                  <a:cubicBezTo>
                    <a:pt x="108" y="22"/>
                    <a:pt x="104" y="24"/>
                    <a:pt x="103" y="25"/>
                  </a:cubicBezTo>
                  <a:cubicBezTo>
                    <a:pt x="102" y="26"/>
                    <a:pt x="100" y="25"/>
                    <a:pt x="99" y="26"/>
                  </a:cubicBezTo>
                  <a:cubicBezTo>
                    <a:pt x="98" y="26"/>
                    <a:pt x="96" y="27"/>
                    <a:pt x="95" y="26"/>
                  </a:cubicBezTo>
                  <a:cubicBezTo>
                    <a:pt x="94" y="25"/>
                    <a:pt x="92" y="27"/>
                    <a:pt x="91" y="27"/>
                  </a:cubicBezTo>
                  <a:cubicBezTo>
                    <a:pt x="91" y="27"/>
                    <a:pt x="90" y="28"/>
                    <a:pt x="89" y="28"/>
                  </a:cubicBezTo>
                  <a:cubicBezTo>
                    <a:pt x="88" y="27"/>
                    <a:pt x="86" y="28"/>
                    <a:pt x="86" y="29"/>
                  </a:cubicBezTo>
                  <a:cubicBezTo>
                    <a:pt x="86" y="29"/>
                    <a:pt x="84" y="29"/>
                    <a:pt x="84" y="30"/>
                  </a:cubicBezTo>
                  <a:cubicBezTo>
                    <a:pt x="84" y="30"/>
                    <a:pt x="83" y="31"/>
                    <a:pt x="82" y="30"/>
                  </a:cubicBezTo>
                  <a:cubicBezTo>
                    <a:pt x="82" y="30"/>
                    <a:pt x="81" y="31"/>
                    <a:pt x="82" y="32"/>
                  </a:cubicBezTo>
                  <a:cubicBezTo>
                    <a:pt x="83" y="33"/>
                    <a:pt x="80" y="33"/>
                    <a:pt x="81" y="33"/>
                  </a:cubicBezTo>
                  <a:cubicBezTo>
                    <a:pt x="81" y="34"/>
                    <a:pt x="80" y="34"/>
                    <a:pt x="80" y="35"/>
                  </a:cubicBezTo>
                  <a:cubicBezTo>
                    <a:pt x="80" y="35"/>
                    <a:pt x="79" y="36"/>
                    <a:pt x="78" y="36"/>
                  </a:cubicBezTo>
                  <a:cubicBezTo>
                    <a:pt x="77" y="36"/>
                    <a:pt x="76" y="37"/>
                    <a:pt x="78" y="37"/>
                  </a:cubicBezTo>
                  <a:cubicBezTo>
                    <a:pt x="79" y="37"/>
                    <a:pt x="77" y="38"/>
                    <a:pt x="77" y="39"/>
                  </a:cubicBezTo>
                  <a:cubicBezTo>
                    <a:pt x="77" y="40"/>
                    <a:pt x="75" y="39"/>
                    <a:pt x="7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00" name="Freeform 327"/>
            <p:cNvSpPr>
              <a:spLocks/>
            </p:cNvSpPr>
            <p:nvPr/>
          </p:nvSpPr>
          <p:spPr bwMode="auto">
            <a:xfrm>
              <a:off x="3188" y="2212"/>
              <a:ext cx="166" cy="179"/>
            </a:xfrm>
            <a:custGeom>
              <a:avLst/>
              <a:gdLst>
                <a:gd name="T0" fmla="*/ 36 w 40"/>
                <a:gd name="T1" fmla="*/ 20 h 43"/>
                <a:gd name="T2" fmla="*/ 36 w 40"/>
                <a:gd name="T3" fmla="*/ 19 h 43"/>
                <a:gd name="T4" fmla="*/ 35 w 40"/>
                <a:gd name="T5" fmla="*/ 18 h 43"/>
                <a:gd name="T6" fmla="*/ 36 w 40"/>
                <a:gd name="T7" fmla="*/ 16 h 43"/>
                <a:gd name="T8" fmla="*/ 37 w 40"/>
                <a:gd name="T9" fmla="*/ 14 h 43"/>
                <a:gd name="T10" fmla="*/ 38 w 40"/>
                <a:gd name="T11" fmla="*/ 11 h 43"/>
                <a:gd name="T12" fmla="*/ 40 w 40"/>
                <a:gd name="T13" fmla="*/ 9 h 43"/>
                <a:gd name="T14" fmla="*/ 40 w 40"/>
                <a:gd name="T15" fmla="*/ 7 h 43"/>
                <a:gd name="T16" fmla="*/ 40 w 40"/>
                <a:gd name="T17" fmla="*/ 5 h 43"/>
                <a:gd name="T18" fmla="*/ 36 w 40"/>
                <a:gd name="T19" fmla="*/ 3 h 43"/>
                <a:gd name="T20" fmla="*/ 34 w 40"/>
                <a:gd name="T21" fmla="*/ 3 h 43"/>
                <a:gd name="T22" fmla="*/ 32 w 40"/>
                <a:gd name="T23" fmla="*/ 1 h 43"/>
                <a:gd name="T24" fmla="*/ 30 w 40"/>
                <a:gd name="T25" fmla="*/ 2 h 43"/>
                <a:gd name="T26" fmla="*/ 26 w 40"/>
                <a:gd name="T27" fmla="*/ 2 h 43"/>
                <a:gd name="T28" fmla="*/ 22 w 40"/>
                <a:gd name="T29" fmla="*/ 2 h 43"/>
                <a:gd name="T30" fmla="*/ 17 w 40"/>
                <a:gd name="T31" fmla="*/ 3 h 43"/>
                <a:gd name="T32" fmla="*/ 13 w 40"/>
                <a:gd name="T33" fmla="*/ 3 h 43"/>
                <a:gd name="T34" fmla="*/ 13 w 40"/>
                <a:gd name="T35" fmla="*/ 7 h 43"/>
                <a:gd name="T36" fmla="*/ 10 w 40"/>
                <a:gd name="T37" fmla="*/ 14 h 43"/>
                <a:gd name="T38" fmla="*/ 8 w 40"/>
                <a:gd name="T39" fmla="*/ 20 h 43"/>
                <a:gd name="T40" fmla="*/ 6 w 40"/>
                <a:gd name="T41" fmla="*/ 23 h 43"/>
                <a:gd name="T42" fmla="*/ 3 w 40"/>
                <a:gd name="T43" fmla="*/ 23 h 43"/>
                <a:gd name="T44" fmla="*/ 0 w 40"/>
                <a:gd name="T45" fmla="*/ 24 h 43"/>
                <a:gd name="T46" fmla="*/ 1 w 40"/>
                <a:gd name="T47" fmla="*/ 27 h 43"/>
                <a:gd name="T48" fmla="*/ 9 w 40"/>
                <a:gd name="T49" fmla="*/ 26 h 43"/>
                <a:gd name="T50" fmla="*/ 10 w 40"/>
                <a:gd name="T51" fmla="*/ 30 h 43"/>
                <a:gd name="T52" fmla="*/ 15 w 40"/>
                <a:gd name="T53" fmla="*/ 31 h 43"/>
                <a:gd name="T54" fmla="*/ 17 w 40"/>
                <a:gd name="T55" fmla="*/ 29 h 43"/>
                <a:gd name="T56" fmla="*/ 20 w 40"/>
                <a:gd name="T57" fmla="*/ 30 h 43"/>
                <a:gd name="T58" fmla="*/ 20 w 40"/>
                <a:gd name="T59" fmla="*/ 34 h 43"/>
                <a:gd name="T60" fmla="*/ 21 w 40"/>
                <a:gd name="T61" fmla="*/ 38 h 43"/>
                <a:gd name="T62" fmla="*/ 24 w 40"/>
                <a:gd name="T63" fmla="*/ 37 h 43"/>
                <a:gd name="T64" fmla="*/ 25 w 40"/>
                <a:gd name="T65" fmla="*/ 38 h 43"/>
                <a:gd name="T66" fmla="*/ 27 w 40"/>
                <a:gd name="T67" fmla="*/ 38 h 43"/>
                <a:gd name="T68" fmla="*/ 30 w 40"/>
                <a:gd name="T69" fmla="*/ 40 h 43"/>
                <a:gd name="T70" fmla="*/ 32 w 40"/>
                <a:gd name="T71" fmla="*/ 39 h 43"/>
                <a:gd name="T72" fmla="*/ 35 w 40"/>
                <a:gd name="T73" fmla="*/ 41 h 43"/>
                <a:gd name="T74" fmla="*/ 37 w 40"/>
                <a:gd name="T75" fmla="*/ 43 h 43"/>
                <a:gd name="T76" fmla="*/ 37 w 40"/>
                <a:gd name="T77" fmla="*/ 40 h 43"/>
                <a:gd name="T78" fmla="*/ 34 w 40"/>
                <a:gd name="T79" fmla="*/ 39 h 43"/>
                <a:gd name="T80" fmla="*/ 35 w 40"/>
                <a:gd name="T81" fmla="*/ 34 h 43"/>
                <a:gd name="T82" fmla="*/ 36 w 40"/>
                <a:gd name="T83" fmla="*/ 32 h 43"/>
                <a:gd name="T84" fmla="*/ 38 w 40"/>
                <a:gd name="T85" fmla="*/ 31 h 43"/>
                <a:gd name="T86" fmla="*/ 37 w 40"/>
                <a:gd name="T8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" h="43">
                  <a:moveTo>
                    <a:pt x="37" y="29"/>
                  </a:moveTo>
                  <a:cubicBezTo>
                    <a:pt x="36" y="28"/>
                    <a:pt x="35" y="21"/>
                    <a:pt x="36" y="20"/>
                  </a:cubicBezTo>
                  <a:cubicBezTo>
                    <a:pt x="36" y="20"/>
                    <a:pt x="36" y="20"/>
                    <a:pt x="36" y="21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5" y="19"/>
                    <a:pt x="35" y="18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6" y="16"/>
                    <a:pt x="36" y="16"/>
                  </a:cubicBezTo>
                  <a:cubicBezTo>
                    <a:pt x="36" y="16"/>
                    <a:pt x="37" y="16"/>
                    <a:pt x="37" y="16"/>
                  </a:cubicBezTo>
                  <a:cubicBezTo>
                    <a:pt x="37" y="16"/>
                    <a:pt x="37" y="15"/>
                    <a:pt x="37" y="14"/>
                  </a:cubicBezTo>
                  <a:cubicBezTo>
                    <a:pt x="37" y="14"/>
                    <a:pt x="37" y="13"/>
                    <a:pt x="37" y="12"/>
                  </a:cubicBezTo>
                  <a:cubicBezTo>
                    <a:pt x="38" y="12"/>
                    <a:pt x="37" y="11"/>
                    <a:pt x="38" y="11"/>
                  </a:cubicBezTo>
                  <a:cubicBezTo>
                    <a:pt x="38" y="11"/>
                    <a:pt x="38" y="10"/>
                    <a:pt x="39" y="10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6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4"/>
                    <a:pt x="38" y="3"/>
                    <a:pt x="37" y="3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6" y="3"/>
                    <a:pt x="35" y="2"/>
                    <a:pt x="35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2" y="2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28" y="0"/>
                    <a:pt x="28" y="1"/>
                  </a:cubicBezTo>
                  <a:cubicBezTo>
                    <a:pt x="28" y="2"/>
                    <a:pt x="27" y="2"/>
                    <a:pt x="26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3"/>
                    <a:pt x="22" y="2"/>
                    <a:pt x="22" y="2"/>
                  </a:cubicBezTo>
                  <a:cubicBezTo>
                    <a:pt x="22" y="3"/>
                    <a:pt x="21" y="4"/>
                    <a:pt x="21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6" y="2"/>
                    <a:pt x="15" y="2"/>
                  </a:cubicBezTo>
                  <a:cubicBezTo>
                    <a:pt x="14" y="2"/>
                    <a:pt x="13" y="3"/>
                    <a:pt x="13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12" y="8"/>
                    <a:pt x="12" y="8"/>
                    <a:pt x="12" y="10"/>
                  </a:cubicBezTo>
                  <a:cubicBezTo>
                    <a:pt x="12" y="11"/>
                    <a:pt x="10" y="13"/>
                    <a:pt x="10" y="14"/>
                  </a:cubicBezTo>
                  <a:cubicBezTo>
                    <a:pt x="10" y="15"/>
                    <a:pt x="8" y="16"/>
                    <a:pt x="8" y="17"/>
                  </a:cubicBezTo>
                  <a:cubicBezTo>
                    <a:pt x="8" y="17"/>
                    <a:pt x="8" y="19"/>
                    <a:pt x="8" y="20"/>
                  </a:cubicBezTo>
                  <a:cubicBezTo>
                    <a:pt x="8" y="22"/>
                    <a:pt x="7" y="21"/>
                    <a:pt x="7" y="22"/>
                  </a:cubicBezTo>
                  <a:cubicBezTo>
                    <a:pt x="7" y="23"/>
                    <a:pt x="7" y="23"/>
                    <a:pt x="6" y="23"/>
                  </a:cubicBezTo>
                  <a:cubicBezTo>
                    <a:pt x="5" y="24"/>
                    <a:pt x="5" y="24"/>
                    <a:pt x="5" y="23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3" y="24"/>
                    <a:pt x="2" y="23"/>
                    <a:pt x="2" y="23"/>
                  </a:cubicBezTo>
                  <a:cubicBezTo>
                    <a:pt x="2" y="23"/>
                    <a:pt x="1" y="24"/>
                    <a:pt x="0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2" y="26"/>
                    <a:pt x="2" y="26"/>
                  </a:cubicBezTo>
                  <a:cubicBezTo>
                    <a:pt x="3" y="26"/>
                    <a:pt x="9" y="26"/>
                    <a:pt x="9" y="26"/>
                  </a:cubicBezTo>
                  <a:cubicBezTo>
                    <a:pt x="9" y="26"/>
                    <a:pt x="10" y="27"/>
                    <a:pt x="9" y="28"/>
                  </a:cubicBezTo>
                  <a:cubicBezTo>
                    <a:pt x="9" y="29"/>
                    <a:pt x="10" y="29"/>
                    <a:pt x="10" y="30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15" y="31"/>
                    <a:pt x="15" y="29"/>
                    <a:pt x="16" y="29"/>
                  </a:cubicBezTo>
                  <a:cubicBezTo>
                    <a:pt x="16" y="28"/>
                    <a:pt x="17" y="29"/>
                    <a:pt x="17" y="29"/>
                  </a:cubicBezTo>
                  <a:cubicBezTo>
                    <a:pt x="17" y="29"/>
                    <a:pt x="17" y="29"/>
                    <a:pt x="18" y="29"/>
                  </a:cubicBezTo>
                  <a:cubicBezTo>
                    <a:pt x="19" y="29"/>
                    <a:pt x="20" y="29"/>
                    <a:pt x="20" y="30"/>
                  </a:cubicBezTo>
                  <a:cubicBezTo>
                    <a:pt x="20" y="30"/>
                    <a:pt x="20" y="31"/>
                    <a:pt x="20" y="31"/>
                  </a:cubicBezTo>
                  <a:cubicBezTo>
                    <a:pt x="21" y="32"/>
                    <a:pt x="19" y="34"/>
                    <a:pt x="20" y="34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7"/>
                    <a:pt x="21" y="38"/>
                    <a:pt x="21" y="38"/>
                  </a:cubicBezTo>
                  <a:cubicBezTo>
                    <a:pt x="21" y="38"/>
                    <a:pt x="22" y="37"/>
                    <a:pt x="22" y="37"/>
                  </a:cubicBezTo>
                  <a:cubicBezTo>
                    <a:pt x="23" y="37"/>
                    <a:pt x="24" y="37"/>
                    <a:pt x="24" y="37"/>
                  </a:cubicBezTo>
                  <a:cubicBezTo>
                    <a:pt x="24" y="37"/>
                    <a:pt x="25" y="37"/>
                    <a:pt x="25" y="37"/>
                  </a:cubicBezTo>
                  <a:cubicBezTo>
                    <a:pt x="25" y="37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7" y="38"/>
                    <a:pt x="27" y="38"/>
                  </a:cubicBezTo>
                  <a:cubicBezTo>
                    <a:pt x="27" y="39"/>
                    <a:pt x="28" y="39"/>
                    <a:pt x="28" y="39"/>
                  </a:cubicBezTo>
                  <a:cubicBezTo>
                    <a:pt x="28" y="39"/>
                    <a:pt x="29" y="40"/>
                    <a:pt x="30" y="40"/>
                  </a:cubicBezTo>
                  <a:cubicBezTo>
                    <a:pt x="30" y="40"/>
                    <a:pt x="31" y="40"/>
                    <a:pt x="31" y="40"/>
                  </a:cubicBezTo>
                  <a:cubicBezTo>
                    <a:pt x="31" y="39"/>
                    <a:pt x="31" y="39"/>
                    <a:pt x="32" y="39"/>
                  </a:cubicBezTo>
                  <a:cubicBezTo>
                    <a:pt x="32" y="40"/>
                    <a:pt x="32" y="40"/>
                    <a:pt x="33" y="40"/>
                  </a:cubicBezTo>
                  <a:cubicBezTo>
                    <a:pt x="33" y="40"/>
                    <a:pt x="35" y="40"/>
                    <a:pt x="35" y="41"/>
                  </a:cubicBezTo>
                  <a:cubicBezTo>
                    <a:pt x="35" y="41"/>
                    <a:pt x="35" y="42"/>
                    <a:pt x="35" y="43"/>
                  </a:cubicBezTo>
                  <a:cubicBezTo>
                    <a:pt x="36" y="43"/>
                    <a:pt x="37" y="43"/>
                    <a:pt x="37" y="43"/>
                  </a:cubicBezTo>
                  <a:cubicBezTo>
                    <a:pt x="37" y="43"/>
                    <a:pt x="37" y="42"/>
                    <a:pt x="37" y="42"/>
                  </a:cubicBezTo>
                  <a:cubicBezTo>
                    <a:pt x="37" y="41"/>
                    <a:pt x="37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5" y="40"/>
                    <a:pt x="34" y="39"/>
                    <a:pt x="34" y="39"/>
                  </a:cubicBezTo>
                  <a:cubicBezTo>
                    <a:pt x="34" y="39"/>
                    <a:pt x="35" y="37"/>
                    <a:pt x="35" y="37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4" y="34"/>
                    <a:pt x="35" y="34"/>
                    <a:pt x="35" y="33"/>
                  </a:cubicBezTo>
                  <a:cubicBezTo>
                    <a:pt x="35" y="33"/>
                    <a:pt x="35" y="32"/>
                    <a:pt x="36" y="32"/>
                  </a:cubicBezTo>
                  <a:cubicBezTo>
                    <a:pt x="36" y="32"/>
                    <a:pt x="38" y="32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0"/>
                    <a:pt x="37" y="29"/>
                    <a:pt x="3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01" name="Freeform 328"/>
            <p:cNvSpPr>
              <a:spLocks/>
            </p:cNvSpPr>
            <p:nvPr/>
          </p:nvSpPr>
          <p:spPr bwMode="auto">
            <a:xfrm>
              <a:off x="3337" y="2287"/>
              <a:ext cx="13" cy="21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4 h 5"/>
                <a:gd name="T6" fmla="*/ 3 w 3"/>
                <a:gd name="T7" fmla="*/ 2 h 5"/>
                <a:gd name="T8" fmla="*/ 3 w 3"/>
                <a:gd name="T9" fmla="*/ 1 h 5"/>
                <a:gd name="T10" fmla="*/ 3 w 3"/>
                <a:gd name="T11" fmla="*/ 0 h 5"/>
                <a:gd name="T12" fmla="*/ 2 w 3"/>
                <a:gd name="T13" fmla="*/ 0 h 5"/>
                <a:gd name="T14" fmla="*/ 1 w 3"/>
                <a:gd name="T15" fmla="*/ 1 h 5"/>
                <a:gd name="T16" fmla="*/ 0 w 3"/>
                <a:gd name="T17" fmla="*/ 1 h 5"/>
                <a:gd name="T18" fmla="*/ 0 w 3"/>
                <a:gd name="T19" fmla="*/ 1 h 5"/>
                <a:gd name="T20" fmla="*/ 0 w 3"/>
                <a:gd name="T2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4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02" name="Freeform 329"/>
            <p:cNvSpPr>
              <a:spLocks/>
            </p:cNvSpPr>
            <p:nvPr/>
          </p:nvSpPr>
          <p:spPr bwMode="auto">
            <a:xfrm>
              <a:off x="3345" y="2362"/>
              <a:ext cx="100" cy="158"/>
            </a:xfrm>
            <a:custGeom>
              <a:avLst/>
              <a:gdLst>
                <a:gd name="T0" fmla="*/ 23 w 24"/>
                <a:gd name="T1" fmla="*/ 10 h 38"/>
                <a:gd name="T2" fmla="*/ 23 w 24"/>
                <a:gd name="T3" fmla="*/ 6 h 38"/>
                <a:gd name="T4" fmla="*/ 23 w 24"/>
                <a:gd name="T5" fmla="*/ 1 h 38"/>
                <a:gd name="T6" fmla="*/ 23 w 24"/>
                <a:gd name="T7" fmla="*/ 0 h 38"/>
                <a:gd name="T8" fmla="*/ 20 w 24"/>
                <a:gd name="T9" fmla="*/ 2 h 38"/>
                <a:gd name="T10" fmla="*/ 19 w 24"/>
                <a:gd name="T11" fmla="*/ 2 h 38"/>
                <a:gd name="T12" fmla="*/ 17 w 24"/>
                <a:gd name="T13" fmla="*/ 2 h 38"/>
                <a:gd name="T14" fmla="*/ 17 w 24"/>
                <a:gd name="T15" fmla="*/ 3 h 38"/>
                <a:gd name="T16" fmla="*/ 15 w 24"/>
                <a:gd name="T17" fmla="*/ 3 h 38"/>
                <a:gd name="T18" fmla="*/ 14 w 24"/>
                <a:gd name="T19" fmla="*/ 3 h 38"/>
                <a:gd name="T20" fmla="*/ 13 w 24"/>
                <a:gd name="T21" fmla="*/ 3 h 38"/>
                <a:gd name="T22" fmla="*/ 12 w 24"/>
                <a:gd name="T23" fmla="*/ 3 h 38"/>
                <a:gd name="T24" fmla="*/ 10 w 24"/>
                <a:gd name="T25" fmla="*/ 3 h 38"/>
                <a:gd name="T26" fmla="*/ 10 w 24"/>
                <a:gd name="T27" fmla="*/ 4 h 38"/>
                <a:gd name="T28" fmla="*/ 11 w 24"/>
                <a:gd name="T29" fmla="*/ 8 h 38"/>
                <a:gd name="T30" fmla="*/ 12 w 24"/>
                <a:gd name="T31" fmla="*/ 10 h 38"/>
                <a:gd name="T32" fmla="*/ 12 w 24"/>
                <a:gd name="T33" fmla="*/ 12 h 38"/>
                <a:gd name="T34" fmla="*/ 11 w 24"/>
                <a:gd name="T35" fmla="*/ 13 h 38"/>
                <a:gd name="T36" fmla="*/ 11 w 24"/>
                <a:gd name="T37" fmla="*/ 15 h 38"/>
                <a:gd name="T38" fmla="*/ 9 w 24"/>
                <a:gd name="T39" fmla="*/ 13 h 38"/>
                <a:gd name="T40" fmla="*/ 9 w 24"/>
                <a:gd name="T41" fmla="*/ 10 h 38"/>
                <a:gd name="T42" fmla="*/ 8 w 24"/>
                <a:gd name="T43" fmla="*/ 9 h 38"/>
                <a:gd name="T44" fmla="*/ 6 w 24"/>
                <a:gd name="T45" fmla="*/ 8 h 38"/>
                <a:gd name="T46" fmla="*/ 0 w 24"/>
                <a:gd name="T47" fmla="*/ 11 h 38"/>
                <a:gd name="T48" fmla="*/ 1 w 24"/>
                <a:gd name="T49" fmla="*/ 12 h 38"/>
                <a:gd name="T50" fmla="*/ 0 w 24"/>
                <a:gd name="T51" fmla="*/ 12 h 38"/>
                <a:gd name="T52" fmla="*/ 1 w 24"/>
                <a:gd name="T53" fmla="*/ 13 h 38"/>
                <a:gd name="T54" fmla="*/ 4 w 24"/>
                <a:gd name="T55" fmla="*/ 14 h 38"/>
                <a:gd name="T56" fmla="*/ 6 w 24"/>
                <a:gd name="T57" fmla="*/ 14 h 38"/>
                <a:gd name="T58" fmla="*/ 6 w 24"/>
                <a:gd name="T59" fmla="*/ 18 h 38"/>
                <a:gd name="T60" fmla="*/ 6 w 24"/>
                <a:gd name="T61" fmla="*/ 20 h 38"/>
                <a:gd name="T62" fmla="*/ 6 w 24"/>
                <a:gd name="T63" fmla="*/ 22 h 38"/>
                <a:gd name="T64" fmla="*/ 5 w 24"/>
                <a:gd name="T65" fmla="*/ 23 h 38"/>
                <a:gd name="T66" fmla="*/ 5 w 24"/>
                <a:gd name="T67" fmla="*/ 25 h 38"/>
                <a:gd name="T68" fmla="*/ 2 w 24"/>
                <a:gd name="T69" fmla="*/ 28 h 38"/>
                <a:gd name="T70" fmla="*/ 2 w 24"/>
                <a:gd name="T71" fmla="*/ 28 h 38"/>
                <a:gd name="T72" fmla="*/ 4 w 24"/>
                <a:gd name="T73" fmla="*/ 32 h 38"/>
                <a:gd name="T74" fmla="*/ 4 w 24"/>
                <a:gd name="T75" fmla="*/ 36 h 38"/>
                <a:gd name="T76" fmla="*/ 4 w 24"/>
                <a:gd name="T77" fmla="*/ 38 h 38"/>
                <a:gd name="T78" fmla="*/ 6 w 24"/>
                <a:gd name="T79" fmla="*/ 38 h 38"/>
                <a:gd name="T80" fmla="*/ 6 w 24"/>
                <a:gd name="T81" fmla="*/ 37 h 38"/>
                <a:gd name="T82" fmla="*/ 5 w 24"/>
                <a:gd name="T83" fmla="*/ 36 h 38"/>
                <a:gd name="T84" fmla="*/ 9 w 24"/>
                <a:gd name="T85" fmla="*/ 34 h 38"/>
                <a:gd name="T86" fmla="*/ 11 w 24"/>
                <a:gd name="T87" fmla="*/ 32 h 38"/>
                <a:gd name="T88" fmla="*/ 12 w 24"/>
                <a:gd name="T89" fmla="*/ 29 h 38"/>
                <a:gd name="T90" fmla="*/ 11 w 24"/>
                <a:gd name="T91" fmla="*/ 26 h 38"/>
                <a:gd name="T92" fmla="*/ 10 w 24"/>
                <a:gd name="T93" fmla="*/ 23 h 38"/>
                <a:gd name="T94" fmla="*/ 10 w 24"/>
                <a:gd name="T95" fmla="*/ 22 h 38"/>
                <a:gd name="T96" fmla="*/ 11 w 24"/>
                <a:gd name="T97" fmla="*/ 20 h 38"/>
                <a:gd name="T98" fmla="*/ 13 w 24"/>
                <a:gd name="T99" fmla="*/ 19 h 38"/>
                <a:gd name="T100" fmla="*/ 16 w 24"/>
                <a:gd name="T101" fmla="*/ 17 h 38"/>
                <a:gd name="T102" fmla="*/ 20 w 24"/>
                <a:gd name="T103" fmla="*/ 15 h 38"/>
                <a:gd name="T104" fmla="*/ 23 w 24"/>
                <a:gd name="T105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" h="38">
                  <a:moveTo>
                    <a:pt x="23" y="10"/>
                  </a:moveTo>
                  <a:cubicBezTo>
                    <a:pt x="23" y="10"/>
                    <a:pt x="23" y="7"/>
                    <a:pt x="23" y="6"/>
                  </a:cubicBezTo>
                  <a:cubicBezTo>
                    <a:pt x="23" y="5"/>
                    <a:pt x="23" y="2"/>
                    <a:pt x="23" y="1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2" y="1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0" y="5"/>
                    <a:pt x="11" y="7"/>
                    <a:pt x="11" y="8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3" y="10"/>
                    <a:pt x="12" y="10"/>
                    <a:pt x="12" y="12"/>
                  </a:cubicBezTo>
                  <a:cubicBezTo>
                    <a:pt x="13" y="13"/>
                    <a:pt x="12" y="13"/>
                    <a:pt x="11" y="13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1" y="16"/>
                    <a:pt x="9" y="13"/>
                    <a:pt x="9" y="13"/>
                  </a:cubicBezTo>
                  <a:cubicBezTo>
                    <a:pt x="9" y="12"/>
                    <a:pt x="10" y="11"/>
                    <a:pt x="9" y="10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3" y="13"/>
                    <a:pt x="4" y="14"/>
                  </a:cubicBezTo>
                  <a:cubicBezTo>
                    <a:pt x="4" y="14"/>
                    <a:pt x="6" y="14"/>
                    <a:pt x="6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21"/>
                    <a:pt x="6" y="22"/>
                  </a:cubicBezTo>
                  <a:cubicBezTo>
                    <a:pt x="7" y="22"/>
                    <a:pt x="6" y="23"/>
                    <a:pt x="5" y="23"/>
                  </a:cubicBezTo>
                  <a:cubicBezTo>
                    <a:pt x="5" y="24"/>
                    <a:pt x="5" y="25"/>
                    <a:pt x="5" y="25"/>
                  </a:cubicBezTo>
                  <a:cubicBezTo>
                    <a:pt x="4" y="26"/>
                    <a:pt x="3" y="27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28"/>
                    <a:pt x="3" y="31"/>
                    <a:pt x="4" y="32"/>
                  </a:cubicBezTo>
                  <a:cubicBezTo>
                    <a:pt x="4" y="32"/>
                    <a:pt x="4" y="36"/>
                    <a:pt x="4" y="36"/>
                  </a:cubicBezTo>
                  <a:cubicBezTo>
                    <a:pt x="4" y="36"/>
                    <a:pt x="4" y="38"/>
                    <a:pt x="4" y="38"/>
                  </a:cubicBezTo>
                  <a:cubicBezTo>
                    <a:pt x="4" y="38"/>
                    <a:pt x="5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6"/>
                    <a:pt x="5" y="37"/>
                    <a:pt x="5" y="36"/>
                  </a:cubicBezTo>
                  <a:cubicBezTo>
                    <a:pt x="5" y="36"/>
                    <a:pt x="7" y="34"/>
                    <a:pt x="9" y="34"/>
                  </a:cubicBezTo>
                  <a:cubicBezTo>
                    <a:pt x="10" y="33"/>
                    <a:pt x="11" y="33"/>
                    <a:pt x="11" y="32"/>
                  </a:cubicBezTo>
                  <a:cubicBezTo>
                    <a:pt x="12" y="31"/>
                    <a:pt x="11" y="30"/>
                    <a:pt x="12" y="29"/>
                  </a:cubicBezTo>
                  <a:cubicBezTo>
                    <a:pt x="12" y="28"/>
                    <a:pt x="11" y="28"/>
                    <a:pt x="11" y="26"/>
                  </a:cubicBezTo>
                  <a:cubicBezTo>
                    <a:pt x="11" y="24"/>
                    <a:pt x="10" y="24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2" y="19"/>
                    <a:pt x="12" y="20"/>
                    <a:pt x="13" y="19"/>
                  </a:cubicBezTo>
                  <a:cubicBezTo>
                    <a:pt x="14" y="19"/>
                    <a:pt x="14" y="18"/>
                    <a:pt x="16" y="17"/>
                  </a:cubicBezTo>
                  <a:cubicBezTo>
                    <a:pt x="17" y="16"/>
                    <a:pt x="19" y="16"/>
                    <a:pt x="20" y="15"/>
                  </a:cubicBezTo>
                  <a:cubicBezTo>
                    <a:pt x="21" y="14"/>
                    <a:pt x="24" y="11"/>
                    <a:pt x="2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03" name="Freeform 330"/>
            <p:cNvSpPr>
              <a:spLocks/>
            </p:cNvSpPr>
            <p:nvPr/>
          </p:nvSpPr>
          <p:spPr bwMode="auto">
            <a:xfrm>
              <a:off x="3341" y="2274"/>
              <a:ext cx="100" cy="100"/>
            </a:xfrm>
            <a:custGeom>
              <a:avLst/>
              <a:gdLst>
                <a:gd name="T0" fmla="*/ 22 w 24"/>
                <a:gd name="T1" fmla="*/ 19 h 24"/>
                <a:gd name="T2" fmla="*/ 21 w 24"/>
                <a:gd name="T3" fmla="*/ 17 h 24"/>
                <a:gd name="T4" fmla="*/ 21 w 24"/>
                <a:gd name="T5" fmla="*/ 15 h 24"/>
                <a:gd name="T6" fmla="*/ 21 w 24"/>
                <a:gd name="T7" fmla="*/ 14 h 24"/>
                <a:gd name="T8" fmla="*/ 20 w 24"/>
                <a:gd name="T9" fmla="*/ 12 h 24"/>
                <a:gd name="T10" fmla="*/ 21 w 24"/>
                <a:gd name="T11" fmla="*/ 9 h 24"/>
                <a:gd name="T12" fmla="*/ 18 w 24"/>
                <a:gd name="T13" fmla="*/ 6 h 24"/>
                <a:gd name="T14" fmla="*/ 18 w 24"/>
                <a:gd name="T15" fmla="*/ 5 h 24"/>
                <a:gd name="T16" fmla="*/ 9 w 24"/>
                <a:gd name="T17" fmla="*/ 0 h 24"/>
                <a:gd name="T18" fmla="*/ 8 w 24"/>
                <a:gd name="T19" fmla="*/ 2 h 24"/>
                <a:gd name="T20" fmla="*/ 8 w 24"/>
                <a:gd name="T21" fmla="*/ 4 h 24"/>
                <a:gd name="T22" fmla="*/ 5 w 24"/>
                <a:gd name="T23" fmla="*/ 3 h 24"/>
                <a:gd name="T24" fmla="*/ 5 w 24"/>
                <a:gd name="T25" fmla="*/ 0 h 24"/>
                <a:gd name="T26" fmla="*/ 3 w 24"/>
                <a:gd name="T27" fmla="*/ 0 h 24"/>
                <a:gd name="T28" fmla="*/ 2 w 24"/>
                <a:gd name="T29" fmla="*/ 0 h 24"/>
                <a:gd name="T30" fmla="*/ 2 w 24"/>
                <a:gd name="T31" fmla="*/ 1 h 24"/>
                <a:gd name="T32" fmla="*/ 3 w 24"/>
                <a:gd name="T33" fmla="*/ 3 h 24"/>
                <a:gd name="T34" fmla="*/ 2 w 24"/>
                <a:gd name="T35" fmla="*/ 3 h 24"/>
                <a:gd name="T36" fmla="*/ 2 w 24"/>
                <a:gd name="T37" fmla="*/ 4 h 24"/>
                <a:gd name="T38" fmla="*/ 2 w 24"/>
                <a:gd name="T39" fmla="*/ 5 h 24"/>
                <a:gd name="T40" fmla="*/ 1 w 24"/>
                <a:gd name="T41" fmla="*/ 7 h 24"/>
                <a:gd name="T42" fmla="*/ 0 w 24"/>
                <a:gd name="T43" fmla="*/ 8 h 24"/>
                <a:gd name="T44" fmla="*/ 1 w 24"/>
                <a:gd name="T45" fmla="*/ 12 h 24"/>
                <a:gd name="T46" fmla="*/ 2 w 24"/>
                <a:gd name="T47" fmla="*/ 15 h 24"/>
                <a:gd name="T48" fmla="*/ 3 w 24"/>
                <a:gd name="T49" fmla="*/ 17 h 24"/>
                <a:gd name="T50" fmla="*/ 1 w 24"/>
                <a:gd name="T51" fmla="*/ 16 h 24"/>
                <a:gd name="T52" fmla="*/ 1 w 24"/>
                <a:gd name="T53" fmla="*/ 16 h 24"/>
                <a:gd name="T54" fmla="*/ 1 w 24"/>
                <a:gd name="T55" fmla="*/ 16 h 24"/>
                <a:gd name="T56" fmla="*/ 3 w 24"/>
                <a:gd name="T57" fmla="*/ 17 h 24"/>
                <a:gd name="T58" fmla="*/ 5 w 24"/>
                <a:gd name="T59" fmla="*/ 18 h 24"/>
                <a:gd name="T60" fmla="*/ 8 w 24"/>
                <a:gd name="T61" fmla="*/ 19 h 24"/>
                <a:gd name="T62" fmla="*/ 8 w 24"/>
                <a:gd name="T63" fmla="*/ 19 h 24"/>
                <a:gd name="T64" fmla="*/ 9 w 24"/>
                <a:gd name="T65" fmla="*/ 19 h 24"/>
                <a:gd name="T66" fmla="*/ 10 w 24"/>
                <a:gd name="T67" fmla="*/ 19 h 24"/>
                <a:gd name="T68" fmla="*/ 11 w 24"/>
                <a:gd name="T69" fmla="*/ 24 h 24"/>
                <a:gd name="T70" fmla="*/ 13 w 24"/>
                <a:gd name="T71" fmla="*/ 24 h 24"/>
                <a:gd name="T72" fmla="*/ 14 w 24"/>
                <a:gd name="T73" fmla="*/ 24 h 24"/>
                <a:gd name="T74" fmla="*/ 15 w 24"/>
                <a:gd name="T75" fmla="*/ 24 h 24"/>
                <a:gd name="T76" fmla="*/ 16 w 24"/>
                <a:gd name="T77" fmla="*/ 24 h 24"/>
                <a:gd name="T78" fmla="*/ 18 w 24"/>
                <a:gd name="T79" fmla="*/ 24 h 24"/>
                <a:gd name="T80" fmla="*/ 18 w 24"/>
                <a:gd name="T81" fmla="*/ 23 h 24"/>
                <a:gd name="T82" fmla="*/ 20 w 24"/>
                <a:gd name="T83" fmla="*/ 23 h 24"/>
                <a:gd name="T84" fmla="*/ 21 w 24"/>
                <a:gd name="T85" fmla="*/ 23 h 24"/>
                <a:gd name="T86" fmla="*/ 24 w 24"/>
                <a:gd name="T87" fmla="*/ 21 h 24"/>
                <a:gd name="T88" fmla="*/ 22 w 24"/>
                <a:gd name="T89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" h="24">
                  <a:moveTo>
                    <a:pt x="22" y="19"/>
                  </a:moveTo>
                  <a:cubicBezTo>
                    <a:pt x="22" y="18"/>
                    <a:pt x="21" y="18"/>
                    <a:pt x="21" y="17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1" y="15"/>
                    <a:pt x="21" y="15"/>
                    <a:pt x="21" y="14"/>
                  </a:cubicBezTo>
                  <a:cubicBezTo>
                    <a:pt x="22" y="13"/>
                    <a:pt x="21" y="13"/>
                    <a:pt x="20" y="12"/>
                  </a:cubicBezTo>
                  <a:cubicBezTo>
                    <a:pt x="20" y="11"/>
                    <a:pt x="21" y="10"/>
                    <a:pt x="21" y="9"/>
                  </a:cubicBezTo>
                  <a:cubicBezTo>
                    <a:pt x="19" y="7"/>
                    <a:pt x="18" y="6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8" y="2"/>
                    <a:pt x="9" y="3"/>
                    <a:pt x="8" y="4"/>
                  </a:cubicBezTo>
                  <a:cubicBezTo>
                    <a:pt x="8" y="4"/>
                    <a:pt x="6" y="3"/>
                    <a:pt x="5" y="3"/>
                  </a:cubicBezTo>
                  <a:cubicBezTo>
                    <a:pt x="4" y="4"/>
                    <a:pt x="4" y="2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2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7"/>
                    <a:pt x="1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0"/>
                    <a:pt x="0" y="12"/>
                    <a:pt x="1" y="12"/>
                  </a:cubicBezTo>
                  <a:cubicBezTo>
                    <a:pt x="2" y="13"/>
                    <a:pt x="2" y="14"/>
                    <a:pt x="2" y="15"/>
                  </a:cubicBezTo>
                  <a:cubicBezTo>
                    <a:pt x="2" y="16"/>
                    <a:pt x="3" y="16"/>
                    <a:pt x="3" y="17"/>
                  </a:cubicBezTo>
                  <a:cubicBezTo>
                    <a:pt x="2" y="17"/>
                    <a:pt x="2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7"/>
                    <a:pt x="3" y="17"/>
                    <a:pt x="3" y="17"/>
                  </a:cubicBezTo>
                  <a:cubicBezTo>
                    <a:pt x="3" y="17"/>
                    <a:pt x="4" y="18"/>
                    <a:pt x="5" y="18"/>
                  </a:cubicBezTo>
                  <a:cubicBezTo>
                    <a:pt x="5" y="18"/>
                    <a:pt x="7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10" y="19"/>
                    <a:pt x="10" y="19"/>
                  </a:cubicBezTo>
                  <a:cubicBezTo>
                    <a:pt x="10" y="19"/>
                    <a:pt x="11" y="22"/>
                    <a:pt x="11" y="24"/>
                  </a:cubicBezTo>
                  <a:cubicBezTo>
                    <a:pt x="12" y="24"/>
                    <a:pt x="12" y="24"/>
                    <a:pt x="13" y="24"/>
                  </a:cubicBezTo>
                  <a:cubicBezTo>
                    <a:pt x="13" y="24"/>
                    <a:pt x="13" y="23"/>
                    <a:pt x="14" y="24"/>
                  </a:cubicBezTo>
                  <a:cubicBezTo>
                    <a:pt x="14" y="24"/>
                    <a:pt x="14" y="24"/>
                    <a:pt x="15" y="24"/>
                  </a:cubicBezTo>
                  <a:cubicBezTo>
                    <a:pt x="15" y="24"/>
                    <a:pt x="16" y="24"/>
                    <a:pt x="16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19" y="24"/>
                    <a:pt x="20" y="23"/>
                  </a:cubicBezTo>
                  <a:cubicBezTo>
                    <a:pt x="20" y="23"/>
                    <a:pt x="21" y="23"/>
                    <a:pt x="21" y="23"/>
                  </a:cubicBezTo>
                  <a:cubicBezTo>
                    <a:pt x="21" y="23"/>
                    <a:pt x="23" y="22"/>
                    <a:pt x="24" y="21"/>
                  </a:cubicBezTo>
                  <a:cubicBezTo>
                    <a:pt x="24" y="20"/>
                    <a:pt x="22" y="21"/>
                    <a:pt x="2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04" name="Freeform 331"/>
            <p:cNvSpPr>
              <a:spLocks/>
            </p:cNvSpPr>
            <p:nvPr/>
          </p:nvSpPr>
          <p:spPr bwMode="auto">
            <a:xfrm>
              <a:off x="3370" y="2354"/>
              <a:ext cx="29" cy="74"/>
            </a:xfrm>
            <a:custGeom>
              <a:avLst/>
              <a:gdLst>
                <a:gd name="T0" fmla="*/ 6 w 7"/>
                <a:gd name="T1" fmla="*/ 12 h 18"/>
                <a:gd name="T2" fmla="*/ 5 w 7"/>
                <a:gd name="T3" fmla="*/ 10 h 18"/>
                <a:gd name="T4" fmla="*/ 5 w 7"/>
                <a:gd name="T5" fmla="*/ 11 h 18"/>
                <a:gd name="T6" fmla="*/ 3 w 7"/>
                <a:gd name="T7" fmla="*/ 7 h 18"/>
                <a:gd name="T8" fmla="*/ 3 w 7"/>
                <a:gd name="T9" fmla="*/ 3 h 18"/>
                <a:gd name="T10" fmla="*/ 2 w 7"/>
                <a:gd name="T11" fmla="*/ 0 h 18"/>
                <a:gd name="T12" fmla="*/ 1 w 7"/>
                <a:gd name="T13" fmla="*/ 0 h 18"/>
                <a:gd name="T14" fmla="*/ 2 w 7"/>
                <a:gd name="T15" fmla="*/ 3 h 18"/>
                <a:gd name="T16" fmla="*/ 1 w 7"/>
                <a:gd name="T17" fmla="*/ 3 h 18"/>
                <a:gd name="T18" fmla="*/ 1 w 7"/>
                <a:gd name="T19" fmla="*/ 7 h 18"/>
                <a:gd name="T20" fmla="*/ 0 w 7"/>
                <a:gd name="T21" fmla="*/ 7 h 18"/>
                <a:gd name="T22" fmla="*/ 0 w 7"/>
                <a:gd name="T23" fmla="*/ 9 h 18"/>
                <a:gd name="T24" fmla="*/ 0 w 7"/>
                <a:gd name="T25" fmla="*/ 10 h 18"/>
                <a:gd name="T26" fmla="*/ 0 w 7"/>
                <a:gd name="T27" fmla="*/ 10 h 18"/>
                <a:gd name="T28" fmla="*/ 2 w 7"/>
                <a:gd name="T29" fmla="*/ 11 h 18"/>
                <a:gd name="T30" fmla="*/ 3 w 7"/>
                <a:gd name="T31" fmla="*/ 12 h 18"/>
                <a:gd name="T32" fmla="*/ 3 w 7"/>
                <a:gd name="T33" fmla="*/ 15 h 18"/>
                <a:gd name="T34" fmla="*/ 5 w 7"/>
                <a:gd name="T35" fmla="*/ 17 h 18"/>
                <a:gd name="T36" fmla="*/ 5 w 7"/>
                <a:gd name="T37" fmla="*/ 15 h 18"/>
                <a:gd name="T38" fmla="*/ 6 w 7"/>
                <a:gd name="T39" fmla="*/ 14 h 18"/>
                <a:gd name="T40" fmla="*/ 6 w 7"/>
                <a:gd name="T4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8">
                  <a:moveTo>
                    <a:pt x="6" y="12"/>
                  </a:moveTo>
                  <a:cubicBezTo>
                    <a:pt x="6" y="11"/>
                    <a:pt x="6" y="11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4" y="11"/>
                    <a:pt x="3" y="9"/>
                    <a:pt x="3" y="7"/>
                  </a:cubicBezTo>
                  <a:cubicBezTo>
                    <a:pt x="2" y="6"/>
                    <a:pt x="4" y="5"/>
                    <a:pt x="3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2" y="3"/>
                    <a:pt x="1" y="2"/>
                    <a:pt x="1" y="3"/>
                  </a:cubicBezTo>
                  <a:cubicBezTo>
                    <a:pt x="1" y="4"/>
                    <a:pt x="1" y="6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4" y="13"/>
                    <a:pt x="3" y="14"/>
                    <a:pt x="3" y="15"/>
                  </a:cubicBezTo>
                  <a:cubicBezTo>
                    <a:pt x="3" y="15"/>
                    <a:pt x="5" y="18"/>
                    <a:pt x="5" y="17"/>
                  </a:cubicBezTo>
                  <a:cubicBezTo>
                    <a:pt x="5" y="17"/>
                    <a:pt x="5" y="16"/>
                    <a:pt x="5" y="15"/>
                  </a:cubicBezTo>
                  <a:cubicBezTo>
                    <a:pt x="6" y="15"/>
                    <a:pt x="7" y="15"/>
                    <a:pt x="6" y="14"/>
                  </a:cubicBezTo>
                  <a:cubicBezTo>
                    <a:pt x="6" y="12"/>
                    <a:pt x="7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05" name="Freeform 332"/>
            <p:cNvSpPr>
              <a:spLocks/>
            </p:cNvSpPr>
            <p:nvPr/>
          </p:nvSpPr>
          <p:spPr bwMode="auto">
            <a:xfrm>
              <a:off x="3694" y="1863"/>
              <a:ext cx="71" cy="50"/>
            </a:xfrm>
            <a:custGeom>
              <a:avLst/>
              <a:gdLst>
                <a:gd name="T0" fmla="*/ 14 w 17"/>
                <a:gd name="T1" fmla="*/ 10 h 12"/>
                <a:gd name="T2" fmla="*/ 15 w 17"/>
                <a:gd name="T3" fmla="*/ 10 h 12"/>
                <a:gd name="T4" fmla="*/ 16 w 17"/>
                <a:gd name="T5" fmla="*/ 11 h 12"/>
                <a:gd name="T6" fmla="*/ 17 w 17"/>
                <a:gd name="T7" fmla="*/ 11 h 12"/>
                <a:gd name="T8" fmla="*/ 17 w 17"/>
                <a:gd name="T9" fmla="*/ 8 h 12"/>
                <a:gd name="T10" fmla="*/ 15 w 17"/>
                <a:gd name="T11" fmla="*/ 6 h 12"/>
                <a:gd name="T12" fmla="*/ 14 w 17"/>
                <a:gd name="T13" fmla="*/ 4 h 12"/>
                <a:gd name="T14" fmla="*/ 11 w 17"/>
                <a:gd name="T15" fmla="*/ 5 h 12"/>
                <a:gd name="T16" fmla="*/ 9 w 17"/>
                <a:gd name="T17" fmla="*/ 4 h 12"/>
                <a:gd name="T18" fmla="*/ 7 w 17"/>
                <a:gd name="T19" fmla="*/ 4 h 12"/>
                <a:gd name="T20" fmla="*/ 4 w 17"/>
                <a:gd name="T21" fmla="*/ 4 h 12"/>
                <a:gd name="T22" fmla="*/ 6 w 17"/>
                <a:gd name="T23" fmla="*/ 3 h 12"/>
                <a:gd name="T24" fmla="*/ 7 w 17"/>
                <a:gd name="T25" fmla="*/ 3 h 12"/>
                <a:gd name="T26" fmla="*/ 7 w 17"/>
                <a:gd name="T27" fmla="*/ 1 h 12"/>
                <a:gd name="T28" fmla="*/ 6 w 17"/>
                <a:gd name="T29" fmla="*/ 1 h 12"/>
                <a:gd name="T30" fmla="*/ 4 w 17"/>
                <a:gd name="T31" fmla="*/ 2 h 12"/>
                <a:gd name="T32" fmla="*/ 3 w 17"/>
                <a:gd name="T33" fmla="*/ 3 h 12"/>
                <a:gd name="T34" fmla="*/ 2 w 17"/>
                <a:gd name="T35" fmla="*/ 4 h 12"/>
                <a:gd name="T36" fmla="*/ 0 w 17"/>
                <a:gd name="T37" fmla="*/ 5 h 12"/>
                <a:gd name="T38" fmla="*/ 2 w 17"/>
                <a:gd name="T39" fmla="*/ 6 h 12"/>
                <a:gd name="T40" fmla="*/ 2 w 17"/>
                <a:gd name="T41" fmla="*/ 8 h 12"/>
                <a:gd name="T42" fmla="*/ 1 w 17"/>
                <a:gd name="T43" fmla="*/ 11 h 12"/>
                <a:gd name="T44" fmla="*/ 2 w 17"/>
                <a:gd name="T45" fmla="*/ 11 h 12"/>
                <a:gd name="T46" fmla="*/ 4 w 17"/>
                <a:gd name="T47" fmla="*/ 10 h 12"/>
                <a:gd name="T48" fmla="*/ 6 w 17"/>
                <a:gd name="T49" fmla="*/ 9 h 12"/>
                <a:gd name="T50" fmla="*/ 8 w 17"/>
                <a:gd name="T51" fmla="*/ 7 h 12"/>
                <a:gd name="T52" fmla="*/ 9 w 17"/>
                <a:gd name="T53" fmla="*/ 9 h 12"/>
                <a:gd name="T54" fmla="*/ 9 w 17"/>
                <a:gd name="T55" fmla="*/ 12 h 12"/>
                <a:gd name="T56" fmla="*/ 10 w 17"/>
                <a:gd name="T57" fmla="*/ 12 h 12"/>
                <a:gd name="T58" fmla="*/ 12 w 17"/>
                <a:gd name="T59" fmla="*/ 11 h 12"/>
                <a:gd name="T60" fmla="*/ 14 w 17"/>
                <a:gd name="T6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12">
                  <a:moveTo>
                    <a:pt x="14" y="10"/>
                  </a:moveTo>
                  <a:cubicBezTo>
                    <a:pt x="15" y="10"/>
                    <a:pt x="14" y="10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8"/>
                    <a:pt x="17" y="8"/>
                  </a:cubicBezTo>
                  <a:cubicBezTo>
                    <a:pt x="17" y="7"/>
                    <a:pt x="15" y="6"/>
                    <a:pt x="15" y="6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2" y="5"/>
                    <a:pt x="11" y="5"/>
                  </a:cubicBezTo>
                  <a:cubicBezTo>
                    <a:pt x="11" y="4"/>
                    <a:pt x="10" y="5"/>
                    <a:pt x="9" y="4"/>
                  </a:cubicBezTo>
                  <a:cubicBezTo>
                    <a:pt x="9" y="4"/>
                    <a:pt x="8" y="5"/>
                    <a:pt x="7" y="4"/>
                  </a:cubicBezTo>
                  <a:cubicBezTo>
                    <a:pt x="7" y="4"/>
                    <a:pt x="4" y="4"/>
                    <a:pt x="4" y="4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2"/>
                    <a:pt x="8" y="1"/>
                    <a:pt x="7" y="1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5" y="2"/>
                    <a:pt x="4" y="1"/>
                    <a:pt x="4" y="2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2" y="4"/>
                    <a:pt x="0" y="4"/>
                    <a:pt x="0" y="5"/>
                  </a:cubicBezTo>
                  <a:cubicBezTo>
                    <a:pt x="0" y="5"/>
                    <a:pt x="2" y="6"/>
                    <a:pt x="2" y="6"/>
                  </a:cubicBezTo>
                  <a:cubicBezTo>
                    <a:pt x="2" y="7"/>
                    <a:pt x="3" y="8"/>
                    <a:pt x="2" y="8"/>
                  </a:cubicBezTo>
                  <a:cubicBezTo>
                    <a:pt x="1" y="9"/>
                    <a:pt x="1" y="9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10"/>
                    <a:pt x="4" y="11"/>
                    <a:pt x="4" y="10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6" y="9"/>
                    <a:pt x="8" y="7"/>
                    <a:pt x="8" y="7"/>
                  </a:cubicBezTo>
                  <a:cubicBezTo>
                    <a:pt x="9" y="7"/>
                    <a:pt x="8" y="9"/>
                    <a:pt x="9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1"/>
                    <a:pt x="12" y="11"/>
                  </a:cubicBezTo>
                  <a:cubicBezTo>
                    <a:pt x="12" y="11"/>
                    <a:pt x="14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06" name="Freeform 333"/>
            <p:cNvSpPr>
              <a:spLocks/>
            </p:cNvSpPr>
            <p:nvPr/>
          </p:nvSpPr>
          <p:spPr bwMode="auto">
            <a:xfrm>
              <a:off x="2349" y="2025"/>
              <a:ext cx="8" cy="16"/>
            </a:xfrm>
            <a:custGeom>
              <a:avLst/>
              <a:gdLst>
                <a:gd name="T0" fmla="*/ 2 w 2"/>
                <a:gd name="T1" fmla="*/ 4 h 4"/>
                <a:gd name="T2" fmla="*/ 1 w 2"/>
                <a:gd name="T3" fmla="*/ 3 h 4"/>
                <a:gd name="T4" fmla="*/ 0 w 2"/>
                <a:gd name="T5" fmla="*/ 2 h 4"/>
                <a:gd name="T6" fmla="*/ 1 w 2"/>
                <a:gd name="T7" fmla="*/ 1 h 4"/>
                <a:gd name="T8" fmla="*/ 1 w 2"/>
                <a:gd name="T9" fmla="*/ 3 h 4"/>
                <a:gd name="T10" fmla="*/ 2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2" y="4"/>
                    <a:pt x="1" y="4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07" name="Freeform 334"/>
            <p:cNvSpPr>
              <a:spLocks/>
            </p:cNvSpPr>
            <p:nvPr/>
          </p:nvSpPr>
          <p:spPr bwMode="auto">
            <a:xfrm>
              <a:off x="2502" y="2166"/>
              <a:ext cx="9" cy="9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2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08" name="Freeform 335"/>
            <p:cNvSpPr>
              <a:spLocks/>
            </p:cNvSpPr>
            <p:nvPr/>
          </p:nvSpPr>
          <p:spPr bwMode="auto">
            <a:xfrm>
              <a:off x="3470" y="1858"/>
              <a:ext cx="29" cy="30"/>
            </a:xfrm>
            <a:custGeom>
              <a:avLst/>
              <a:gdLst>
                <a:gd name="T0" fmla="*/ 7 w 7"/>
                <a:gd name="T1" fmla="*/ 5 h 7"/>
                <a:gd name="T2" fmla="*/ 5 w 7"/>
                <a:gd name="T3" fmla="*/ 4 h 7"/>
                <a:gd name="T4" fmla="*/ 5 w 7"/>
                <a:gd name="T5" fmla="*/ 2 h 7"/>
                <a:gd name="T6" fmla="*/ 4 w 7"/>
                <a:gd name="T7" fmla="*/ 1 h 7"/>
                <a:gd name="T8" fmla="*/ 2 w 7"/>
                <a:gd name="T9" fmla="*/ 0 h 7"/>
                <a:gd name="T10" fmla="*/ 0 w 7"/>
                <a:gd name="T11" fmla="*/ 1 h 7"/>
                <a:gd name="T12" fmla="*/ 0 w 7"/>
                <a:gd name="T13" fmla="*/ 3 h 7"/>
                <a:gd name="T14" fmla="*/ 2 w 7"/>
                <a:gd name="T15" fmla="*/ 3 h 7"/>
                <a:gd name="T16" fmla="*/ 2 w 7"/>
                <a:gd name="T17" fmla="*/ 4 h 7"/>
                <a:gd name="T18" fmla="*/ 3 w 7"/>
                <a:gd name="T19" fmla="*/ 4 h 7"/>
                <a:gd name="T20" fmla="*/ 3 w 7"/>
                <a:gd name="T21" fmla="*/ 5 h 7"/>
                <a:gd name="T22" fmla="*/ 4 w 7"/>
                <a:gd name="T23" fmla="*/ 5 h 7"/>
                <a:gd name="T24" fmla="*/ 5 w 7"/>
                <a:gd name="T25" fmla="*/ 6 h 7"/>
                <a:gd name="T26" fmla="*/ 6 w 7"/>
                <a:gd name="T27" fmla="*/ 7 h 7"/>
                <a:gd name="T28" fmla="*/ 7 w 7"/>
                <a:gd name="T29" fmla="*/ 6 h 7"/>
                <a:gd name="T30" fmla="*/ 7 w 7"/>
                <a:gd name="T3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7">
                  <a:moveTo>
                    <a:pt x="7" y="5"/>
                  </a:moveTo>
                  <a:cubicBezTo>
                    <a:pt x="7" y="5"/>
                    <a:pt x="5" y="4"/>
                    <a:pt x="5" y="4"/>
                  </a:cubicBezTo>
                  <a:cubicBezTo>
                    <a:pt x="5" y="3"/>
                    <a:pt x="4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09" name="Freeform 336"/>
            <p:cNvSpPr>
              <a:spLocks noEditPoints="1"/>
            </p:cNvSpPr>
            <p:nvPr/>
          </p:nvSpPr>
          <p:spPr bwMode="auto">
            <a:xfrm>
              <a:off x="3482" y="1854"/>
              <a:ext cx="46" cy="38"/>
            </a:xfrm>
            <a:custGeom>
              <a:avLst/>
              <a:gdLst>
                <a:gd name="T0" fmla="*/ 11 w 11"/>
                <a:gd name="T1" fmla="*/ 3 h 9"/>
                <a:gd name="T2" fmla="*/ 9 w 11"/>
                <a:gd name="T3" fmla="*/ 0 h 9"/>
                <a:gd name="T4" fmla="*/ 7 w 11"/>
                <a:gd name="T5" fmla="*/ 1 h 9"/>
                <a:gd name="T6" fmla="*/ 6 w 11"/>
                <a:gd name="T7" fmla="*/ 1 h 9"/>
                <a:gd name="T8" fmla="*/ 4 w 11"/>
                <a:gd name="T9" fmla="*/ 0 h 9"/>
                <a:gd name="T10" fmla="*/ 4 w 11"/>
                <a:gd name="T11" fmla="*/ 0 h 9"/>
                <a:gd name="T12" fmla="*/ 3 w 11"/>
                <a:gd name="T13" fmla="*/ 1 h 9"/>
                <a:gd name="T14" fmla="*/ 4 w 11"/>
                <a:gd name="T15" fmla="*/ 2 h 9"/>
                <a:gd name="T16" fmla="*/ 2 w 11"/>
                <a:gd name="T17" fmla="*/ 2 h 9"/>
                <a:gd name="T18" fmla="*/ 1 w 11"/>
                <a:gd name="T19" fmla="*/ 1 h 9"/>
                <a:gd name="T20" fmla="*/ 2 w 11"/>
                <a:gd name="T21" fmla="*/ 3 h 9"/>
                <a:gd name="T22" fmla="*/ 2 w 11"/>
                <a:gd name="T23" fmla="*/ 5 h 9"/>
                <a:gd name="T24" fmla="*/ 4 w 11"/>
                <a:gd name="T25" fmla="*/ 6 h 9"/>
                <a:gd name="T26" fmla="*/ 4 w 11"/>
                <a:gd name="T27" fmla="*/ 7 h 9"/>
                <a:gd name="T28" fmla="*/ 7 w 11"/>
                <a:gd name="T29" fmla="*/ 6 h 9"/>
                <a:gd name="T30" fmla="*/ 7 w 11"/>
                <a:gd name="T31" fmla="*/ 8 h 9"/>
                <a:gd name="T32" fmla="*/ 9 w 11"/>
                <a:gd name="T33" fmla="*/ 9 h 9"/>
                <a:gd name="T34" fmla="*/ 9 w 11"/>
                <a:gd name="T35" fmla="*/ 8 h 9"/>
                <a:gd name="T36" fmla="*/ 11 w 11"/>
                <a:gd name="T37" fmla="*/ 3 h 9"/>
                <a:gd name="T38" fmla="*/ 1 w 11"/>
                <a:gd name="T39" fmla="*/ 6 h 9"/>
                <a:gd name="T40" fmla="*/ 0 w 11"/>
                <a:gd name="T41" fmla="*/ 6 h 9"/>
                <a:gd name="T42" fmla="*/ 1 w 11"/>
                <a:gd name="T43" fmla="*/ 7 h 9"/>
                <a:gd name="T44" fmla="*/ 2 w 11"/>
                <a:gd name="T45" fmla="*/ 8 h 9"/>
                <a:gd name="T46" fmla="*/ 3 w 11"/>
                <a:gd name="T47" fmla="*/ 8 h 9"/>
                <a:gd name="T48" fmla="*/ 2 w 11"/>
                <a:gd name="T49" fmla="*/ 7 h 9"/>
                <a:gd name="T50" fmla="*/ 1 w 11"/>
                <a:gd name="T5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9">
                  <a:moveTo>
                    <a:pt x="11" y="3"/>
                  </a:moveTo>
                  <a:cubicBezTo>
                    <a:pt x="10" y="2"/>
                    <a:pt x="9" y="1"/>
                    <a:pt x="9" y="0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6" y="1"/>
                    <a:pt x="6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1" y="3"/>
                    <a:pt x="2" y="4"/>
                    <a:pt x="2" y="5"/>
                  </a:cubicBezTo>
                  <a:cubicBezTo>
                    <a:pt x="2" y="5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8" y="5"/>
                    <a:pt x="7" y="7"/>
                    <a:pt x="7" y="8"/>
                  </a:cubicBezTo>
                  <a:cubicBezTo>
                    <a:pt x="7" y="8"/>
                    <a:pt x="8" y="9"/>
                    <a:pt x="9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6"/>
                    <a:pt x="11" y="4"/>
                    <a:pt x="11" y="3"/>
                  </a:cubicBezTo>
                  <a:close/>
                  <a:moveTo>
                    <a:pt x="1" y="6"/>
                  </a:moveTo>
                  <a:cubicBezTo>
                    <a:pt x="1" y="6"/>
                    <a:pt x="1" y="6"/>
                    <a:pt x="0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2" y="7"/>
                    <a:pt x="0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2" y="6"/>
                    <a:pt x="2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10" name="Freeform 337"/>
            <p:cNvSpPr>
              <a:spLocks/>
            </p:cNvSpPr>
            <p:nvPr/>
          </p:nvSpPr>
          <p:spPr bwMode="auto">
            <a:xfrm>
              <a:off x="3628" y="1892"/>
              <a:ext cx="133" cy="95"/>
            </a:xfrm>
            <a:custGeom>
              <a:avLst/>
              <a:gdLst>
                <a:gd name="T0" fmla="*/ 31 w 32"/>
                <a:gd name="T1" fmla="*/ 3 h 23"/>
                <a:gd name="T2" fmla="*/ 30 w 32"/>
                <a:gd name="T3" fmla="*/ 3 h 23"/>
                <a:gd name="T4" fmla="*/ 28 w 32"/>
                <a:gd name="T5" fmla="*/ 4 h 23"/>
                <a:gd name="T6" fmla="*/ 26 w 32"/>
                <a:gd name="T7" fmla="*/ 5 h 23"/>
                <a:gd name="T8" fmla="*/ 25 w 32"/>
                <a:gd name="T9" fmla="*/ 5 h 23"/>
                <a:gd name="T10" fmla="*/ 25 w 32"/>
                <a:gd name="T11" fmla="*/ 2 h 23"/>
                <a:gd name="T12" fmla="*/ 24 w 32"/>
                <a:gd name="T13" fmla="*/ 0 h 23"/>
                <a:gd name="T14" fmla="*/ 22 w 32"/>
                <a:gd name="T15" fmla="*/ 2 h 23"/>
                <a:gd name="T16" fmla="*/ 20 w 32"/>
                <a:gd name="T17" fmla="*/ 3 h 23"/>
                <a:gd name="T18" fmla="*/ 18 w 32"/>
                <a:gd name="T19" fmla="*/ 4 h 23"/>
                <a:gd name="T20" fmla="*/ 16 w 32"/>
                <a:gd name="T21" fmla="*/ 3 h 23"/>
                <a:gd name="T22" fmla="*/ 14 w 32"/>
                <a:gd name="T23" fmla="*/ 3 h 23"/>
                <a:gd name="T24" fmla="*/ 12 w 32"/>
                <a:gd name="T25" fmla="*/ 2 h 23"/>
                <a:gd name="T26" fmla="*/ 11 w 32"/>
                <a:gd name="T27" fmla="*/ 3 h 23"/>
                <a:gd name="T28" fmla="*/ 9 w 32"/>
                <a:gd name="T29" fmla="*/ 6 h 23"/>
                <a:gd name="T30" fmla="*/ 6 w 32"/>
                <a:gd name="T31" fmla="*/ 7 h 23"/>
                <a:gd name="T32" fmla="*/ 4 w 32"/>
                <a:gd name="T33" fmla="*/ 8 h 23"/>
                <a:gd name="T34" fmla="*/ 3 w 32"/>
                <a:gd name="T35" fmla="*/ 8 h 23"/>
                <a:gd name="T36" fmla="*/ 2 w 32"/>
                <a:gd name="T37" fmla="*/ 9 h 23"/>
                <a:gd name="T38" fmla="*/ 1 w 32"/>
                <a:gd name="T39" fmla="*/ 10 h 23"/>
                <a:gd name="T40" fmla="*/ 1 w 32"/>
                <a:gd name="T41" fmla="*/ 12 h 23"/>
                <a:gd name="T42" fmla="*/ 1 w 32"/>
                <a:gd name="T43" fmla="*/ 15 h 23"/>
                <a:gd name="T44" fmla="*/ 1 w 32"/>
                <a:gd name="T45" fmla="*/ 17 h 23"/>
                <a:gd name="T46" fmla="*/ 3 w 32"/>
                <a:gd name="T47" fmla="*/ 18 h 23"/>
                <a:gd name="T48" fmla="*/ 1 w 32"/>
                <a:gd name="T49" fmla="*/ 22 h 23"/>
                <a:gd name="T50" fmla="*/ 1 w 32"/>
                <a:gd name="T51" fmla="*/ 22 h 23"/>
                <a:gd name="T52" fmla="*/ 5 w 32"/>
                <a:gd name="T53" fmla="*/ 23 h 23"/>
                <a:gd name="T54" fmla="*/ 14 w 32"/>
                <a:gd name="T55" fmla="*/ 22 h 23"/>
                <a:gd name="T56" fmla="*/ 14 w 32"/>
                <a:gd name="T57" fmla="*/ 19 h 23"/>
                <a:gd name="T58" fmla="*/ 15 w 32"/>
                <a:gd name="T59" fmla="*/ 18 h 23"/>
                <a:gd name="T60" fmla="*/ 17 w 32"/>
                <a:gd name="T61" fmla="*/ 18 h 23"/>
                <a:gd name="T62" fmla="*/ 19 w 32"/>
                <a:gd name="T63" fmla="*/ 17 h 23"/>
                <a:gd name="T64" fmla="*/ 20 w 32"/>
                <a:gd name="T65" fmla="*/ 16 h 23"/>
                <a:gd name="T66" fmla="*/ 21 w 32"/>
                <a:gd name="T67" fmla="*/ 14 h 23"/>
                <a:gd name="T68" fmla="*/ 22 w 32"/>
                <a:gd name="T69" fmla="*/ 13 h 23"/>
                <a:gd name="T70" fmla="*/ 22 w 32"/>
                <a:gd name="T71" fmla="*/ 11 h 23"/>
                <a:gd name="T72" fmla="*/ 24 w 32"/>
                <a:gd name="T73" fmla="*/ 11 h 23"/>
                <a:gd name="T74" fmla="*/ 24 w 32"/>
                <a:gd name="T75" fmla="*/ 10 h 23"/>
                <a:gd name="T76" fmla="*/ 25 w 32"/>
                <a:gd name="T77" fmla="*/ 8 h 23"/>
                <a:gd name="T78" fmla="*/ 25 w 32"/>
                <a:gd name="T79" fmla="*/ 7 h 23"/>
                <a:gd name="T80" fmla="*/ 25 w 32"/>
                <a:gd name="T81" fmla="*/ 6 h 23"/>
                <a:gd name="T82" fmla="*/ 26 w 32"/>
                <a:gd name="T83" fmla="*/ 6 h 23"/>
                <a:gd name="T84" fmla="*/ 27 w 32"/>
                <a:gd name="T85" fmla="*/ 5 h 23"/>
                <a:gd name="T86" fmla="*/ 30 w 32"/>
                <a:gd name="T87" fmla="*/ 4 h 23"/>
                <a:gd name="T88" fmla="*/ 32 w 32"/>
                <a:gd name="T89" fmla="*/ 4 h 23"/>
                <a:gd name="T90" fmla="*/ 31 w 32"/>
                <a:gd name="T91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23">
                  <a:moveTo>
                    <a:pt x="31" y="3"/>
                  </a:moveTo>
                  <a:cubicBezTo>
                    <a:pt x="30" y="3"/>
                    <a:pt x="31" y="3"/>
                    <a:pt x="30" y="3"/>
                  </a:cubicBezTo>
                  <a:cubicBezTo>
                    <a:pt x="30" y="3"/>
                    <a:pt x="28" y="4"/>
                    <a:pt x="28" y="4"/>
                  </a:cubicBezTo>
                  <a:cubicBezTo>
                    <a:pt x="27" y="4"/>
                    <a:pt x="27" y="5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4"/>
                    <a:pt x="26" y="3"/>
                    <a:pt x="25" y="2"/>
                  </a:cubicBezTo>
                  <a:cubicBezTo>
                    <a:pt x="24" y="2"/>
                    <a:pt x="25" y="0"/>
                    <a:pt x="24" y="0"/>
                  </a:cubicBezTo>
                  <a:cubicBezTo>
                    <a:pt x="24" y="0"/>
                    <a:pt x="22" y="2"/>
                    <a:pt x="22" y="2"/>
                  </a:cubicBezTo>
                  <a:cubicBezTo>
                    <a:pt x="22" y="3"/>
                    <a:pt x="20" y="3"/>
                    <a:pt x="20" y="3"/>
                  </a:cubicBezTo>
                  <a:cubicBezTo>
                    <a:pt x="20" y="4"/>
                    <a:pt x="18" y="3"/>
                    <a:pt x="18" y="4"/>
                  </a:cubicBezTo>
                  <a:cubicBezTo>
                    <a:pt x="18" y="5"/>
                    <a:pt x="17" y="3"/>
                    <a:pt x="16" y="3"/>
                  </a:cubicBezTo>
                  <a:cubicBezTo>
                    <a:pt x="16" y="3"/>
                    <a:pt x="15" y="2"/>
                    <a:pt x="14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2" y="2"/>
                    <a:pt x="11" y="4"/>
                    <a:pt x="11" y="3"/>
                  </a:cubicBezTo>
                  <a:cubicBezTo>
                    <a:pt x="10" y="3"/>
                    <a:pt x="10" y="5"/>
                    <a:pt x="9" y="6"/>
                  </a:cubicBezTo>
                  <a:cubicBezTo>
                    <a:pt x="9" y="6"/>
                    <a:pt x="6" y="6"/>
                    <a:pt x="6" y="7"/>
                  </a:cubicBezTo>
                  <a:cubicBezTo>
                    <a:pt x="6" y="8"/>
                    <a:pt x="5" y="9"/>
                    <a:pt x="4" y="8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3" y="7"/>
                    <a:pt x="2" y="8"/>
                    <a:pt x="2" y="9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1"/>
                    <a:pt x="0" y="12"/>
                    <a:pt x="1" y="12"/>
                  </a:cubicBezTo>
                  <a:cubicBezTo>
                    <a:pt x="1" y="13"/>
                    <a:pt x="0" y="14"/>
                    <a:pt x="1" y="15"/>
                  </a:cubicBezTo>
                  <a:cubicBezTo>
                    <a:pt x="1" y="16"/>
                    <a:pt x="1" y="17"/>
                    <a:pt x="1" y="17"/>
                  </a:cubicBezTo>
                  <a:cubicBezTo>
                    <a:pt x="1" y="18"/>
                    <a:pt x="3" y="17"/>
                    <a:pt x="3" y="18"/>
                  </a:cubicBezTo>
                  <a:cubicBezTo>
                    <a:pt x="4" y="19"/>
                    <a:pt x="1" y="21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2"/>
                    <a:pt x="4" y="22"/>
                    <a:pt x="5" y="23"/>
                  </a:cubicBezTo>
                  <a:cubicBezTo>
                    <a:pt x="6" y="23"/>
                    <a:pt x="14" y="22"/>
                    <a:pt x="14" y="22"/>
                  </a:cubicBezTo>
                  <a:cubicBezTo>
                    <a:pt x="14" y="21"/>
                    <a:pt x="13" y="20"/>
                    <a:pt x="14" y="19"/>
                  </a:cubicBezTo>
                  <a:cubicBezTo>
                    <a:pt x="14" y="19"/>
                    <a:pt x="14" y="18"/>
                    <a:pt x="15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7"/>
                    <a:pt x="19" y="17"/>
                    <a:pt x="19" y="17"/>
                  </a:cubicBezTo>
                  <a:cubicBezTo>
                    <a:pt x="19" y="18"/>
                    <a:pt x="20" y="17"/>
                    <a:pt x="20" y="16"/>
                  </a:cubicBezTo>
                  <a:cubicBezTo>
                    <a:pt x="20" y="15"/>
                    <a:pt x="20" y="14"/>
                    <a:pt x="21" y="14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2" y="11"/>
                  </a:cubicBezTo>
                  <a:cubicBezTo>
                    <a:pt x="22" y="11"/>
                    <a:pt x="24" y="12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5" y="8"/>
                    <a:pt x="25" y="7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5"/>
                    <a:pt x="27" y="5"/>
                    <a:pt x="27" y="5"/>
                  </a:cubicBezTo>
                  <a:cubicBezTo>
                    <a:pt x="28" y="5"/>
                    <a:pt x="29" y="4"/>
                    <a:pt x="30" y="4"/>
                  </a:cubicBezTo>
                  <a:cubicBezTo>
                    <a:pt x="30" y="4"/>
                    <a:pt x="31" y="4"/>
                    <a:pt x="32" y="4"/>
                  </a:cubicBezTo>
                  <a:cubicBezTo>
                    <a:pt x="32" y="3"/>
                    <a:pt x="31" y="3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11" name="Freeform 338"/>
            <p:cNvSpPr>
              <a:spLocks/>
            </p:cNvSpPr>
            <p:nvPr/>
          </p:nvSpPr>
          <p:spPr bwMode="auto">
            <a:xfrm>
              <a:off x="3632" y="1908"/>
              <a:ext cx="154" cy="138"/>
            </a:xfrm>
            <a:custGeom>
              <a:avLst/>
              <a:gdLst>
                <a:gd name="T0" fmla="*/ 34 w 37"/>
                <a:gd name="T1" fmla="*/ 1 h 33"/>
                <a:gd name="T2" fmla="*/ 31 w 37"/>
                <a:gd name="T3" fmla="*/ 0 h 33"/>
                <a:gd name="T4" fmla="*/ 29 w 37"/>
                <a:gd name="T5" fmla="*/ 0 h 33"/>
                <a:gd name="T6" fmla="*/ 25 w 37"/>
                <a:gd name="T7" fmla="*/ 2 h 33"/>
                <a:gd name="T8" fmla="*/ 24 w 37"/>
                <a:gd name="T9" fmla="*/ 3 h 33"/>
                <a:gd name="T10" fmla="*/ 23 w 37"/>
                <a:gd name="T11" fmla="*/ 6 h 33"/>
                <a:gd name="T12" fmla="*/ 21 w 37"/>
                <a:gd name="T13" fmla="*/ 7 h 33"/>
                <a:gd name="T14" fmla="*/ 20 w 37"/>
                <a:gd name="T15" fmla="*/ 10 h 33"/>
                <a:gd name="T16" fmla="*/ 18 w 37"/>
                <a:gd name="T17" fmla="*/ 13 h 33"/>
                <a:gd name="T18" fmla="*/ 14 w 37"/>
                <a:gd name="T19" fmla="*/ 14 h 33"/>
                <a:gd name="T20" fmla="*/ 13 w 37"/>
                <a:gd name="T21" fmla="*/ 18 h 33"/>
                <a:gd name="T22" fmla="*/ 0 w 37"/>
                <a:gd name="T23" fmla="*/ 18 h 33"/>
                <a:gd name="T24" fmla="*/ 4 w 37"/>
                <a:gd name="T25" fmla="*/ 21 h 33"/>
                <a:gd name="T26" fmla="*/ 5 w 37"/>
                <a:gd name="T27" fmla="*/ 25 h 33"/>
                <a:gd name="T28" fmla="*/ 2 w 37"/>
                <a:gd name="T29" fmla="*/ 28 h 33"/>
                <a:gd name="T30" fmla="*/ 6 w 37"/>
                <a:gd name="T31" fmla="*/ 29 h 33"/>
                <a:gd name="T32" fmla="*/ 11 w 37"/>
                <a:gd name="T33" fmla="*/ 28 h 33"/>
                <a:gd name="T34" fmla="*/ 14 w 37"/>
                <a:gd name="T35" fmla="*/ 30 h 33"/>
                <a:gd name="T36" fmla="*/ 16 w 37"/>
                <a:gd name="T37" fmla="*/ 32 h 33"/>
                <a:gd name="T38" fmla="*/ 17 w 37"/>
                <a:gd name="T39" fmla="*/ 32 h 33"/>
                <a:gd name="T40" fmla="*/ 21 w 37"/>
                <a:gd name="T41" fmla="*/ 31 h 33"/>
                <a:gd name="T42" fmla="*/ 22 w 37"/>
                <a:gd name="T43" fmla="*/ 29 h 33"/>
                <a:gd name="T44" fmla="*/ 20 w 37"/>
                <a:gd name="T45" fmla="*/ 25 h 33"/>
                <a:gd name="T46" fmla="*/ 23 w 37"/>
                <a:gd name="T47" fmla="*/ 23 h 33"/>
                <a:gd name="T48" fmla="*/ 26 w 37"/>
                <a:gd name="T49" fmla="*/ 21 h 33"/>
                <a:gd name="T50" fmla="*/ 28 w 37"/>
                <a:gd name="T51" fmla="*/ 18 h 33"/>
                <a:gd name="T52" fmla="*/ 31 w 37"/>
                <a:gd name="T53" fmla="*/ 15 h 33"/>
                <a:gd name="T54" fmla="*/ 32 w 37"/>
                <a:gd name="T55" fmla="*/ 12 h 33"/>
                <a:gd name="T56" fmla="*/ 30 w 37"/>
                <a:gd name="T57" fmla="*/ 9 h 33"/>
                <a:gd name="T58" fmla="*/ 31 w 37"/>
                <a:gd name="T59" fmla="*/ 6 h 33"/>
                <a:gd name="T60" fmla="*/ 36 w 37"/>
                <a:gd name="T61" fmla="*/ 5 h 33"/>
                <a:gd name="T62" fmla="*/ 35 w 37"/>
                <a:gd name="T6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" h="33">
                  <a:moveTo>
                    <a:pt x="35" y="3"/>
                  </a:moveTo>
                  <a:cubicBezTo>
                    <a:pt x="34" y="3"/>
                    <a:pt x="34" y="2"/>
                    <a:pt x="34" y="1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8" y="0"/>
                    <a:pt x="27" y="1"/>
                    <a:pt x="26" y="1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4" y="2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5"/>
                    <a:pt x="24" y="5"/>
                    <a:pt x="23" y="6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8"/>
                    <a:pt x="21" y="7"/>
                    <a:pt x="21" y="7"/>
                  </a:cubicBezTo>
                  <a:cubicBezTo>
                    <a:pt x="20" y="8"/>
                    <a:pt x="21" y="8"/>
                    <a:pt x="21" y="9"/>
                  </a:cubicBezTo>
                  <a:cubicBezTo>
                    <a:pt x="21" y="9"/>
                    <a:pt x="21" y="10"/>
                    <a:pt x="20" y="10"/>
                  </a:cubicBezTo>
                  <a:cubicBezTo>
                    <a:pt x="19" y="10"/>
                    <a:pt x="19" y="11"/>
                    <a:pt x="19" y="12"/>
                  </a:cubicBezTo>
                  <a:cubicBezTo>
                    <a:pt x="19" y="13"/>
                    <a:pt x="18" y="14"/>
                    <a:pt x="18" y="13"/>
                  </a:cubicBezTo>
                  <a:cubicBezTo>
                    <a:pt x="18" y="13"/>
                    <a:pt x="16" y="13"/>
                    <a:pt x="16" y="14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2" y="16"/>
                    <a:pt x="13" y="17"/>
                    <a:pt x="13" y="18"/>
                  </a:cubicBezTo>
                  <a:cubicBezTo>
                    <a:pt x="13" y="18"/>
                    <a:pt x="5" y="19"/>
                    <a:pt x="4" y="19"/>
                  </a:cubicBezTo>
                  <a:cubicBezTo>
                    <a:pt x="3" y="18"/>
                    <a:pt x="1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3" y="21"/>
                    <a:pt x="4" y="21"/>
                  </a:cubicBezTo>
                  <a:cubicBezTo>
                    <a:pt x="5" y="22"/>
                    <a:pt x="4" y="24"/>
                    <a:pt x="5" y="24"/>
                  </a:cubicBezTo>
                  <a:cubicBezTo>
                    <a:pt x="5" y="24"/>
                    <a:pt x="6" y="25"/>
                    <a:pt x="5" y="25"/>
                  </a:cubicBezTo>
                  <a:cubicBezTo>
                    <a:pt x="5" y="26"/>
                    <a:pt x="4" y="26"/>
                    <a:pt x="3" y="26"/>
                  </a:cubicBezTo>
                  <a:cubicBezTo>
                    <a:pt x="3" y="26"/>
                    <a:pt x="2" y="27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4" y="29"/>
                    <a:pt x="6" y="29"/>
                    <a:pt x="6" y="29"/>
                  </a:cubicBezTo>
                  <a:cubicBezTo>
                    <a:pt x="6" y="28"/>
                    <a:pt x="7" y="28"/>
                    <a:pt x="8" y="28"/>
                  </a:cubicBezTo>
                  <a:cubicBezTo>
                    <a:pt x="8" y="29"/>
                    <a:pt x="10" y="29"/>
                    <a:pt x="11" y="28"/>
                  </a:cubicBezTo>
                  <a:cubicBezTo>
                    <a:pt x="12" y="28"/>
                    <a:pt x="13" y="28"/>
                    <a:pt x="13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5" y="31"/>
                    <a:pt x="14" y="31"/>
                    <a:pt x="15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3"/>
                    <a:pt x="17" y="33"/>
                    <a:pt x="17" y="32"/>
                  </a:cubicBezTo>
                  <a:cubicBezTo>
                    <a:pt x="18" y="32"/>
                    <a:pt x="18" y="31"/>
                    <a:pt x="19" y="31"/>
                  </a:cubicBezTo>
                  <a:cubicBezTo>
                    <a:pt x="20" y="31"/>
                    <a:pt x="20" y="31"/>
                    <a:pt x="21" y="31"/>
                  </a:cubicBezTo>
                  <a:cubicBezTo>
                    <a:pt x="22" y="31"/>
                    <a:pt x="22" y="31"/>
                    <a:pt x="23" y="31"/>
                  </a:cubicBezTo>
                  <a:cubicBezTo>
                    <a:pt x="23" y="30"/>
                    <a:pt x="22" y="29"/>
                    <a:pt x="22" y="29"/>
                  </a:cubicBezTo>
                  <a:cubicBezTo>
                    <a:pt x="22" y="28"/>
                    <a:pt x="21" y="27"/>
                    <a:pt x="21" y="26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2" y="22"/>
                    <a:pt x="23" y="23"/>
                    <a:pt x="23" y="23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5" y="23"/>
                    <a:pt x="26" y="22"/>
                    <a:pt x="26" y="21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8" y="18"/>
                    <a:pt x="28" y="18"/>
                  </a:cubicBezTo>
                  <a:cubicBezTo>
                    <a:pt x="29" y="17"/>
                    <a:pt x="30" y="17"/>
                    <a:pt x="30" y="16"/>
                  </a:cubicBezTo>
                  <a:cubicBezTo>
                    <a:pt x="30" y="16"/>
                    <a:pt x="30" y="15"/>
                    <a:pt x="31" y="15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1" y="13"/>
                    <a:pt x="32" y="12"/>
                    <a:pt x="32" y="12"/>
                  </a:cubicBezTo>
                  <a:cubicBezTo>
                    <a:pt x="33" y="12"/>
                    <a:pt x="32" y="11"/>
                    <a:pt x="31" y="11"/>
                  </a:cubicBezTo>
                  <a:cubicBezTo>
                    <a:pt x="30" y="11"/>
                    <a:pt x="30" y="9"/>
                    <a:pt x="30" y="9"/>
                  </a:cubicBezTo>
                  <a:cubicBezTo>
                    <a:pt x="30" y="9"/>
                    <a:pt x="30" y="7"/>
                    <a:pt x="30" y="7"/>
                  </a:cubicBezTo>
                  <a:cubicBezTo>
                    <a:pt x="29" y="7"/>
                    <a:pt x="30" y="6"/>
                    <a:pt x="31" y="6"/>
                  </a:cubicBezTo>
                  <a:cubicBezTo>
                    <a:pt x="32" y="6"/>
                    <a:pt x="33" y="7"/>
                    <a:pt x="34" y="6"/>
                  </a:cubicBezTo>
                  <a:cubicBezTo>
                    <a:pt x="35" y="6"/>
                    <a:pt x="36" y="5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6" y="3"/>
                    <a:pt x="3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12" name="Freeform 339"/>
            <p:cNvSpPr>
              <a:spLocks noEditPoints="1"/>
            </p:cNvSpPr>
            <p:nvPr/>
          </p:nvSpPr>
          <p:spPr bwMode="auto">
            <a:xfrm>
              <a:off x="3939" y="2212"/>
              <a:ext cx="420" cy="154"/>
            </a:xfrm>
            <a:custGeom>
              <a:avLst/>
              <a:gdLst>
                <a:gd name="T0" fmla="*/ 7 w 101"/>
                <a:gd name="T1" fmla="*/ 16 h 37"/>
                <a:gd name="T2" fmla="*/ 28 w 101"/>
                <a:gd name="T3" fmla="*/ 20 h 37"/>
                <a:gd name="T4" fmla="*/ 4 w 101"/>
                <a:gd name="T5" fmla="*/ 10 h 37"/>
                <a:gd name="T6" fmla="*/ 54 w 101"/>
                <a:gd name="T7" fmla="*/ 26 h 37"/>
                <a:gd name="T8" fmla="*/ 56 w 101"/>
                <a:gd name="T9" fmla="*/ 21 h 37"/>
                <a:gd name="T10" fmla="*/ 60 w 101"/>
                <a:gd name="T11" fmla="*/ 22 h 37"/>
                <a:gd name="T12" fmla="*/ 62 w 101"/>
                <a:gd name="T13" fmla="*/ 15 h 37"/>
                <a:gd name="T14" fmla="*/ 62 w 101"/>
                <a:gd name="T15" fmla="*/ 13 h 37"/>
                <a:gd name="T16" fmla="*/ 58 w 101"/>
                <a:gd name="T17" fmla="*/ 11 h 37"/>
                <a:gd name="T18" fmla="*/ 52 w 101"/>
                <a:gd name="T19" fmla="*/ 19 h 37"/>
                <a:gd name="T20" fmla="*/ 24 w 101"/>
                <a:gd name="T21" fmla="*/ 21 h 37"/>
                <a:gd name="T22" fmla="*/ 23 w 101"/>
                <a:gd name="T23" fmla="*/ 17 h 37"/>
                <a:gd name="T24" fmla="*/ 22 w 101"/>
                <a:gd name="T25" fmla="*/ 19 h 37"/>
                <a:gd name="T26" fmla="*/ 18 w 101"/>
                <a:gd name="T27" fmla="*/ 14 h 37"/>
                <a:gd name="T28" fmla="*/ 15 w 101"/>
                <a:gd name="T29" fmla="*/ 10 h 37"/>
                <a:gd name="T30" fmla="*/ 10 w 101"/>
                <a:gd name="T31" fmla="*/ 7 h 37"/>
                <a:gd name="T32" fmla="*/ 0 w 101"/>
                <a:gd name="T33" fmla="*/ 1 h 37"/>
                <a:gd name="T34" fmla="*/ 9 w 101"/>
                <a:gd name="T35" fmla="*/ 13 h 37"/>
                <a:gd name="T36" fmla="*/ 19 w 101"/>
                <a:gd name="T37" fmla="*/ 25 h 37"/>
                <a:gd name="T38" fmla="*/ 23 w 101"/>
                <a:gd name="T39" fmla="*/ 23 h 37"/>
                <a:gd name="T40" fmla="*/ 73 w 101"/>
                <a:gd name="T41" fmla="*/ 10 h 37"/>
                <a:gd name="T42" fmla="*/ 73 w 101"/>
                <a:gd name="T43" fmla="*/ 13 h 37"/>
                <a:gd name="T44" fmla="*/ 68 w 101"/>
                <a:gd name="T45" fmla="*/ 21 h 37"/>
                <a:gd name="T46" fmla="*/ 54 w 101"/>
                <a:gd name="T47" fmla="*/ 33 h 37"/>
                <a:gd name="T48" fmla="*/ 63 w 101"/>
                <a:gd name="T49" fmla="*/ 32 h 37"/>
                <a:gd name="T50" fmla="*/ 75 w 101"/>
                <a:gd name="T51" fmla="*/ 21 h 37"/>
                <a:gd name="T52" fmla="*/ 42 w 101"/>
                <a:gd name="T53" fmla="*/ 31 h 37"/>
                <a:gd name="T54" fmla="*/ 38 w 101"/>
                <a:gd name="T55" fmla="*/ 29 h 37"/>
                <a:gd name="T56" fmla="*/ 24 w 101"/>
                <a:gd name="T57" fmla="*/ 27 h 37"/>
                <a:gd name="T58" fmla="*/ 25 w 101"/>
                <a:gd name="T59" fmla="*/ 30 h 37"/>
                <a:gd name="T60" fmla="*/ 39 w 101"/>
                <a:gd name="T61" fmla="*/ 32 h 37"/>
                <a:gd name="T62" fmla="*/ 42 w 101"/>
                <a:gd name="T63" fmla="*/ 31 h 37"/>
                <a:gd name="T64" fmla="*/ 88 w 101"/>
                <a:gd name="T65" fmla="*/ 21 h 37"/>
                <a:gd name="T66" fmla="*/ 79 w 101"/>
                <a:gd name="T67" fmla="*/ 16 h 37"/>
                <a:gd name="T68" fmla="*/ 85 w 101"/>
                <a:gd name="T69" fmla="*/ 19 h 37"/>
                <a:gd name="T70" fmla="*/ 81 w 101"/>
                <a:gd name="T71" fmla="*/ 20 h 37"/>
                <a:gd name="T72" fmla="*/ 87 w 101"/>
                <a:gd name="T73" fmla="*/ 23 h 37"/>
                <a:gd name="T74" fmla="*/ 96 w 101"/>
                <a:gd name="T75" fmla="*/ 28 h 37"/>
                <a:gd name="T76" fmla="*/ 99 w 101"/>
                <a:gd name="T77" fmla="*/ 32 h 37"/>
                <a:gd name="T78" fmla="*/ 94 w 101"/>
                <a:gd name="T79" fmla="*/ 17 h 37"/>
                <a:gd name="T80" fmla="*/ 64 w 101"/>
                <a:gd name="T81" fmla="*/ 34 h 37"/>
                <a:gd name="T82" fmla="*/ 65 w 101"/>
                <a:gd name="T83" fmla="*/ 35 h 37"/>
                <a:gd name="T84" fmla="*/ 66 w 101"/>
                <a:gd name="T85" fmla="*/ 34 h 37"/>
                <a:gd name="T86" fmla="*/ 49 w 101"/>
                <a:gd name="T87" fmla="*/ 13 h 37"/>
                <a:gd name="T88" fmla="*/ 50 w 101"/>
                <a:gd name="T89" fmla="*/ 8 h 37"/>
                <a:gd name="T90" fmla="*/ 49 w 101"/>
                <a:gd name="T91" fmla="*/ 4 h 37"/>
                <a:gd name="T92" fmla="*/ 44 w 101"/>
                <a:gd name="T93" fmla="*/ 7 h 37"/>
                <a:gd name="T94" fmla="*/ 39 w 101"/>
                <a:gd name="T95" fmla="*/ 10 h 37"/>
                <a:gd name="T96" fmla="*/ 32 w 101"/>
                <a:gd name="T97" fmla="*/ 10 h 37"/>
                <a:gd name="T98" fmla="*/ 30 w 101"/>
                <a:gd name="T99" fmla="*/ 12 h 37"/>
                <a:gd name="T100" fmla="*/ 35 w 101"/>
                <a:gd name="T101" fmla="*/ 20 h 37"/>
                <a:gd name="T102" fmla="*/ 42 w 101"/>
                <a:gd name="T103" fmla="*/ 22 h 37"/>
                <a:gd name="T104" fmla="*/ 52 w 101"/>
                <a:gd name="T105" fmla="*/ 35 h 37"/>
                <a:gd name="T106" fmla="*/ 52 w 101"/>
                <a:gd name="T107" fmla="*/ 35 h 37"/>
                <a:gd name="T108" fmla="*/ 46 w 101"/>
                <a:gd name="T109" fmla="*/ 33 h 37"/>
                <a:gd name="T110" fmla="*/ 49 w 101"/>
                <a:gd name="T11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" h="37">
                  <a:moveTo>
                    <a:pt x="7" y="16"/>
                  </a:moveTo>
                  <a:cubicBezTo>
                    <a:pt x="7" y="16"/>
                    <a:pt x="8" y="18"/>
                    <a:pt x="8" y="17"/>
                  </a:cubicBezTo>
                  <a:cubicBezTo>
                    <a:pt x="9" y="17"/>
                    <a:pt x="7" y="15"/>
                    <a:pt x="7" y="16"/>
                  </a:cubicBezTo>
                  <a:close/>
                  <a:moveTo>
                    <a:pt x="28" y="20"/>
                  </a:moveTo>
                  <a:cubicBezTo>
                    <a:pt x="28" y="19"/>
                    <a:pt x="27" y="20"/>
                    <a:pt x="27" y="20"/>
                  </a:cubicBezTo>
                  <a:cubicBezTo>
                    <a:pt x="28" y="21"/>
                    <a:pt x="28" y="20"/>
                    <a:pt x="28" y="20"/>
                  </a:cubicBezTo>
                  <a:close/>
                  <a:moveTo>
                    <a:pt x="4" y="10"/>
                  </a:moveTo>
                  <a:cubicBezTo>
                    <a:pt x="4" y="11"/>
                    <a:pt x="4" y="13"/>
                    <a:pt x="5" y="12"/>
                  </a:cubicBezTo>
                  <a:cubicBezTo>
                    <a:pt x="6" y="11"/>
                    <a:pt x="4" y="10"/>
                    <a:pt x="4" y="10"/>
                  </a:cubicBezTo>
                  <a:close/>
                  <a:moveTo>
                    <a:pt x="53" y="21"/>
                  </a:moveTo>
                  <a:cubicBezTo>
                    <a:pt x="54" y="22"/>
                    <a:pt x="54" y="23"/>
                    <a:pt x="54" y="24"/>
                  </a:cubicBezTo>
                  <a:cubicBezTo>
                    <a:pt x="54" y="25"/>
                    <a:pt x="53" y="27"/>
                    <a:pt x="54" y="26"/>
                  </a:cubicBezTo>
                  <a:cubicBezTo>
                    <a:pt x="55" y="26"/>
                    <a:pt x="56" y="25"/>
                    <a:pt x="55" y="24"/>
                  </a:cubicBezTo>
                  <a:cubicBezTo>
                    <a:pt x="55" y="24"/>
                    <a:pt x="55" y="21"/>
                    <a:pt x="55" y="20"/>
                  </a:cubicBezTo>
                  <a:cubicBezTo>
                    <a:pt x="55" y="19"/>
                    <a:pt x="57" y="20"/>
                    <a:pt x="56" y="21"/>
                  </a:cubicBezTo>
                  <a:cubicBezTo>
                    <a:pt x="56" y="22"/>
                    <a:pt x="58" y="22"/>
                    <a:pt x="58" y="23"/>
                  </a:cubicBezTo>
                  <a:cubicBezTo>
                    <a:pt x="58" y="25"/>
                    <a:pt x="59" y="24"/>
                    <a:pt x="60" y="24"/>
                  </a:cubicBezTo>
                  <a:cubicBezTo>
                    <a:pt x="61" y="23"/>
                    <a:pt x="60" y="23"/>
                    <a:pt x="60" y="22"/>
                  </a:cubicBezTo>
                  <a:cubicBezTo>
                    <a:pt x="59" y="21"/>
                    <a:pt x="60" y="20"/>
                    <a:pt x="59" y="19"/>
                  </a:cubicBezTo>
                  <a:cubicBezTo>
                    <a:pt x="58" y="19"/>
                    <a:pt x="58" y="18"/>
                    <a:pt x="59" y="17"/>
                  </a:cubicBezTo>
                  <a:cubicBezTo>
                    <a:pt x="59" y="17"/>
                    <a:pt x="62" y="16"/>
                    <a:pt x="62" y="15"/>
                  </a:cubicBezTo>
                  <a:cubicBezTo>
                    <a:pt x="62" y="14"/>
                    <a:pt x="58" y="15"/>
                    <a:pt x="57" y="16"/>
                  </a:cubicBezTo>
                  <a:cubicBezTo>
                    <a:pt x="57" y="18"/>
                    <a:pt x="54" y="16"/>
                    <a:pt x="55" y="14"/>
                  </a:cubicBezTo>
                  <a:cubicBezTo>
                    <a:pt x="55" y="12"/>
                    <a:pt x="60" y="12"/>
                    <a:pt x="62" y="13"/>
                  </a:cubicBezTo>
                  <a:cubicBezTo>
                    <a:pt x="63" y="13"/>
                    <a:pt x="65" y="11"/>
                    <a:pt x="66" y="10"/>
                  </a:cubicBezTo>
                  <a:cubicBezTo>
                    <a:pt x="66" y="9"/>
                    <a:pt x="65" y="10"/>
                    <a:pt x="63" y="11"/>
                  </a:cubicBezTo>
                  <a:cubicBezTo>
                    <a:pt x="62" y="12"/>
                    <a:pt x="59" y="11"/>
                    <a:pt x="58" y="11"/>
                  </a:cubicBezTo>
                  <a:cubicBezTo>
                    <a:pt x="56" y="10"/>
                    <a:pt x="56" y="12"/>
                    <a:pt x="55" y="12"/>
                  </a:cubicBezTo>
                  <a:cubicBezTo>
                    <a:pt x="54" y="12"/>
                    <a:pt x="54" y="15"/>
                    <a:pt x="54" y="15"/>
                  </a:cubicBezTo>
                  <a:cubicBezTo>
                    <a:pt x="53" y="15"/>
                    <a:pt x="53" y="17"/>
                    <a:pt x="52" y="19"/>
                  </a:cubicBezTo>
                  <a:cubicBezTo>
                    <a:pt x="51" y="21"/>
                    <a:pt x="52" y="21"/>
                    <a:pt x="53" y="21"/>
                  </a:cubicBezTo>
                  <a:close/>
                  <a:moveTo>
                    <a:pt x="23" y="23"/>
                  </a:moveTo>
                  <a:cubicBezTo>
                    <a:pt x="23" y="22"/>
                    <a:pt x="24" y="21"/>
                    <a:pt x="24" y="21"/>
                  </a:cubicBezTo>
                  <a:cubicBezTo>
                    <a:pt x="24" y="20"/>
                    <a:pt x="24" y="20"/>
                    <a:pt x="25" y="20"/>
                  </a:cubicBezTo>
                  <a:cubicBezTo>
                    <a:pt x="25" y="20"/>
                    <a:pt x="25" y="19"/>
                    <a:pt x="25" y="19"/>
                  </a:cubicBezTo>
                  <a:cubicBezTo>
                    <a:pt x="24" y="19"/>
                    <a:pt x="24" y="17"/>
                    <a:pt x="23" y="17"/>
                  </a:cubicBezTo>
                  <a:cubicBezTo>
                    <a:pt x="22" y="17"/>
                    <a:pt x="22" y="18"/>
                    <a:pt x="23" y="18"/>
                  </a:cubicBezTo>
                  <a:cubicBezTo>
                    <a:pt x="23" y="18"/>
                    <a:pt x="24" y="19"/>
                    <a:pt x="23" y="19"/>
                  </a:cubicBezTo>
                  <a:cubicBezTo>
                    <a:pt x="23" y="20"/>
                    <a:pt x="23" y="19"/>
                    <a:pt x="22" y="19"/>
                  </a:cubicBezTo>
                  <a:cubicBezTo>
                    <a:pt x="21" y="19"/>
                    <a:pt x="22" y="18"/>
                    <a:pt x="21" y="18"/>
                  </a:cubicBezTo>
                  <a:cubicBezTo>
                    <a:pt x="20" y="18"/>
                    <a:pt x="20" y="16"/>
                    <a:pt x="19" y="16"/>
                  </a:cubicBezTo>
                  <a:cubicBezTo>
                    <a:pt x="18" y="16"/>
                    <a:pt x="18" y="15"/>
                    <a:pt x="18" y="14"/>
                  </a:cubicBezTo>
                  <a:cubicBezTo>
                    <a:pt x="19" y="13"/>
                    <a:pt x="17" y="13"/>
                    <a:pt x="17" y="12"/>
                  </a:cubicBezTo>
                  <a:cubicBezTo>
                    <a:pt x="17" y="11"/>
                    <a:pt x="16" y="12"/>
                    <a:pt x="16" y="11"/>
                  </a:cubicBezTo>
                  <a:cubicBezTo>
                    <a:pt x="16" y="10"/>
                    <a:pt x="15" y="11"/>
                    <a:pt x="15" y="10"/>
                  </a:cubicBezTo>
                  <a:cubicBezTo>
                    <a:pt x="14" y="9"/>
                    <a:pt x="14" y="10"/>
                    <a:pt x="13" y="9"/>
                  </a:cubicBezTo>
                  <a:cubicBezTo>
                    <a:pt x="13" y="9"/>
                    <a:pt x="12" y="8"/>
                    <a:pt x="12" y="9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10" y="6"/>
                    <a:pt x="7" y="5"/>
                    <a:pt x="6" y="3"/>
                  </a:cubicBezTo>
                  <a:cubicBezTo>
                    <a:pt x="6" y="2"/>
                    <a:pt x="5" y="2"/>
                    <a:pt x="3" y="2"/>
                  </a:cubicBezTo>
                  <a:cubicBezTo>
                    <a:pt x="1" y="2"/>
                    <a:pt x="0" y="0"/>
                    <a:pt x="0" y="1"/>
                  </a:cubicBezTo>
                  <a:cubicBezTo>
                    <a:pt x="0" y="2"/>
                    <a:pt x="2" y="5"/>
                    <a:pt x="3" y="5"/>
                  </a:cubicBezTo>
                  <a:cubicBezTo>
                    <a:pt x="4" y="6"/>
                    <a:pt x="5" y="8"/>
                    <a:pt x="6" y="8"/>
                  </a:cubicBezTo>
                  <a:cubicBezTo>
                    <a:pt x="7" y="9"/>
                    <a:pt x="8" y="13"/>
                    <a:pt x="9" y="13"/>
                  </a:cubicBezTo>
                  <a:cubicBezTo>
                    <a:pt x="9" y="13"/>
                    <a:pt x="12" y="16"/>
                    <a:pt x="12" y="18"/>
                  </a:cubicBezTo>
                  <a:cubicBezTo>
                    <a:pt x="12" y="20"/>
                    <a:pt x="14" y="21"/>
                    <a:pt x="15" y="22"/>
                  </a:cubicBezTo>
                  <a:cubicBezTo>
                    <a:pt x="16" y="23"/>
                    <a:pt x="19" y="25"/>
                    <a:pt x="19" y="25"/>
                  </a:cubicBezTo>
                  <a:cubicBezTo>
                    <a:pt x="19" y="26"/>
                    <a:pt x="20" y="27"/>
                    <a:pt x="20" y="26"/>
                  </a:cubicBezTo>
                  <a:cubicBezTo>
                    <a:pt x="21" y="26"/>
                    <a:pt x="22" y="26"/>
                    <a:pt x="23" y="26"/>
                  </a:cubicBezTo>
                  <a:cubicBezTo>
                    <a:pt x="23" y="27"/>
                    <a:pt x="23" y="24"/>
                    <a:pt x="23" y="23"/>
                  </a:cubicBezTo>
                  <a:close/>
                  <a:moveTo>
                    <a:pt x="73" y="13"/>
                  </a:moveTo>
                  <a:cubicBezTo>
                    <a:pt x="75" y="13"/>
                    <a:pt x="74" y="12"/>
                    <a:pt x="74" y="11"/>
                  </a:cubicBezTo>
                  <a:cubicBezTo>
                    <a:pt x="74" y="10"/>
                    <a:pt x="73" y="11"/>
                    <a:pt x="73" y="10"/>
                  </a:cubicBezTo>
                  <a:cubicBezTo>
                    <a:pt x="73" y="10"/>
                    <a:pt x="72" y="8"/>
                    <a:pt x="71" y="10"/>
                  </a:cubicBezTo>
                  <a:cubicBezTo>
                    <a:pt x="70" y="11"/>
                    <a:pt x="72" y="15"/>
                    <a:pt x="72" y="14"/>
                  </a:cubicBezTo>
                  <a:cubicBezTo>
                    <a:pt x="73" y="14"/>
                    <a:pt x="72" y="13"/>
                    <a:pt x="73" y="13"/>
                  </a:cubicBezTo>
                  <a:close/>
                  <a:moveTo>
                    <a:pt x="68" y="21"/>
                  </a:moveTo>
                  <a:cubicBezTo>
                    <a:pt x="68" y="22"/>
                    <a:pt x="70" y="23"/>
                    <a:pt x="71" y="22"/>
                  </a:cubicBezTo>
                  <a:cubicBezTo>
                    <a:pt x="71" y="21"/>
                    <a:pt x="68" y="20"/>
                    <a:pt x="68" y="21"/>
                  </a:cubicBezTo>
                  <a:close/>
                  <a:moveTo>
                    <a:pt x="63" y="32"/>
                  </a:moveTo>
                  <a:cubicBezTo>
                    <a:pt x="61" y="32"/>
                    <a:pt x="60" y="33"/>
                    <a:pt x="58" y="32"/>
                  </a:cubicBezTo>
                  <a:cubicBezTo>
                    <a:pt x="56" y="32"/>
                    <a:pt x="54" y="32"/>
                    <a:pt x="54" y="33"/>
                  </a:cubicBezTo>
                  <a:cubicBezTo>
                    <a:pt x="54" y="33"/>
                    <a:pt x="56" y="34"/>
                    <a:pt x="58" y="34"/>
                  </a:cubicBezTo>
                  <a:cubicBezTo>
                    <a:pt x="59" y="34"/>
                    <a:pt x="61" y="33"/>
                    <a:pt x="62" y="33"/>
                  </a:cubicBezTo>
                  <a:cubicBezTo>
                    <a:pt x="63" y="33"/>
                    <a:pt x="65" y="32"/>
                    <a:pt x="63" y="32"/>
                  </a:cubicBezTo>
                  <a:close/>
                  <a:moveTo>
                    <a:pt x="77" y="20"/>
                  </a:moveTo>
                  <a:cubicBezTo>
                    <a:pt x="75" y="19"/>
                    <a:pt x="72" y="20"/>
                    <a:pt x="72" y="21"/>
                  </a:cubicBezTo>
                  <a:cubicBezTo>
                    <a:pt x="73" y="22"/>
                    <a:pt x="74" y="21"/>
                    <a:pt x="75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2"/>
                    <a:pt x="78" y="20"/>
                    <a:pt x="77" y="20"/>
                  </a:cubicBezTo>
                  <a:close/>
                  <a:moveTo>
                    <a:pt x="42" y="31"/>
                  </a:moveTo>
                  <a:cubicBezTo>
                    <a:pt x="42" y="30"/>
                    <a:pt x="40" y="31"/>
                    <a:pt x="38" y="31"/>
                  </a:cubicBezTo>
                  <a:cubicBezTo>
                    <a:pt x="37" y="30"/>
                    <a:pt x="40" y="30"/>
                    <a:pt x="41" y="29"/>
                  </a:cubicBezTo>
                  <a:cubicBezTo>
                    <a:pt x="42" y="29"/>
                    <a:pt x="40" y="28"/>
                    <a:pt x="38" y="29"/>
                  </a:cubicBezTo>
                  <a:cubicBezTo>
                    <a:pt x="36" y="30"/>
                    <a:pt x="34" y="28"/>
                    <a:pt x="33" y="29"/>
                  </a:cubicBezTo>
                  <a:cubicBezTo>
                    <a:pt x="33" y="29"/>
                    <a:pt x="30" y="28"/>
                    <a:pt x="29" y="27"/>
                  </a:cubicBezTo>
                  <a:cubicBezTo>
                    <a:pt x="28" y="27"/>
                    <a:pt x="24" y="26"/>
                    <a:pt x="24" y="27"/>
                  </a:cubicBezTo>
                  <a:cubicBezTo>
                    <a:pt x="23" y="28"/>
                    <a:pt x="22" y="27"/>
                    <a:pt x="23" y="29"/>
                  </a:cubicBezTo>
                  <a:cubicBezTo>
                    <a:pt x="23" y="29"/>
                    <a:pt x="24" y="29"/>
                    <a:pt x="24" y="29"/>
                  </a:cubicBezTo>
                  <a:cubicBezTo>
                    <a:pt x="25" y="29"/>
                    <a:pt x="25" y="30"/>
                    <a:pt x="25" y="30"/>
                  </a:cubicBezTo>
                  <a:cubicBezTo>
                    <a:pt x="26" y="30"/>
                    <a:pt x="29" y="31"/>
                    <a:pt x="29" y="30"/>
                  </a:cubicBezTo>
                  <a:cubicBezTo>
                    <a:pt x="30" y="30"/>
                    <a:pt x="32" y="30"/>
                    <a:pt x="33" y="31"/>
                  </a:cubicBezTo>
                  <a:cubicBezTo>
                    <a:pt x="35" y="33"/>
                    <a:pt x="38" y="33"/>
                    <a:pt x="39" y="32"/>
                  </a:cubicBezTo>
                  <a:cubicBezTo>
                    <a:pt x="40" y="32"/>
                    <a:pt x="41" y="33"/>
                    <a:pt x="42" y="33"/>
                  </a:cubicBezTo>
                  <a:cubicBezTo>
                    <a:pt x="42" y="32"/>
                    <a:pt x="43" y="34"/>
                    <a:pt x="45" y="33"/>
                  </a:cubicBezTo>
                  <a:cubicBezTo>
                    <a:pt x="46" y="32"/>
                    <a:pt x="42" y="32"/>
                    <a:pt x="42" y="31"/>
                  </a:cubicBezTo>
                  <a:close/>
                  <a:moveTo>
                    <a:pt x="94" y="17"/>
                  </a:moveTo>
                  <a:cubicBezTo>
                    <a:pt x="93" y="17"/>
                    <a:pt x="93" y="19"/>
                    <a:pt x="92" y="19"/>
                  </a:cubicBezTo>
                  <a:cubicBezTo>
                    <a:pt x="91" y="19"/>
                    <a:pt x="90" y="20"/>
                    <a:pt x="88" y="21"/>
                  </a:cubicBezTo>
                  <a:cubicBezTo>
                    <a:pt x="87" y="22"/>
                    <a:pt x="87" y="17"/>
                    <a:pt x="86" y="16"/>
                  </a:cubicBezTo>
                  <a:cubicBezTo>
                    <a:pt x="85" y="15"/>
                    <a:pt x="81" y="14"/>
                    <a:pt x="81" y="15"/>
                  </a:cubicBezTo>
                  <a:cubicBezTo>
                    <a:pt x="80" y="16"/>
                    <a:pt x="79" y="15"/>
                    <a:pt x="79" y="16"/>
                  </a:cubicBezTo>
                  <a:cubicBezTo>
                    <a:pt x="79" y="17"/>
                    <a:pt x="79" y="17"/>
                    <a:pt x="80" y="17"/>
                  </a:cubicBezTo>
                  <a:cubicBezTo>
                    <a:pt x="81" y="17"/>
                    <a:pt x="81" y="18"/>
                    <a:pt x="81" y="18"/>
                  </a:cubicBezTo>
                  <a:cubicBezTo>
                    <a:pt x="82" y="19"/>
                    <a:pt x="84" y="19"/>
                    <a:pt x="85" y="19"/>
                  </a:cubicBezTo>
                  <a:cubicBezTo>
                    <a:pt x="86" y="19"/>
                    <a:pt x="86" y="20"/>
                    <a:pt x="85" y="19"/>
                  </a:cubicBezTo>
                  <a:cubicBezTo>
                    <a:pt x="84" y="19"/>
                    <a:pt x="84" y="20"/>
                    <a:pt x="83" y="20"/>
                  </a:cubicBezTo>
                  <a:cubicBezTo>
                    <a:pt x="82" y="19"/>
                    <a:pt x="81" y="19"/>
                    <a:pt x="81" y="20"/>
                  </a:cubicBezTo>
                  <a:cubicBezTo>
                    <a:pt x="82" y="20"/>
                    <a:pt x="83" y="21"/>
                    <a:pt x="83" y="22"/>
                  </a:cubicBezTo>
                  <a:cubicBezTo>
                    <a:pt x="83" y="23"/>
                    <a:pt x="84" y="23"/>
                    <a:pt x="84" y="22"/>
                  </a:cubicBezTo>
                  <a:cubicBezTo>
                    <a:pt x="84" y="21"/>
                    <a:pt x="85" y="22"/>
                    <a:pt x="87" y="23"/>
                  </a:cubicBezTo>
                  <a:cubicBezTo>
                    <a:pt x="88" y="23"/>
                    <a:pt x="87" y="23"/>
                    <a:pt x="89" y="24"/>
                  </a:cubicBezTo>
                  <a:cubicBezTo>
                    <a:pt x="90" y="24"/>
                    <a:pt x="93" y="25"/>
                    <a:pt x="95" y="26"/>
                  </a:cubicBezTo>
                  <a:cubicBezTo>
                    <a:pt x="96" y="27"/>
                    <a:pt x="95" y="27"/>
                    <a:pt x="96" y="28"/>
                  </a:cubicBezTo>
                  <a:cubicBezTo>
                    <a:pt x="97" y="29"/>
                    <a:pt x="97" y="30"/>
                    <a:pt x="96" y="30"/>
                  </a:cubicBezTo>
                  <a:cubicBezTo>
                    <a:pt x="95" y="30"/>
                    <a:pt x="94" y="31"/>
                    <a:pt x="94" y="32"/>
                  </a:cubicBezTo>
                  <a:cubicBezTo>
                    <a:pt x="94" y="33"/>
                    <a:pt x="98" y="32"/>
                    <a:pt x="99" y="32"/>
                  </a:cubicBezTo>
                  <a:cubicBezTo>
                    <a:pt x="100" y="32"/>
                    <a:pt x="100" y="33"/>
                    <a:pt x="101" y="3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99" y="19"/>
                    <a:pt x="95" y="17"/>
                    <a:pt x="94" y="17"/>
                  </a:cubicBezTo>
                  <a:close/>
                  <a:moveTo>
                    <a:pt x="65" y="34"/>
                  </a:moveTo>
                  <a:cubicBezTo>
                    <a:pt x="65" y="34"/>
                    <a:pt x="65" y="34"/>
                    <a:pt x="65" y="34"/>
                  </a:cubicBezTo>
                  <a:cubicBezTo>
                    <a:pt x="65" y="34"/>
                    <a:pt x="65" y="34"/>
                    <a:pt x="64" y="34"/>
                  </a:cubicBezTo>
                  <a:cubicBezTo>
                    <a:pt x="64" y="35"/>
                    <a:pt x="64" y="34"/>
                    <a:pt x="64" y="34"/>
                  </a:cubicBezTo>
                  <a:cubicBezTo>
                    <a:pt x="62" y="35"/>
                    <a:pt x="62" y="36"/>
                    <a:pt x="63" y="37"/>
                  </a:cubicBezTo>
                  <a:cubicBezTo>
                    <a:pt x="63" y="37"/>
                    <a:pt x="65" y="36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4"/>
                    <a:pt x="66" y="34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4"/>
                    <a:pt x="66" y="34"/>
                    <a:pt x="65" y="34"/>
                  </a:cubicBezTo>
                  <a:close/>
                  <a:moveTo>
                    <a:pt x="47" y="17"/>
                  </a:moveTo>
                  <a:cubicBezTo>
                    <a:pt x="48" y="16"/>
                    <a:pt x="49" y="15"/>
                    <a:pt x="49" y="13"/>
                  </a:cubicBezTo>
                  <a:cubicBezTo>
                    <a:pt x="48" y="12"/>
                    <a:pt x="51" y="12"/>
                    <a:pt x="52" y="11"/>
                  </a:cubicBezTo>
                  <a:cubicBezTo>
                    <a:pt x="52" y="11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49" y="7"/>
                    <a:pt x="48" y="6"/>
                    <a:pt x="49" y="6"/>
                  </a:cubicBezTo>
                  <a:cubicBezTo>
                    <a:pt x="50" y="6"/>
                    <a:pt x="48" y="5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4"/>
                    <a:pt x="49" y="4"/>
                    <a:pt x="48" y="4"/>
                  </a:cubicBezTo>
                  <a:cubicBezTo>
                    <a:pt x="47" y="4"/>
                    <a:pt x="45" y="3"/>
                    <a:pt x="45" y="5"/>
                  </a:cubicBezTo>
                  <a:cubicBezTo>
                    <a:pt x="45" y="7"/>
                    <a:pt x="44" y="6"/>
                    <a:pt x="44" y="7"/>
                  </a:cubicBezTo>
                  <a:cubicBezTo>
                    <a:pt x="44" y="8"/>
                    <a:pt x="43" y="8"/>
                    <a:pt x="43" y="9"/>
                  </a:cubicBezTo>
                  <a:cubicBezTo>
                    <a:pt x="43" y="10"/>
                    <a:pt x="42" y="10"/>
                    <a:pt x="41" y="11"/>
                  </a:cubicBezTo>
                  <a:cubicBezTo>
                    <a:pt x="40" y="11"/>
                    <a:pt x="40" y="10"/>
                    <a:pt x="39" y="10"/>
                  </a:cubicBezTo>
                  <a:cubicBezTo>
                    <a:pt x="38" y="10"/>
                    <a:pt x="38" y="11"/>
                    <a:pt x="37" y="11"/>
                  </a:cubicBezTo>
                  <a:cubicBezTo>
                    <a:pt x="36" y="11"/>
                    <a:pt x="34" y="11"/>
                    <a:pt x="34" y="11"/>
                  </a:cubicBezTo>
                  <a:cubicBezTo>
                    <a:pt x="33" y="12"/>
                    <a:pt x="33" y="10"/>
                    <a:pt x="32" y="10"/>
                  </a:cubicBezTo>
                  <a:cubicBezTo>
                    <a:pt x="32" y="10"/>
                    <a:pt x="32" y="10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29" y="11"/>
                    <a:pt x="30" y="12"/>
                  </a:cubicBezTo>
                  <a:cubicBezTo>
                    <a:pt x="31" y="13"/>
                    <a:pt x="30" y="14"/>
                    <a:pt x="31" y="15"/>
                  </a:cubicBezTo>
                  <a:cubicBezTo>
                    <a:pt x="31" y="16"/>
                    <a:pt x="33" y="16"/>
                    <a:pt x="33" y="17"/>
                  </a:cubicBezTo>
                  <a:cubicBezTo>
                    <a:pt x="33" y="19"/>
                    <a:pt x="34" y="21"/>
                    <a:pt x="35" y="20"/>
                  </a:cubicBezTo>
                  <a:cubicBezTo>
                    <a:pt x="36" y="20"/>
                    <a:pt x="36" y="21"/>
                    <a:pt x="37" y="21"/>
                  </a:cubicBezTo>
                  <a:cubicBezTo>
                    <a:pt x="37" y="22"/>
                    <a:pt x="39" y="21"/>
                    <a:pt x="40" y="21"/>
                  </a:cubicBezTo>
                  <a:cubicBezTo>
                    <a:pt x="40" y="21"/>
                    <a:pt x="42" y="21"/>
                    <a:pt x="42" y="22"/>
                  </a:cubicBezTo>
                  <a:cubicBezTo>
                    <a:pt x="43" y="23"/>
                    <a:pt x="44" y="22"/>
                    <a:pt x="46" y="22"/>
                  </a:cubicBezTo>
                  <a:cubicBezTo>
                    <a:pt x="47" y="21"/>
                    <a:pt x="46" y="17"/>
                    <a:pt x="47" y="17"/>
                  </a:cubicBezTo>
                  <a:close/>
                  <a:moveTo>
                    <a:pt x="52" y="35"/>
                  </a:moveTo>
                  <a:cubicBezTo>
                    <a:pt x="53" y="36"/>
                    <a:pt x="54" y="36"/>
                    <a:pt x="54" y="36"/>
                  </a:cubicBezTo>
                  <a:cubicBezTo>
                    <a:pt x="55" y="36"/>
                    <a:pt x="56" y="37"/>
                    <a:pt x="56" y="36"/>
                  </a:cubicBezTo>
                  <a:cubicBezTo>
                    <a:pt x="56" y="35"/>
                    <a:pt x="52" y="34"/>
                    <a:pt x="52" y="35"/>
                  </a:cubicBezTo>
                  <a:close/>
                  <a:moveTo>
                    <a:pt x="49" y="32"/>
                  </a:moveTo>
                  <a:cubicBezTo>
                    <a:pt x="49" y="32"/>
                    <a:pt x="48" y="33"/>
                    <a:pt x="47" y="32"/>
                  </a:cubicBezTo>
                  <a:cubicBezTo>
                    <a:pt x="46" y="32"/>
                    <a:pt x="45" y="33"/>
                    <a:pt x="46" y="33"/>
                  </a:cubicBezTo>
                  <a:cubicBezTo>
                    <a:pt x="46" y="34"/>
                    <a:pt x="47" y="35"/>
                    <a:pt x="49" y="34"/>
                  </a:cubicBezTo>
                  <a:cubicBezTo>
                    <a:pt x="51" y="33"/>
                    <a:pt x="52" y="34"/>
                    <a:pt x="52" y="33"/>
                  </a:cubicBezTo>
                  <a:cubicBezTo>
                    <a:pt x="53" y="32"/>
                    <a:pt x="49" y="31"/>
                    <a:pt x="4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13" name="Freeform 340"/>
            <p:cNvSpPr>
              <a:spLocks noEditPoints="1"/>
            </p:cNvSpPr>
            <p:nvPr/>
          </p:nvSpPr>
          <p:spPr bwMode="auto">
            <a:xfrm>
              <a:off x="4205" y="2345"/>
              <a:ext cx="29" cy="13"/>
            </a:xfrm>
            <a:custGeom>
              <a:avLst/>
              <a:gdLst>
                <a:gd name="T0" fmla="*/ 0 w 7"/>
                <a:gd name="T1" fmla="*/ 2 h 3"/>
                <a:gd name="T2" fmla="*/ 0 w 7"/>
                <a:gd name="T3" fmla="*/ 2 h 3"/>
                <a:gd name="T4" fmla="*/ 0 w 7"/>
                <a:gd name="T5" fmla="*/ 2 h 3"/>
                <a:gd name="T6" fmla="*/ 1 w 7"/>
                <a:gd name="T7" fmla="*/ 2 h 3"/>
                <a:gd name="T8" fmla="*/ 0 w 7"/>
                <a:gd name="T9" fmla="*/ 2 h 3"/>
                <a:gd name="T10" fmla="*/ 0 w 7"/>
                <a:gd name="T11" fmla="*/ 2 h 3"/>
                <a:gd name="T12" fmla="*/ 4 w 7"/>
                <a:gd name="T13" fmla="*/ 0 h 3"/>
                <a:gd name="T14" fmla="*/ 2 w 7"/>
                <a:gd name="T15" fmla="*/ 1 h 3"/>
                <a:gd name="T16" fmla="*/ 1 w 7"/>
                <a:gd name="T17" fmla="*/ 2 h 3"/>
                <a:gd name="T18" fmla="*/ 2 w 7"/>
                <a:gd name="T19" fmla="*/ 2 h 3"/>
                <a:gd name="T20" fmla="*/ 7 w 7"/>
                <a:gd name="T21" fmla="*/ 0 h 3"/>
                <a:gd name="T22" fmla="*/ 4 w 7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  <a:moveTo>
                    <a:pt x="4" y="0"/>
                  </a:moveTo>
                  <a:cubicBezTo>
                    <a:pt x="3" y="0"/>
                    <a:pt x="2" y="1"/>
                    <a:pt x="2" y="1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7" y="1"/>
                    <a:pt x="7" y="0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14" name="Freeform 341"/>
            <p:cNvSpPr>
              <a:spLocks noEditPoints="1"/>
            </p:cNvSpPr>
            <p:nvPr/>
          </p:nvSpPr>
          <p:spPr bwMode="auto">
            <a:xfrm>
              <a:off x="3138" y="1796"/>
              <a:ext cx="104" cy="112"/>
            </a:xfrm>
            <a:custGeom>
              <a:avLst/>
              <a:gdLst>
                <a:gd name="T0" fmla="*/ 17 w 25"/>
                <a:gd name="T1" fmla="*/ 24 h 27"/>
                <a:gd name="T2" fmla="*/ 15 w 25"/>
                <a:gd name="T3" fmla="*/ 24 h 27"/>
                <a:gd name="T4" fmla="*/ 13 w 25"/>
                <a:gd name="T5" fmla="*/ 24 h 27"/>
                <a:gd name="T6" fmla="*/ 15 w 25"/>
                <a:gd name="T7" fmla="*/ 26 h 27"/>
                <a:gd name="T8" fmla="*/ 18 w 25"/>
                <a:gd name="T9" fmla="*/ 27 h 27"/>
                <a:gd name="T10" fmla="*/ 18 w 25"/>
                <a:gd name="T11" fmla="*/ 26 h 27"/>
                <a:gd name="T12" fmla="*/ 19 w 25"/>
                <a:gd name="T13" fmla="*/ 24 h 27"/>
                <a:gd name="T14" fmla="*/ 17 w 25"/>
                <a:gd name="T15" fmla="*/ 24 h 27"/>
                <a:gd name="T16" fmla="*/ 5 w 25"/>
                <a:gd name="T17" fmla="*/ 16 h 27"/>
                <a:gd name="T18" fmla="*/ 3 w 25"/>
                <a:gd name="T19" fmla="*/ 17 h 27"/>
                <a:gd name="T20" fmla="*/ 4 w 25"/>
                <a:gd name="T21" fmla="*/ 19 h 27"/>
                <a:gd name="T22" fmla="*/ 5 w 25"/>
                <a:gd name="T23" fmla="*/ 22 h 27"/>
                <a:gd name="T24" fmla="*/ 6 w 25"/>
                <a:gd name="T25" fmla="*/ 21 h 27"/>
                <a:gd name="T26" fmla="*/ 7 w 25"/>
                <a:gd name="T27" fmla="*/ 17 h 27"/>
                <a:gd name="T28" fmla="*/ 5 w 25"/>
                <a:gd name="T29" fmla="*/ 16 h 27"/>
                <a:gd name="T30" fmla="*/ 21 w 25"/>
                <a:gd name="T31" fmla="*/ 15 h 27"/>
                <a:gd name="T32" fmla="*/ 19 w 25"/>
                <a:gd name="T33" fmla="*/ 14 h 27"/>
                <a:gd name="T34" fmla="*/ 16 w 25"/>
                <a:gd name="T35" fmla="*/ 10 h 27"/>
                <a:gd name="T36" fmla="*/ 13 w 25"/>
                <a:gd name="T37" fmla="*/ 7 h 27"/>
                <a:gd name="T38" fmla="*/ 13 w 25"/>
                <a:gd name="T39" fmla="*/ 5 h 27"/>
                <a:gd name="T40" fmla="*/ 14 w 25"/>
                <a:gd name="T41" fmla="*/ 4 h 27"/>
                <a:gd name="T42" fmla="*/ 14 w 25"/>
                <a:gd name="T43" fmla="*/ 1 h 27"/>
                <a:gd name="T44" fmla="*/ 13 w 25"/>
                <a:gd name="T45" fmla="*/ 0 h 27"/>
                <a:gd name="T46" fmla="*/ 12 w 25"/>
                <a:gd name="T47" fmla="*/ 0 h 27"/>
                <a:gd name="T48" fmla="*/ 10 w 25"/>
                <a:gd name="T49" fmla="*/ 0 h 27"/>
                <a:gd name="T50" fmla="*/ 9 w 25"/>
                <a:gd name="T51" fmla="*/ 0 h 27"/>
                <a:gd name="T52" fmla="*/ 9 w 25"/>
                <a:gd name="T53" fmla="*/ 0 h 27"/>
                <a:gd name="T54" fmla="*/ 8 w 25"/>
                <a:gd name="T55" fmla="*/ 0 h 27"/>
                <a:gd name="T56" fmla="*/ 8 w 25"/>
                <a:gd name="T57" fmla="*/ 1 h 27"/>
                <a:gd name="T58" fmla="*/ 7 w 25"/>
                <a:gd name="T59" fmla="*/ 1 h 27"/>
                <a:gd name="T60" fmla="*/ 6 w 25"/>
                <a:gd name="T61" fmla="*/ 2 h 27"/>
                <a:gd name="T62" fmla="*/ 5 w 25"/>
                <a:gd name="T63" fmla="*/ 2 h 27"/>
                <a:gd name="T64" fmla="*/ 5 w 25"/>
                <a:gd name="T65" fmla="*/ 3 h 27"/>
                <a:gd name="T66" fmla="*/ 4 w 25"/>
                <a:gd name="T67" fmla="*/ 1 h 27"/>
                <a:gd name="T68" fmla="*/ 3 w 25"/>
                <a:gd name="T69" fmla="*/ 3 h 27"/>
                <a:gd name="T70" fmla="*/ 1 w 25"/>
                <a:gd name="T71" fmla="*/ 3 h 27"/>
                <a:gd name="T72" fmla="*/ 1 w 25"/>
                <a:gd name="T73" fmla="*/ 4 h 27"/>
                <a:gd name="T74" fmla="*/ 0 w 25"/>
                <a:gd name="T75" fmla="*/ 5 h 27"/>
                <a:gd name="T76" fmla="*/ 0 w 25"/>
                <a:gd name="T77" fmla="*/ 5 h 27"/>
                <a:gd name="T78" fmla="*/ 1 w 25"/>
                <a:gd name="T79" fmla="*/ 7 h 27"/>
                <a:gd name="T80" fmla="*/ 1 w 25"/>
                <a:gd name="T81" fmla="*/ 8 h 27"/>
                <a:gd name="T82" fmla="*/ 2 w 25"/>
                <a:gd name="T83" fmla="*/ 8 h 27"/>
                <a:gd name="T84" fmla="*/ 2 w 25"/>
                <a:gd name="T85" fmla="*/ 9 h 27"/>
                <a:gd name="T86" fmla="*/ 3 w 25"/>
                <a:gd name="T87" fmla="*/ 8 h 27"/>
                <a:gd name="T88" fmla="*/ 5 w 25"/>
                <a:gd name="T89" fmla="*/ 7 h 27"/>
                <a:gd name="T90" fmla="*/ 8 w 25"/>
                <a:gd name="T91" fmla="*/ 8 h 27"/>
                <a:gd name="T92" fmla="*/ 8 w 25"/>
                <a:gd name="T93" fmla="*/ 10 h 27"/>
                <a:gd name="T94" fmla="*/ 10 w 25"/>
                <a:gd name="T95" fmla="*/ 12 h 27"/>
                <a:gd name="T96" fmla="*/ 13 w 25"/>
                <a:gd name="T97" fmla="*/ 15 h 27"/>
                <a:gd name="T98" fmla="*/ 16 w 25"/>
                <a:gd name="T99" fmla="*/ 16 h 27"/>
                <a:gd name="T100" fmla="*/ 17 w 25"/>
                <a:gd name="T101" fmla="*/ 17 h 27"/>
                <a:gd name="T102" fmla="*/ 19 w 25"/>
                <a:gd name="T103" fmla="*/ 18 h 27"/>
                <a:gd name="T104" fmla="*/ 20 w 25"/>
                <a:gd name="T105" fmla="*/ 20 h 27"/>
                <a:gd name="T106" fmla="*/ 20 w 25"/>
                <a:gd name="T107" fmla="*/ 22 h 27"/>
                <a:gd name="T108" fmla="*/ 20 w 25"/>
                <a:gd name="T109" fmla="*/ 24 h 27"/>
                <a:gd name="T110" fmla="*/ 21 w 25"/>
                <a:gd name="T111" fmla="*/ 22 h 27"/>
                <a:gd name="T112" fmla="*/ 22 w 25"/>
                <a:gd name="T113" fmla="*/ 21 h 27"/>
                <a:gd name="T114" fmla="*/ 21 w 25"/>
                <a:gd name="T115" fmla="*/ 19 h 27"/>
                <a:gd name="T116" fmla="*/ 23 w 25"/>
                <a:gd name="T117" fmla="*/ 18 h 27"/>
                <a:gd name="T118" fmla="*/ 25 w 25"/>
                <a:gd name="T119" fmla="*/ 18 h 27"/>
                <a:gd name="T120" fmla="*/ 21 w 25"/>
                <a:gd name="T121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" h="27">
                  <a:moveTo>
                    <a:pt x="17" y="24"/>
                  </a:moveTo>
                  <a:cubicBezTo>
                    <a:pt x="16" y="24"/>
                    <a:pt x="15" y="24"/>
                    <a:pt x="15" y="24"/>
                  </a:cubicBezTo>
                  <a:cubicBezTo>
                    <a:pt x="14" y="23"/>
                    <a:pt x="13" y="24"/>
                    <a:pt x="13" y="24"/>
                  </a:cubicBezTo>
                  <a:cubicBezTo>
                    <a:pt x="13" y="25"/>
                    <a:pt x="13" y="25"/>
                    <a:pt x="15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27"/>
                    <a:pt x="18" y="27"/>
                    <a:pt x="18" y="26"/>
                  </a:cubicBezTo>
                  <a:cubicBezTo>
                    <a:pt x="18" y="25"/>
                    <a:pt x="19" y="24"/>
                    <a:pt x="19" y="24"/>
                  </a:cubicBezTo>
                  <a:cubicBezTo>
                    <a:pt x="19" y="24"/>
                    <a:pt x="19" y="23"/>
                    <a:pt x="17" y="24"/>
                  </a:cubicBezTo>
                  <a:close/>
                  <a:moveTo>
                    <a:pt x="5" y="16"/>
                  </a:moveTo>
                  <a:cubicBezTo>
                    <a:pt x="4" y="17"/>
                    <a:pt x="3" y="16"/>
                    <a:pt x="3" y="17"/>
                  </a:cubicBezTo>
                  <a:cubicBezTo>
                    <a:pt x="3" y="17"/>
                    <a:pt x="4" y="18"/>
                    <a:pt x="4" y="19"/>
                  </a:cubicBezTo>
                  <a:cubicBezTo>
                    <a:pt x="4" y="21"/>
                    <a:pt x="4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0"/>
                    <a:pt x="6" y="18"/>
                    <a:pt x="7" y="17"/>
                  </a:cubicBezTo>
                  <a:cubicBezTo>
                    <a:pt x="7" y="16"/>
                    <a:pt x="5" y="16"/>
                    <a:pt x="5" y="16"/>
                  </a:cubicBezTo>
                  <a:close/>
                  <a:moveTo>
                    <a:pt x="21" y="15"/>
                  </a:moveTo>
                  <a:cubicBezTo>
                    <a:pt x="20" y="15"/>
                    <a:pt x="20" y="14"/>
                    <a:pt x="19" y="14"/>
                  </a:cubicBezTo>
                  <a:cubicBezTo>
                    <a:pt x="18" y="14"/>
                    <a:pt x="16" y="12"/>
                    <a:pt x="16" y="10"/>
                  </a:cubicBezTo>
                  <a:cubicBezTo>
                    <a:pt x="15" y="8"/>
                    <a:pt x="13" y="8"/>
                    <a:pt x="13" y="7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2" y="4"/>
                    <a:pt x="13" y="4"/>
                    <a:pt x="14" y="4"/>
                  </a:cubicBezTo>
                  <a:cubicBezTo>
                    <a:pt x="14" y="3"/>
                    <a:pt x="14" y="1"/>
                    <a:pt x="14" y="1"/>
                  </a:cubicBezTo>
                  <a:cubicBezTo>
                    <a:pt x="13" y="1"/>
                    <a:pt x="13" y="1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1"/>
                    <a:pt x="3" y="3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8"/>
                    <a:pt x="3" y="7"/>
                    <a:pt x="5" y="7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9" y="11"/>
                    <a:pt x="10" y="12"/>
                  </a:cubicBezTo>
                  <a:cubicBezTo>
                    <a:pt x="12" y="13"/>
                    <a:pt x="13" y="15"/>
                    <a:pt x="13" y="15"/>
                  </a:cubicBezTo>
                  <a:cubicBezTo>
                    <a:pt x="14" y="15"/>
                    <a:pt x="15" y="15"/>
                    <a:pt x="16" y="16"/>
                  </a:cubicBezTo>
                  <a:cubicBezTo>
                    <a:pt x="16" y="16"/>
                    <a:pt x="17" y="17"/>
                    <a:pt x="17" y="17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20" y="19"/>
                    <a:pt x="19" y="19"/>
                    <a:pt x="20" y="20"/>
                  </a:cubicBezTo>
                  <a:cubicBezTo>
                    <a:pt x="20" y="20"/>
                    <a:pt x="20" y="22"/>
                    <a:pt x="20" y="22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0"/>
                    <a:pt x="22" y="20"/>
                    <a:pt x="21" y="19"/>
                  </a:cubicBezTo>
                  <a:cubicBezTo>
                    <a:pt x="21" y="18"/>
                    <a:pt x="22" y="17"/>
                    <a:pt x="23" y="18"/>
                  </a:cubicBezTo>
                  <a:cubicBezTo>
                    <a:pt x="25" y="19"/>
                    <a:pt x="25" y="19"/>
                    <a:pt x="25" y="18"/>
                  </a:cubicBezTo>
                  <a:cubicBezTo>
                    <a:pt x="25" y="17"/>
                    <a:pt x="22" y="16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15" name="Freeform 342"/>
            <p:cNvSpPr>
              <a:spLocks/>
            </p:cNvSpPr>
            <p:nvPr/>
          </p:nvSpPr>
          <p:spPr bwMode="auto">
            <a:xfrm>
              <a:off x="3242" y="1838"/>
              <a:ext cx="12" cy="12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1 h 3"/>
                <a:gd name="T4" fmla="*/ 0 w 3"/>
                <a:gd name="T5" fmla="*/ 2 h 3"/>
                <a:gd name="T6" fmla="*/ 2 w 3"/>
                <a:gd name="T7" fmla="*/ 3 h 3"/>
                <a:gd name="T8" fmla="*/ 2 w 3"/>
                <a:gd name="T9" fmla="*/ 3 h 3"/>
                <a:gd name="T10" fmla="*/ 3 w 3"/>
                <a:gd name="T11" fmla="*/ 2 h 3"/>
                <a:gd name="T12" fmla="*/ 1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  <p:sp>
          <p:nvSpPr>
            <p:cNvPr id="316" name="Freeform 343"/>
            <p:cNvSpPr>
              <a:spLocks/>
            </p:cNvSpPr>
            <p:nvPr/>
          </p:nvSpPr>
          <p:spPr bwMode="auto">
            <a:xfrm>
              <a:off x="3246" y="1804"/>
              <a:ext cx="37" cy="46"/>
            </a:xfrm>
            <a:custGeom>
              <a:avLst/>
              <a:gdLst>
                <a:gd name="T0" fmla="*/ 8 w 9"/>
                <a:gd name="T1" fmla="*/ 7 h 11"/>
                <a:gd name="T2" fmla="*/ 8 w 9"/>
                <a:gd name="T3" fmla="*/ 6 h 11"/>
                <a:gd name="T4" fmla="*/ 8 w 9"/>
                <a:gd name="T5" fmla="*/ 5 h 11"/>
                <a:gd name="T6" fmla="*/ 5 w 9"/>
                <a:gd name="T7" fmla="*/ 4 h 11"/>
                <a:gd name="T8" fmla="*/ 5 w 9"/>
                <a:gd name="T9" fmla="*/ 2 h 11"/>
                <a:gd name="T10" fmla="*/ 4 w 9"/>
                <a:gd name="T11" fmla="*/ 2 h 11"/>
                <a:gd name="T12" fmla="*/ 4 w 9"/>
                <a:gd name="T13" fmla="*/ 0 h 11"/>
                <a:gd name="T14" fmla="*/ 4 w 9"/>
                <a:gd name="T15" fmla="*/ 0 h 11"/>
                <a:gd name="T16" fmla="*/ 3 w 9"/>
                <a:gd name="T17" fmla="*/ 0 h 11"/>
                <a:gd name="T18" fmla="*/ 2 w 9"/>
                <a:gd name="T19" fmla="*/ 0 h 11"/>
                <a:gd name="T20" fmla="*/ 0 w 9"/>
                <a:gd name="T21" fmla="*/ 1 h 11"/>
                <a:gd name="T22" fmla="*/ 0 w 9"/>
                <a:gd name="T23" fmla="*/ 2 h 11"/>
                <a:gd name="T24" fmla="*/ 1 w 9"/>
                <a:gd name="T25" fmla="*/ 3 h 11"/>
                <a:gd name="T26" fmla="*/ 1 w 9"/>
                <a:gd name="T27" fmla="*/ 7 h 11"/>
                <a:gd name="T28" fmla="*/ 0 w 9"/>
                <a:gd name="T29" fmla="*/ 8 h 11"/>
                <a:gd name="T30" fmla="*/ 2 w 9"/>
                <a:gd name="T31" fmla="*/ 10 h 11"/>
                <a:gd name="T32" fmla="*/ 2 w 9"/>
                <a:gd name="T33" fmla="*/ 10 h 11"/>
                <a:gd name="T34" fmla="*/ 4 w 9"/>
                <a:gd name="T35" fmla="*/ 11 h 11"/>
                <a:gd name="T36" fmla="*/ 8 w 9"/>
                <a:gd name="T37" fmla="*/ 10 h 11"/>
                <a:gd name="T38" fmla="*/ 8 w 9"/>
                <a:gd name="T39" fmla="*/ 10 h 11"/>
                <a:gd name="T40" fmla="*/ 9 w 9"/>
                <a:gd name="T41" fmla="*/ 9 h 11"/>
                <a:gd name="T42" fmla="*/ 8 w 9"/>
                <a:gd name="T4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" h="11">
                  <a:moveTo>
                    <a:pt x="8" y="7"/>
                  </a:move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6" y="4"/>
                    <a:pt x="5" y="4"/>
                  </a:cubicBezTo>
                  <a:cubicBezTo>
                    <a:pt x="5" y="4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4"/>
                    <a:pt x="1" y="7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4" y="11"/>
                    <a:pt x="4" y="11"/>
                  </a:cubicBezTo>
                  <a:cubicBezTo>
                    <a:pt x="4" y="11"/>
                    <a:pt x="6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9"/>
                    <a:pt x="8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FDB813"/>
                </a:solidFill>
              </a:endParaRPr>
            </a:p>
          </p:txBody>
        </p:sp>
      </p:grpSp>
      <p:grpSp>
        <p:nvGrpSpPr>
          <p:cNvPr id="526" name="Group 525"/>
          <p:cNvGrpSpPr/>
          <p:nvPr/>
        </p:nvGrpSpPr>
        <p:grpSpPr>
          <a:xfrm>
            <a:off x="9192565" y="2678571"/>
            <a:ext cx="2520828" cy="1245911"/>
            <a:chOff x="10013935" y="2202737"/>
            <a:chExt cx="2579739" cy="1170812"/>
          </a:xfrm>
        </p:grpSpPr>
        <p:sp>
          <p:nvSpPr>
            <p:cNvPr id="527" name="TextBox 526"/>
            <p:cNvSpPr txBox="1"/>
            <p:nvPr/>
          </p:nvSpPr>
          <p:spPr>
            <a:xfrm>
              <a:off x="10013935" y="2202737"/>
              <a:ext cx="2579739" cy="375993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Asia</a:t>
              </a:r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0137566" y="2592641"/>
              <a:ext cx="2328415" cy="780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200" dirty="0">
                  <a:latin typeface="Century Gothic" charset="0"/>
                  <a:ea typeface="Century Gothic" charset="0"/>
                  <a:cs typeface="Century Gothic" charset="0"/>
                </a:rPr>
                <a:t>Mongolia: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IN" sz="1200" dirty="0" err="1">
                  <a:latin typeface="Century Gothic" charset="0"/>
                  <a:ea typeface="Century Gothic" charset="0"/>
                  <a:cs typeface="Century Gothic" charset="0"/>
                </a:rPr>
                <a:t>Startup</a:t>
              </a:r>
              <a:r>
                <a:rPr lang="en-IN" sz="1200" dirty="0">
                  <a:latin typeface="Century Gothic" charset="0"/>
                  <a:ea typeface="Century Gothic" charset="0"/>
                  <a:cs typeface="Century Gothic" charset="0"/>
                </a:rPr>
                <a:t>: </a:t>
              </a:r>
              <a:r>
                <a:rPr lang="en-IN" sz="1200" b="1" u="sng" dirty="0">
                  <a:latin typeface="Century Gothic" charset="0"/>
                  <a:ea typeface="Century Gothic" charset="0"/>
                  <a:cs typeface="Century Gothic" charset="0"/>
                </a:rPr>
                <a:t>AND Global</a:t>
              </a:r>
              <a:endParaRPr lang="en-IN" sz="1200" dirty="0">
                <a:latin typeface="Century Gothic" charset="0"/>
                <a:ea typeface="Century Gothic" charset="0"/>
                <a:cs typeface="Century Gothic" charset="0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en-IN" sz="1200" dirty="0">
                  <a:latin typeface="Century Gothic" charset="0"/>
                  <a:ea typeface="Century Gothic" charset="0"/>
                  <a:cs typeface="Century Gothic" charset="0"/>
                </a:rPr>
                <a:t>Increase of financial inclusion in rural areas</a:t>
              </a:r>
            </a:p>
          </p:txBody>
        </p:sp>
      </p:grpSp>
      <p:grpSp>
        <p:nvGrpSpPr>
          <p:cNvPr id="532" name="Group 531"/>
          <p:cNvGrpSpPr/>
          <p:nvPr/>
        </p:nvGrpSpPr>
        <p:grpSpPr>
          <a:xfrm>
            <a:off x="6517278" y="5198827"/>
            <a:ext cx="2505577" cy="1136105"/>
            <a:chOff x="10898590" y="1234193"/>
            <a:chExt cx="1813904" cy="753434"/>
          </a:xfrm>
        </p:grpSpPr>
        <p:sp>
          <p:nvSpPr>
            <p:cNvPr id="533" name="TextBox 532"/>
            <p:cNvSpPr txBox="1"/>
            <p:nvPr/>
          </p:nvSpPr>
          <p:spPr>
            <a:xfrm>
              <a:off x="10898590" y="1234193"/>
              <a:ext cx="1813904" cy="26534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Century Gothic" charset="0"/>
                  <a:ea typeface="Century Gothic" charset="0"/>
                  <a:cs typeface="Century Gothic" charset="0"/>
                </a:rPr>
                <a:t>Africa</a:t>
              </a:r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10968895" y="1558998"/>
              <a:ext cx="1691655" cy="428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Century Gothic" charset="0"/>
                  <a:ea typeface="Century Gothic" charset="0"/>
                  <a:cs typeface="Century Gothic" charset="0"/>
                </a:rPr>
                <a:t>Growth especially in </a:t>
              </a:r>
              <a:r>
                <a:rPr lang="en-GB" sz="1200" b="1" dirty="0">
                  <a:latin typeface="Century Gothic" charset="0"/>
                  <a:ea typeface="Century Gothic" charset="0"/>
                  <a:cs typeface="Century Gothic" charset="0"/>
                </a:rPr>
                <a:t>loans for businesses</a:t>
              </a:r>
              <a:r>
                <a:rPr lang="en-GB" sz="1200" dirty="0">
                  <a:latin typeface="Century Gothic" charset="0"/>
                  <a:ea typeface="Century Gothic" charset="0"/>
                  <a:cs typeface="Century Gothic" charset="0"/>
                </a:rPr>
                <a:t>: from 2$ million in 2014 to 14$ in 2015 </a:t>
              </a:r>
              <a:endParaRPr lang="en-IN" sz="12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305031-C5CD-4B23-99A2-28F71FE7864D}"/>
              </a:ext>
            </a:extLst>
          </p:cNvPr>
          <p:cNvGrpSpPr/>
          <p:nvPr/>
        </p:nvGrpSpPr>
        <p:grpSpPr>
          <a:xfrm>
            <a:off x="144665" y="4382857"/>
            <a:ext cx="2574380" cy="1708427"/>
            <a:chOff x="144665" y="4382857"/>
            <a:chExt cx="2574380" cy="1708427"/>
          </a:xfrm>
        </p:grpSpPr>
        <p:grpSp>
          <p:nvGrpSpPr>
            <p:cNvPr id="529" name="Group 528"/>
            <p:cNvGrpSpPr/>
            <p:nvPr/>
          </p:nvGrpSpPr>
          <p:grpSpPr>
            <a:xfrm>
              <a:off x="144665" y="4382857"/>
              <a:ext cx="2574380" cy="389167"/>
              <a:chOff x="8794995" y="2351816"/>
              <a:chExt cx="2521655" cy="346749"/>
            </a:xfrm>
          </p:grpSpPr>
          <p:sp>
            <p:nvSpPr>
              <p:cNvPr id="530" name="TextBox 529"/>
              <p:cNvSpPr txBox="1"/>
              <p:nvPr/>
            </p:nvSpPr>
            <p:spPr>
              <a:xfrm>
                <a:off x="8956082" y="2351816"/>
                <a:ext cx="2347440" cy="329076"/>
              </a:xfrm>
              <a:prstGeom prst="rect">
                <a:avLst/>
              </a:prstGeom>
              <a:solidFill>
                <a:srgbClr val="2C5D8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Latin America</a:t>
                </a:r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8794995" y="2498407"/>
                <a:ext cx="2521655" cy="200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endParaRPr lang="en-IN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68351" y="4890955"/>
              <a:ext cx="20776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entury Gothic" charset="0"/>
                  <a:ea typeface="Century Gothic" charset="0"/>
                  <a:cs typeface="Century Gothic" charset="0"/>
                </a:rPr>
                <a:t>Argentina and Peru: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>
                  <a:latin typeface="Century Gothic" charset="0"/>
                  <a:ea typeface="Century Gothic" charset="0"/>
                  <a:cs typeface="Century Gothic" charset="0"/>
                </a:rPr>
                <a:t>Startup: </a:t>
              </a:r>
              <a:r>
                <a:rPr lang="en-US" sz="1200" b="1" u="sng" dirty="0" err="1">
                  <a:latin typeface="Century Gothic" charset="0"/>
                  <a:ea typeface="Century Gothic" charset="0"/>
                  <a:cs typeface="Century Gothic" charset="0"/>
                </a:rPr>
                <a:t>Afluenta</a:t>
              </a:r>
              <a:endParaRPr lang="en-US" sz="1200" b="1" u="sng" dirty="0">
                <a:latin typeface="Century Gothic" charset="0"/>
                <a:ea typeface="Century Gothic" charset="0"/>
                <a:cs typeface="Century Gothic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>
                  <a:latin typeface="Century Gothic" charset="0"/>
                  <a:ea typeface="Century Gothic" charset="0"/>
                  <a:cs typeface="Century Gothic" charset="0"/>
                </a:rPr>
                <a:t>Alternative to long bureaucratic procedures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200" b="1" u="sng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cxnSp>
        <p:nvCxnSpPr>
          <p:cNvPr id="6" name="Straight Arrow Connector 5"/>
          <p:cNvCxnSpPr>
            <a:stCxn id="194" idx="5"/>
            <a:endCxn id="527" idx="1"/>
          </p:cNvCxnSpPr>
          <p:nvPr/>
        </p:nvCxnSpPr>
        <p:spPr>
          <a:xfrm flipV="1">
            <a:off x="8240115" y="2878626"/>
            <a:ext cx="952449" cy="361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5" name="Straight Arrow Connector 534"/>
          <p:cNvCxnSpPr>
            <a:cxnSpLocks/>
            <a:stCxn id="5" idx="6"/>
            <a:endCxn id="533" idx="0"/>
          </p:cNvCxnSpPr>
          <p:nvPr/>
        </p:nvCxnSpPr>
        <p:spPr>
          <a:xfrm>
            <a:off x="6568163" y="4542928"/>
            <a:ext cx="1201904" cy="6558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6" name="Straight Arrow Connector 535"/>
          <p:cNvCxnSpPr>
            <a:stCxn id="252" idx="16"/>
            <a:endCxn id="530" idx="3"/>
          </p:cNvCxnSpPr>
          <p:nvPr/>
        </p:nvCxnSpPr>
        <p:spPr>
          <a:xfrm flipH="1" flipV="1">
            <a:off x="2705642" y="4567522"/>
            <a:ext cx="1041839" cy="702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A9A8AEF9-C193-4857-87D0-54BE680FF8D3}"/>
              </a:ext>
            </a:extLst>
          </p:cNvPr>
          <p:cNvGrpSpPr/>
          <p:nvPr/>
        </p:nvGrpSpPr>
        <p:grpSpPr>
          <a:xfrm>
            <a:off x="3644246" y="1360484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CF0986FF-83FB-4A25-9D63-455C4E0CB2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2F1ED988-116C-4AAE-A55D-E1FC23B1811D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44" name="Oval 543">
            <a:extLst>
              <a:ext uri="{FF2B5EF4-FFF2-40B4-BE49-F238E27FC236}">
                <a16:creationId xmlns:a16="http://schemas.microsoft.com/office/drawing/2014/main" id="{0ED5C078-CEA9-45B0-884B-EE06394CA232}"/>
              </a:ext>
            </a:extLst>
          </p:cNvPr>
          <p:cNvSpPr/>
          <p:nvPr/>
        </p:nvSpPr>
        <p:spPr>
          <a:xfrm>
            <a:off x="7477553" y="1331615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D02419-622B-4A14-ADC3-C9B7EEBD82ED}"/>
              </a:ext>
            </a:extLst>
          </p:cNvPr>
          <p:cNvSpPr/>
          <p:nvPr/>
        </p:nvSpPr>
        <p:spPr>
          <a:xfrm>
            <a:off x="5035721" y="3486918"/>
            <a:ext cx="1532442" cy="2112019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8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/>
          <p:cNvSpPr txBox="1"/>
          <p:nvPr/>
        </p:nvSpPr>
        <p:spPr>
          <a:xfrm>
            <a:off x="8328082" y="1608243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aleway-v4020 Light" panose="00000400000000000000" pitchFamily="50" charset="0"/>
              </a:rPr>
              <a:t>AND Global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ea typeface="+mn-ea"/>
                <a:cs typeface="+mn-cs"/>
              </a:rPr>
              <a:t>Emerging markets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C20A49-9D31-4DEF-9E6D-40B70F36E5E5}"/>
              </a:ext>
            </a:extLst>
          </p:cNvPr>
          <p:cNvGrpSpPr/>
          <p:nvPr/>
        </p:nvGrpSpPr>
        <p:grpSpPr>
          <a:xfrm>
            <a:off x="7643525" y="2400300"/>
            <a:ext cx="4003169" cy="4457700"/>
            <a:chOff x="7643525" y="2400300"/>
            <a:chExt cx="4003169" cy="4457700"/>
          </a:xfrm>
        </p:grpSpPr>
        <p:sp>
          <p:nvSpPr>
            <p:cNvPr id="72" name="Rectangle 71"/>
            <p:cNvSpPr/>
            <p:nvPr/>
          </p:nvSpPr>
          <p:spPr>
            <a:xfrm>
              <a:off x="7643525" y="2400300"/>
              <a:ext cx="4003169" cy="44577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847461" y="2689120"/>
              <a:ext cx="3603009" cy="322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r>
                <a:rPr lang="en-GB" sz="1900" dirty="0">
                  <a:solidFill>
                    <a:schemeClr val="bg1"/>
                  </a:solidFill>
                </a:rPr>
                <a:t>Mongolia’s highest-valued tech start up</a:t>
              </a: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endParaRPr lang="en-GB" sz="19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r>
                <a:rPr lang="en-GB" sz="1900" dirty="0">
                  <a:solidFill>
                    <a:schemeClr val="bg1"/>
                  </a:solidFill>
                </a:rPr>
                <a:t>Mobile app </a:t>
              </a:r>
              <a:r>
                <a:rPr lang="en-GB" sz="1900" b="1" dirty="0" err="1">
                  <a:solidFill>
                    <a:schemeClr val="bg1"/>
                  </a:solidFill>
                </a:rPr>
                <a:t>LendMN</a:t>
              </a:r>
              <a:r>
                <a:rPr lang="en-GB" sz="1900" dirty="0">
                  <a:solidFill>
                    <a:schemeClr val="bg1"/>
                  </a:solidFill>
                </a:rPr>
                <a:t> for credit scoring</a:t>
              </a: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endParaRPr lang="en-GB" sz="19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r>
                <a:rPr lang="en-GB" sz="1900" dirty="0">
                  <a:solidFill>
                    <a:schemeClr val="bg1"/>
                  </a:solidFill>
                </a:rPr>
                <a:t>Founders’ main aim: offer an accessible alternative to “loan sharks”</a:t>
              </a:r>
              <a:r>
                <a:rPr lang="en-GB" sz="1900" b="1" dirty="0">
                  <a:solidFill>
                    <a:schemeClr val="bg1"/>
                  </a:solidFill>
                  <a:latin typeface="Raleway-v4020 Light" panose="00000400000000000000" pitchFamily="50" charset="0"/>
                </a:rPr>
                <a:t> </a:t>
              </a:r>
              <a:endParaRPr lang="en-GB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1" y="3391561"/>
            <a:ext cx="6265049" cy="2482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33" y="2018370"/>
            <a:ext cx="3908444" cy="113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D51095D-B43B-44FE-9ABA-D58FD0641A15}"/>
              </a:ext>
            </a:extLst>
          </p:cNvPr>
          <p:cNvGrpSpPr/>
          <p:nvPr/>
        </p:nvGrpSpPr>
        <p:grpSpPr>
          <a:xfrm>
            <a:off x="3644246" y="1360484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E8FDE1-B7E3-4A96-9505-F1FE70E460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3EF9AC-C835-4222-ADE9-864BBCE853C4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AEAB1FB5-0788-4F6E-AADC-A98675656F8E}"/>
              </a:ext>
            </a:extLst>
          </p:cNvPr>
          <p:cNvSpPr/>
          <p:nvPr/>
        </p:nvSpPr>
        <p:spPr>
          <a:xfrm>
            <a:off x="7477553" y="1331615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000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7643525" y="2431914"/>
            <a:ext cx="4003169" cy="44260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900" dirty="0"/>
              <a:t>Launched in 2012 in Argentina, expanded in Peru in 2015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GB" sz="1900" dirty="0"/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900" dirty="0"/>
              <a:t>Addresses problem of long bureaucratic procedures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GB" sz="1900" dirty="0"/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900" dirty="0"/>
              <a:t>Economic and social impact</a:t>
            </a:r>
          </a:p>
          <a:p>
            <a:pPr marL="171450" indent="-171450">
              <a:buFont typeface="Arial" charset="0"/>
              <a:buChar char="•"/>
            </a:pPr>
            <a:endParaRPr lang="en-GB" sz="1900" dirty="0"/>
          </a:p>
        </p:txBody>
      </p:sp>
      <p:sp>
        <p:nvSpPr>
          <p:cNvPr id="73" name="TextBox 72"/>
          <p:cNvSpPr txBox="1"/>
          <p:nvPr/>
        </p:nvSpPr>
        <p:spPr>
          <a:xfrm>
            <a:off x="7706153" y="1647441"/>
            <a:ext cx="321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chemeClr val="accent1"/>
                </a:solidFill>
                <a:latin typeface="Raleway-v4020 Light" panose="00000400000000000000" pitchFamily="50" charset="0"/>
              </a:rPr>
              <a:t>Afluenta</a:t>
            </a:r>
            <a:endParaRPr lang="en-GB" sz="3600" b="1" dirty="0">
              <a:solidFill>
                <a:schemeClr val="accent1"/>
              </a:solidFill>
              <a:latin typeface="Raleway-v4020 Light" panose="000004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ea typeface="+mn-ea"/>
                <a:cs typeface="+mn-cs"/>
              </a:rPr>
              <a:t>Emerging markets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944680" y="2804052"/>
            <a:ext cx="3425372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b="1" dirty="0">
                <a:solidFill>
                  <a:schemeClr val="bg1"/>
                </a:solidFill>
                <a:latin typeface="Raleway-v4020 Light" panose="00000400000000000000" pitchFamily="50" charset="0"/>
              </a:rPr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06" y="2151074"/>
            <a:ext cx="5775075" cy="1701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47DC931-DAE5-44CC-93A2-6C060D90C89C}"/>
              </a:ext>
            </a:extLst>
          </p:cNvPr>
          <p:cNvGrpSpPr/>
          <p:nvPr/>
        </p:nvGrpSpPr>
        <p:grpSpPr>
          <a:xfrm>
            <a:off x="3644246" y="1373736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D2AA80-0A05-4271-ABC0-90EAD6C1AC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89F24C-0E59-4163-99D4-087F953E297C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06932C68-0657-4073-8FD9-51CF984EE6F9}"/>
              </a:ext>
            </a:extLst>
          </p:cNvPr>
          <p:cNvSpPr/>
          <p:nvPr/>
        </p:nvSpPr>
        <p:spPr>
          <a:xfrm>
            <a:off x="7477553" y="1344867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CE87B-F656-440E-BC0D-8303C205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950" y="4199783"/>
            <a:ext cx="5611931" cy="19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5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" b="1803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5207620" y="2995863"/>
            <a:ext cx="69843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  <a:latin typeface="+mj-lt"/>
              </a:rPr>
              <a:t>Stock trading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0283" y="4355532"/>
            <a:ext cx="6944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accent3"/>
                </a:solidFill>
                <a:latin typeface="+mj-lt"/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543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885989A-89F1-4ED1-A3BA-7036B4098714}"/>
              </a:ext>
            </a:extLst>
          </p:cNvPr>
          <p:cNvSpPr txBox="1"/>
          <p:nvPr/>
        </p:nvSpPr>
        <p:spPr>
          <a:xfrm>
            <a:off x="3286718" y="1436254"/>
            <a:ext cx="4716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	</a:t>
            </a:r>
          </a:p>
        </p:txBody>
      </p:sp>
      <p:sp>
        <p:nvSpPr>
          <p:cNvPr id="21" name="Shape 196">
            <a:extLst>
              <a:ext uri="{FF2B5EF4-FFF2-40B4-BE49-F238E27FC236}">
                <a16:creationId xmlns:a16="http://schemas.microsoft.com/office/drawing/2014/main" id="{B5B81AFA-7E83-4831-B17C-ABC6ACE5075C}"/>
              </a:ext>
            </a:extLst>
          </p:cNvPr>
          <p:cNvSpPr/>
          <p:nvPr/>
        </p:nvSpPr>
        <p:spPr>
          <a:xfrm>
            <a:off x="2907704" y="1287211"/>
            <a:ext cx="1714413" cy="228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sz="1313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2C1C2D-2EE4-4F34-A0C4-A3F68AD8A310}"/>
              </a:ext>
            </a:extLst>
          </p:cNvPr>
          <p:cNvSpPr txBox="1"/>
          <p:nvPr/>
        </p:nvSpPr>
        <p:spPr>
          <a:xfrm>
            <a:off x="3453132" y="2120943"/>
            <a:ext cx="6176663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Stock, </a:t>
            </a:r>
            <a:r>
              <a:rPr lang="en-US" sz="2000" dirty="0"/>
              <a:t>derivative</a:t>
            </a:r>
            <a:r>
              <a:rPr lang="en-US" dirty="0"/>
              <a:t> and security trading without the use of phone</a:t>
            </a:r>
            <a:endParaRPr lang="el-GR" dirty="0"/>
          </a:p>
          <a:p>
            <a:pPr>
              <a:lnSpc>
                <a:spcPct val="150000"/>
              </a:lnSpc>
            </a:pPr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CCDEA-D7B8-47E1-86AC-6E3E62570B90}"/>
              </a:ext>
            </a:extLst>
          </p:cNvPr>
          <p:cNvSpPr txBox="1"/>
          <p:nvPr/>
        </p:nvSpPr>
        <p:spPr>
          <a:xfrm>
            <a:off x="3453132" y="3046457"/>
            <a:ext cx="61766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Users – Buyers and sellers - are connected with I.T systems automatically</a:t>
            </a:r>
            <a:endParaRPr lang="el-GR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74561A-F0F7-4696-9149-B155D781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Electronic Trading – what it is?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F4819-A89C-4166-BADC-1379577B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17</a:t>
            </a:fld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523A41-A8EA-47A2-8382-5BFBCDD47E59}"/>
              </a:ext>
            </a:extLst>
          </p:cNvPr>
          <p:cNvGrpSpPr/>
          <p:nvPr/>
        </p:nvGrpSpPr>
        <p:grpSpPr>
          <a:xfrm>
            <a:off x="3644246" y="1360484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D3C26E-458E-4102-A458-5A978A0D2A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7B708D-B0F9-4CE1-8E6B-DEB9C435F9C9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BBA2796-C48D-4DC6-922E-374451AEA4C1}"/>
              </a:ext>
            </a:extLst>
          </p:cNvPr>
          <p:cNvSpPr/>
          <p:nvPr/>
        </p:nvSpPr>
        <p:spPr>
          <a:xfrm>
            <a:off x="7477553" y="1331615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8" name="Shape 196">
            <a:extLst>
              <a:ext uri="{FF2B5EF4-FFF2-40B4-BE49-F238E27FC236}">
                <a16:creationId xmlns:a16="http://schemas.microsoft.com/office/drawing/2014/main" id="{F3D79250-F513-46E0-AA83-173BD259EEB6}"/>
              </a:ext>
            </a:extLst>
          </p:cNvPr>
          <p:cNvSpPr/>
          <p:nvPr/>
        </p:nvSpPr>
        <p:spPr>
          <a:xfrm>
            <a:off x="3678592" y="4830485"/>
            <a:ext cx="1714413" cy="228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sz="1313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8A1D86-93C7-4712-88ED-EB3D79CDBA98}"/>
              </a:ext>
            </a:extLst>
          </p:cNvPr>
          <p:cNvSpPr txBox="1"/>
          <p:nvPr/>
        </p:nvSpPr>
        <p:spPr>
          <a:xfrm>
            <a:off x="3449285" y="4000003"/>
            <a:ext cx="6359232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Extensions to mobile applications allow for trading on the go</a:t>
            </a:r>
          </a:p>
          <a:p>
            <a:pPr>
              <a:lnSpc>
                <a:spcPct val="150000"/>
              </a:lnSpc>
            </a:pPr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6F6285-A0B8-4C85-86E1-071E3FC0FBE9}"/>
              </a:ext>
            </a:extLst>
          </p:cNvPr>
          <p:cNvSpPr txBox="1"/>
          <p:nvPr/>
        </p:nvSpPr>
        <p:spPr>
          <a:xfrm>
            <a:off x="3449285" y="4857776"/>
            <a:ext cx="61766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Real time quotes, buy/sell, portfolio managing , alerting</a:t>
            </a:r>
          </a:p>
          <a:p>
            <a:r>
              <a:rPr lang="en-US" sz="2000" dirty="0"/>
              <a:t>notifications</a:t>
            </a:r>
            <a:endParaRPr lang="el-GR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5F95EB-F4AB-45E1-A1CB-871C626CBADB}"/>
              </a:ext>
            </a:extLst>
          </p:cNvPr>
          <p:cNvGrpSpPr/>
          <p:nvPr/>
        </p:nvGrpSpPr>
        <p:grpSpPr>
          <a:xfrm>
            <a:off x="2187149" y="2077027"/>
            <a:ext cx="692046" cy="692044"/>
            <a:chOff x="1641721" y="2077027"/>
            <a:chExt cx="692046" cy="692044"/>
          </a:xfrm>
        </p:grpSpPr>
        <p:sp>
          <p:nvSpPr>
            <p:cNvPr id="5" name="Shape 606"/>
            <p:cNvSpPr/>
            <p:nvPr/>
          </p:nvSpPr>
          <p:spPr>
            <a:xfrm>
              <a:off x="1641721" y="2077027"/>
              <a:ext cx="692046" cy="6920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 dirty="0"/>
            </a:p>
          </p:txBody>
        </p:sp>
        <p:sp>
          <p:nvSpPr>
            <p:cNvPr id="43" name="Shape 2590">
              <a:extLst>
                <a:ext uri="{FF2B5EF4-FFF2-40B4-BE49-F238E27FC236}">
                  <a16:creationId xmlns:a16="http://schemas.microsoft.com/office/drawing/2014/main" id="{A3CA3078-5487-45AC-A1AF-47FC5A5FBC44}"/>
                </a:ext>
              </a:extLst>
            </p:cNvPr>
            <p:cNvSpPr/>
            <p:nvPr/>
          </p:nvSpPr>
          <p:spPr>
            <a:xfrm>
              <a:off x="1800529" y="2235300"/>
              <a:ext cx="358077" cy="344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2" y="20619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7855" y="6382"/>
                  </a:moveTo>
                  <a:cubicBezTo>
                    <a:pt x="7313" y="6382"/>
                    <a:pt x="6873" y="5943"/>
                    <a:pt x="6873" y="5400"/>
                  </a:cubicBezTo>
                  <a:cubicBezTo>
                    <a:pt x="6873" y="4858"/>
                    <a:pt x="7313" y="4418"/>
                    <a:pt x="7855" y="4418"/>
                  </a:cubicBezTo>
                  <a:cubicBezTo>
                    <a:pt x="8396" y="4418"/>
                    <a:pt x="8836" y="4858"/>
                    <a:pt x="8836" y="5400"/>
                  </a:cubicBezTo>
                  <a:cubicBezTo>
                    <a:pt x="8836" y="5943"/>
                    <a:pt x="8396" y="6382"/>
                    <a:pt x="7855" y="6382"/>
                  </a:cubicBezTo>
                  <a:moveTo>
                    <a:pt x="18164" y="4909"/>
                  </a:moveTo>
                  <a:lnTo>
                    <a:pt x="9749" y="4909"/>
                  </a:lnTo>
                  <a:cubicBezTo>
                    <a:pt x="9530" y="4064"/>
                    <a:pt x="8768" y="3436"/>
                    <a:pt x="7855" y="3436"/>
                  </a:cubicBezTo>
                  <a:cubicBezTo>
                    <a:pt x="6941" y="3436"/>
                    <a:pt x="6180" y="4064"/>
                    <a:pt x="5960" y="4909"/>
                  </a:cubicBezTo>
                  <a:lnTo>
                    <a:pt x="3436" y="4909"/>
                  </a:lnTo>
                  <a:cubicBezTo>
                    <a:pt x="3165" y="4909"/>
                    <a:pt x="2945" y="5129"/>
                    <a:pt x="2945" y="5400"/>
                  </a:cubicBezTo>
                  <a:cubicBezTo>
                    <a:pt x="2945" y="5672"/>
                    <a:pt x="3165" y="5891"/>
                    <a:pt x="3436" y="5891"/>
                  </a:cubicBezTo>
                  <a:lnTo>
                    <a:pt x="5960" y="5891"/>
                  </a:lnTo>
                  <a:cubicBezTo>
                    <a:pt x="6180" y="6737"/>
                    <a:pt x="6941" y="7364"/>
                    <a:pt x="7855" y="7364"/>
                  </a:cubicBezTo>
                  <a:cubicBezTo>
                    <a:pt x="8768" y="7364"/>
                    <a:pt x="9530" y="6737"/>
                    <a:pt x="9749" y="5891"/>
                  </a:cubicBezTo>
                  <a:lnTo>
                    <a:pt x="18164" y="5891"/>
                  </a:lnTo>
                  <a:cubicBezTo>
                    <a:pt x="18435" y="5891"/>
                    <a:pt x="18655" y="5672"/>
                    <a:pt x="18655" y="5400"/>
                  </a:cubicBezTo>
                  <a:cubicBezTo>
                    <a:pt x="18655" y="5129"/>
                    <a:pt x="18435" y="4909"/>
                    <a:pt x="18164" y="4909"/>
                  </a:cubicBezTo>
                  <a:moveTo>
                    <a:pt x="14727" y="11782"/>
                  </a:moveTo>
                  <a:cubicBezTo>
                    <a:pt x="14186" y="11782"/>
                    <a:pt x="13745" y="11342"/>
                    <a:pt x="13745" y="10800"/>
                  </a:cubicBezTo>
                  <a:cubicBezTo>
                    <a:pt x="13745" y="10258"/>
                    <a:pt x="14186" y="9818"/>
                    <a:pt x="14727" y="9818"/>
                  </a:cubicBezTo>
                  <a:cubicBezTo>
                    <a:pt x="15269" y="9818"/>
                    <a:pt x="15709" y="10258"/>
                    <a:pt x="15709" y="10800"/>
                  </a:cubicBezTo>
                  <a:cubicBezTo>
                    <a:pt x="15709" y="11342"/>
                    <a:pt x="15269" y="11782"/>
                    <a:pt x="14727" y="11782"/>
                  </a:cubicBezTo>
                  <a:moveTo>
                    <a:pt x="18164" y="10310"/>
                  </a:moveTo>
                  <a:lnTo>
                    <a:pt x="16621" y="10310"/>
                  </a:lnTo>
                  <a:cubicBezTo>
                    <a:pt x="16402" y="9464"/>
                    <a:pt x="15641" y="8836"/>
                    <a:pt x="14727" y="8836"/>
                  </a:cubicBezTo>
                  <a:cubicBezTo>
                    <a:pt x="13814" y="8836"/>
                    <a:pt x="13052" y="9464"/>
                    <a:pt x="12833" y="10310"/>
                  </a:cubicBezTo>
                  <a:lnTo>
                    <a:pt x="3436" y="10310"/>
                  </a:lnTo>
                  <a:cubicBezTo>
                    <a:pt x="3165" y="10310"/>
                    <a:pt x="2945" y="10529"/>
                    <a:pt x="2945" y="10800"/>
                  </a:cubicBezTo>
                  <a:cubicBezTo>
                    <a:pt x="2945" y="11072"/>
                    <a:pt x="3165" y="11291"/>
                    <a:pt x="3436" y="11291"/>
                  </a:cubicBezTo>
                  <a:lnTo>
                    <a:pt x="12833" y="11291"/>
                  </a:lnTo>
                  <a:cubicBezTo>
                    <a:pt x="13052" y="12137"/>
                    <a:pt x="13814" y="12764"/>
                    <a:pt x="14727" y="12764"/>
                  </a:cubicBezTo>
                  <a:cubicBezTo>
                    <a:pt x="15641" y="12764"/>
                    <a:pt x="16402" y="12137"/>
                    <a:pt x="16621" y="11291"/>
                  </a:cubicBezTo>
                  <a:lnTo>
                    <a:pt x="18164" y="11291"/>
                  </a:lnTo>
                  <a:cubicBezTo>
                    <a:pt x="18435" y="11291"/>
                    <a:pt x="18655" y="11072"/>
                    <a:pt x="18655" y="10800"/>
                  </a:cubicBezTo>
                  <a:cubicBezTo>
                    <a:pt x="18655" y="10529"/>
                    <a:pt x="18435" y="10310"/>
                    <a:pt x="18164" y="10310"/>
                  </a:cubicBezTo>
                  <a:moveTo>
                    <a:pt x="9818" y="17182"/>
                  </a:moveTo>
                  <a:cubicBezTo>
                    <a:pt x="9276" y="17182"/>
                    <a:pt x="8836" y="16743"/>
                    <a:pt x="8836" y="16200"/>
                  </a:cubicBezTo>
                  <a:cubicBezTo>
                    <a:pt x="8836" y="15658"/>
                    <a:pt x="9276" y="15218"/>
                    <a:pt x="9818" y="15218"/>
                  </a:cubicBezTo>
                  <a:cubicBezTo>
                    <a:pt x="10360" y="15218"/>
                    <a:pt x="10800" y="15658"/>
                    <a:pt x="10800" y="16200"/>
                  </a:cubicBezTo>
                  <a:cubicBezTo>
                    <a:pt x="10800" y="16743"/>
                    <a:pt x="10360" y="17182"/>
                    <a:pt x="9818" y="17182"/>
                  </a:cubicBezTo>
                  <a:moveTo>
                    <a:pt x="18164" y="15709"/>
                  </a:moveTo>
                  <a:lnTo>
                    <a:pt x="11712" y="15709"/>
                  </a:lnTo>
                  <a:cubicBezTo>
                    <a:pt x="11493" y="14863"/>
                    <a:pt x="10732" y="14237"/>
                    <a:pt x="9818" y="14237"/>
                  </a:cubicBezTo>
                  <a:cubicBezTo>
                    <a:pt x="8904" y="14237"/>
                    <a:pt x="8143" y="14863"/>
                    <a:pt x="7924" y="15709"/>
                  </a:cubicBezTo>
                  <a:lnTo>
                    <a:pt x="3436" y="15709"/>
                  </a:lnTo>
                  <a:cubicBezTo>
                    <a:pt x="3165" y="15709"/>
                    <a:pt x="2945" y="15929"/>
                    <a:pt x="2945" y="16200"/>
                  </a:cubicBezTo>
                  <a:cubicBezTo>
                    <a:pt x="2945" y="16472"/>
                    <a:pt x="3165" y="16691"/>
                    <a:pt x="3436" y="16691"/>
                  </a:cubicBezTo>
                  <a:lnTo>
                    <a:pt x="7924" y="16691"/>
                  </a:lnTo>
                  <a:cubicBezTo>
                    <a:pt x="8143" y="17537"/>
                    <a:pt x="8904" y="18164"/>
                    <a:pt x="9818" y="18164"/>
                  </a:cubicBezTo>
                  <a:cubicBezTo>
                    <a:pt x="10732" y="18164"/>
                    <a:pt x="11493" y="17537"/>
                    <a:pt x="11712" y="16691"/>
                  </a:cubicBezTo>
                  <a:lnTo>
                    <a:pt x="18164" y="16691"/>
                  </a:lnTo>
                  <a:cubicBezTo>
                    <a:pt x="18435" y="16691"/>
                    <a:pt x="18655" y="16472"/>
                    <a:pt x="18655" y="16200"/>
                  </a:cubicBezTo>
                  <a:cubicBezTo>
                    <a:pt x="18655" y="15929"/>
                    <a:pt x="18435" y="15709"/>
                    <a:pt x="18164" y="15709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7FCC56-3434-4E94-8E83-FC852E8F3B21}"/>
              </a:ext>
            </a:extLst>
          </p:cNvPr>
          <p:cNvGrpSpPr/>
          <p:nvPr/>
        </p:nvGrpSpPr>
        <p:grpSpPr>
          <a:xfrm>
            <a:off x="2183349" y="3972160"/>
            <a:ext cx="692046" cy="692044"/>
            <a:chOff x="1637921" y="3972160"/>
            <a:chExt cx="692046" cy="692044"/>
          </a:xfrm>
        </p:grpSpPr>
        <p:sp>
          <p:nvSpPr>
            <p:cNvPr id="36" name="Shape 606">
              <a:extLst>
                <a:ext uri="{FF2B5EF4-FFF2-40B4-BE49-F238E27FC236}">
                  <a16:creationId xmlns:a16="http://schemas.microsoft.com/office/drawing/2014/main" id="{E48FEE87-8D3A-4AF6-A7D7-7621B8F0C6FC}"/>
                </a:ext>
              </a:extLst>
            </p:cNvPr>
            <p:cNvSpPr/>
            <p:nvPr/>
          </p:nvSpPr>
          <p:spPr>
            <a:xfrm>
              <a:off x="1637921" y="3972160"/>
              <a:ext cx="692046" cy="6920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 dirty="0"/>
            </a:p>
          </p:txBody>
        </p:sp>
        <p:sp>
          <p:nvSpPr>
            <p:cNvPr id="44" name="Shape 2939">
              <a:extLst>
                <a:ext uri="{FF2B5EF4-FFF2-40B4-BE49-F238E27FC236}">
                  <a16:creationId xmlns:a16="http://schemas.microsoft.com/office/drawing/2014/main" id="{B6247ACD-7A13-4CB1-9FA9-45A12468CEC2}"/>
                </a:ext>
              </a:extLst>
            </p:cNvPr>
            <p:cNvSpPr/>
            <p:nvPr/>
          </p:nvSpPr>
          <p:spPr>
            <a:xfrm>
              <a:off x="1754756" y="4124516"/>
              <a:ext cx="467499" cy="380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7" y="12509"/>
                  </a:moveTo>
                  <a:lnTo>
                    <a:pt x="18520" y="12645"/>
                  </a:lnTo>
                  <a:cubicBezTo>
                    <a:pt x="18572" y="12276"/>
                    <a:pt x="18589" y="11922"/>
                    <a:pt x="18572" y="11593"/>
                  </a:cubicBezTo>
                  <a:lnTo>
                    <a:pt x="17592" y="11644"/>
                  </a:lnTo>
                  <a:cubicBezTo>
                    <a:pt x="17606" y="11910"/>
                    <a:pt x="17591" y="12201"/>
                    <a:pt x="17547" y="12509"/>
                  </a:cubicBezTo>
                  <a:moveTo>
                    <a:pt x="17444" y="10833"/>
                  </a:moveTo>
                  <a:lnTo>
                    <a:pt x="18374" y="10520"/>
                  </a:lnTo>
                  <a:cubicBezTo>
                    <a:pt x="18262" y="10187"/>
                    <a:pt x="18104" y="9869"/>
                    <a:pt x="17890" y="9546"/>
                  </a:cubicBezTo>
                  <a:lnTo>
                    <a:pt x="17072" y="10089"/>
                  </a:lnTo>
                  <a:cubicBezTo>
                    <a:pt x="17237" y="10339"/>
                    <a:pt x="17359" y="10582"/>
                    <a:pt x="17444" y="10833"/>
                  </a:cubicBezTo>
                  <a:moveTo>
                    <a:pt x="17529" y="13890"/>
                  </a:moveTo>
                  <a:cubicBezTo>
                    <a:pt x="17440" y="13801"/>
                    <a:pt x="17317" y="13745"/>
                    <a:pt x="17182" y="13745"/>
                  </a:cubicBezTo>
                  <a:cubicBezTo>
                    <a:pt x="16910" y="13745"/>
                    <a:pt x="16691" y="13965"/>
                    <a:pt x="16691" y="14236"/>
                  </a:cubicBezTo>
                  <a:cubicBezTo>
                    <a:pt x="16691" y="14372"/>
                    <a:pt x="16746" y="14495"/>
                    <a:pt x="16835" y="14583"/>
                  </a:cubicBezTo>
                  <a:lnTo>
                    <a:pt x="17469" y="15218"/>
                  </a:lnTo>
                  <a:lnTo>
                    <a:pt x="16835" y="15853"/>
                  </a:lnTo>
                  <a:cubicBezTo>
                    <a:pt x="16746" y="15942"/>
                    <a:pt x="16691" y="16064"/>
                    <a:pt x="16691" y="16200"/>
                  </a:cubicBezTo>
                  <a:cubicBezTo>
                    <a:pt x="16691" y="16471"/>
                    <a:pt x="16910" y="16691"/>
                    <a:pt x="17182" y="16691"/>
                  </a:cubicBezTo>
                  <a:cubicBezTo>
                    <a:pt x="17317" y="16691"/>
                    <a:pt x="17440" y="16636"/>
                    <a:pt x="17529" y="16547"/>
                  </a:cubicBezTo>
                  <a:lnTo>
                    <a:pt x="18164" y="15912"/>
                  </a:lnTo>
                  <a:lnTo>
                    <a:pt x="18798" y="16547"/>
                  </a:lnTo>
                  <a:cubicBezTo>
                    <a:pt x="18887" y="16636"/>
                    <a:pt x="19010" y="16691"/>
                    <a:pt x="19145" y="16691"/>
                  </a:cubicBezTo>
                  <a:cubicBezTo>
                    <a:pt x="19417" y="16691"/>
                    <a:pt x="19636" y="16471"/>
                    <a:pt x="19636" y="16200"/>
                  </a:cubicBezTo>
                  <a:cubicBezTo>
                    <a:pt x="19636" y="16064"/>
                    <a:pt x="19582" y="15942"/>
                    <a:pt x="19493" y="15853"/>
                  </a:cubicBezTo>
                  <a:lnTo>
                    <a:pt x="18858" y="15218"/>
                  </a:lnTo>
                  <a:lnTo>
                    <a:pt x="19493" y="14583"/>
                  </a:lnTo>
                  <a:cubicBezTo>
                    <a:pt x="19582" y="14495"/>
                    <a:pt x="19636" y="14372"/>
                    <a:pt x="19636" y="14236"/>
                  </a:cubicBezTo>
                  <a:cubicBezTo>
                    <a:pt x="19636" y="13965"/>
                    <a:pt x="19417" y="13745"/>
                    <a:pt x="19145" y="13745"/>
                  </a:cubicBezTo>
                  <a:cubicBezTo>
                    <a:pt x="19009" y="13745"/>
                    <a:pt x="18887" y="13801"/>
                    <a:pt x="18798" y="13890"/>
                  </a:cubicBezTo>
                  <a:lnTo>
                    <a:pt x="18164" y="14524"/>
                  </a:lnTo>
                  <a:cubicBezTo>
                    <a:pt x="18164" y="14524"/>
                    <a:pt x="17529" y="13890"/>
                    <a:pt x="17529" y="13890"/>
                  </a:cubicBezTo>
                  <a:close/>
                  <a:moveTo>
                    <a:pt x="20618" y="20458"/>
                  </a:moveTo>
                  <a:lnTo>
                    <a:pt x="14727" y="18775"/>
                  </a:lnTo>
                  <a:lnTo>
                    <a:pt x="14727" y="7698"/>
                  </a:lnTo>
                  <a:cubicBezTo>
                    <a:pt x="14950" y="7802"/>
                    <a:pt x="15155" y="7914"/>
                    <a:pt x="15324" y="8034"/>
                  </a:cubicBezTo>
                  <a:lnTo>
                    <a:pt x="15893" y="7234"/>
                  </a:lnTo>
                  <a:cubicBezTo>
                    <a:pt x="15627" y="7044"/>
                    <a:pt x="15313" y="6872"/>
                    <a:pt x="14959" y="6721"/>
                  </a:cubicBezTo>
                  <a:lnTo>
                    <a:pt x="14727" y="7263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9347"/>
                  </a:lnTo>
                  <a:lnTo>
                    <a:pt x="8249" y="10199"/>
                  </a:lnTo>
                  <a:cubicBezTo>
                    <a:pt x="8580" y="10045"/>
                    <a:pt x="8881" y="9843"/>
                    <a:pt x="9168" y="9581"/>
                  </a:cubicBezTo>
                  <a:lnTo>
                    <a:pt x="8505" y="8857"/>
                  </a:lnTo>
                  <a:cubicBezTo>
                    <a:pt x="8297" y="9048"/>
                    <a:pt x="8088" y="9187"/>
                    <a:pt x="7855" y="9299"/>
                  </a:cubicBez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1" y="1990"/>
                  </a:moveTo>
                  <a:lnTo>
                    <a:pt x="21244" y="1983"/>
                  </a:lnTo>
                  <a:lnTo>
                    <a:pt x="14372" y="19"/>
                  </a:lnTo>
                  <a:lnTo>
                    <a:pt x="14369" y="27"/>
                  </a:lnTo>
                  <a:cubicBezTo>
                    <a:pt x="14326" y="14"/>
                    <a:pt x="14283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0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9" y="19610"/>
                  </a:cubicBezTo>
                  <a:lnTo>
                    <a:pt x="356" y="19618"/>
                  </a:lnTo>
                  <a:lnTo>
                    <a:pt x="7228" y="21581"/>
                  </a:lnTo>
                  <a:lnTo>
                    <a:pt x="7231" y="21573"/>
                  </a:lnTo>
                  <a:cubicBezTo>
                    <a:pt x="7274" y="21586"/>
                    <a:pt x="7317" y="21600"/>
                    <a:pt x="7364" y="21600"/>
                  </a:cubicBezTo>
                  <a:cubicBezTo>
                    <a:pt x="7411" y="21600"/>
                    <a:pt x="7453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1" y="1990"/>
                  </a:cubicBezTo>
                  <a:moveTo>
                    <a:pt x="16435" y="9275"/>
                  </a:moveTo>
                  <a:lnTo>
                    <a:pt x="16518" y="9374"/>
                  </a:lnTo>
                  <a:lnTo>
                    <a:pt x="17269" y="8740"/>
                  </a:lnTo>
                  <a:lnTo>
                    <a:pt x="17184" y="8640"/>
                  </a:lnTo>
                  <a:cubicBezTo>
                    <a:pt x="17013" y="8438"/>
                    <a:pt x="16840" y="8236"/>
                    <a:pt x="16677" y="8019"/>
                  </a:cubicBezTo>
                  <a:lnTo>
                    <a:pt x="15891" y="8606"/>
                  </a:lnTo>
                  <a:cubicBezTo>
                    <a:pt x="16066" y="8840"/>
                    <a:pt x="16251" y="9059"/>
                    <a:pt x="16435" y="9275"/>
                  </a:cubicBezTo>
                  <a:moveTo>
                    <a:pt x="6270" y="11022"/>
                  </a:moveTo>
                  <a:lnTo>
                    <a:pt x="5739" y="10196"/>
                  </a:lnTo>
                  <a:cubicBezTo>
                    <a:pt x="5432" y="10394"/>
                    <a:pt x="5153" y="10605"/>
                    <a:pt x="4909" y="10825"/>
                  </a:cubicBezTo>
                  <a:lnTo>
                    <a:pt x="5568" y="11554"/>
                  </a:lnTo>
                  <a:cubicBezTo>
                    <a:pt x="5772" y="11370"/>
                    <a:pt x="6008" y="11191"/>
                    <a:pt x="6270" y="11022"/>
                  </a:cubicBezTo>
                  <a:moveTo>
                    <a:pt x="5004" y="12185"/>
                  </a:moveTo>
                  <a:lnTo>
                    <a:pt x="4196" y="11628"/>
                  </a:lnTo>
                  <a:cubicBezTo>
                    <a:pt x="3975" y="11949"/>
                    <a:pt x="3812" y="12288"/>
                    <a:pt x="3713" y="12634"/>
                  </a:cubicBezTo>
                  <a:lnTo>
                    <a:pt x="4656" y="12906"/>
                  </a:lnTo>
                  <a:cubicBezTo>
                    <a:pt x="4727" y="12661"/>
                    <a:pt x="4844" y="12418"/>
                    <a:pt x="5004" y="12185"/>
                  </a:cubicBezTo>
                  <a:moveTo>
                    <a:pt x="10467" y="8318"/>
                  </a:moveTo>
                  <a:lnTo>
                    <a:pt x="9972" y="7470"/>
                  </a:lnTo>
                  <a:cubicBezTo>
                    <a:pt x="9623" y="7674"/>
                    <a:pt x="9362" y="7936"/>
                    <a:pt x="9132" y="8189"/>
                  </a:cubicBezTo>
                  <a:lnTo>
                    <a:pt x="9857" y="8850"/>
                  </a:lnTo>
                  <a:cubicBezTo>
                    <a:pt x="10063" y="8624"/>
                    <a:pt x="10245" y="8448"/>
                    <a:pt x="10467" y="8318"/>
                  </a:cubicBezTo>
                  <a:moveTo>
                    <a:pt x="3927" y="15709"/>
                  </a:moveTo>
                  <a:cubicBezTo>
                    <a:pt x="4469" y="15709"/>
                    <a:pt x="4909" y="15270"/>
                    <a:pt x="4909" y="14727"/>
                  </a:cubicBezTo>
                  <a:cubicBezTo>
                    <a:pt x="4909" y="14185"/>
                    <a:pt x="4469" y="13745"/>
                    <a:pt x="3927" y="13745"/>
                  </a:cubicBezTo>
                  <a:cubicBezTo>
                    <a:pt x="3385" y="13745"/>
                    <a:pt x="2945" y="14185"/>
                    <a:pt x="2945" y="14727"/>
                  </a:cubicBezTo>
                  <a:cubicBezTo>
                    <a:pt x="2945" y="15270"/>
                    <a:pt x="3385" y="15709"/>
                    <a:pt x="3927" y="15709"/>
                  </a:cubicBezTo>
                  <a:moveTo>
                    <a:pt x="12273" y="7855"/>
                  </a:moveTo>
                  <a:cubicBezTo>
                    <a:pt x="12815" y="7855"/>
                    <a:pt x="13255" y="7415"/>
                    <a:pt x="13255" y="6873"/>
                  </a:cubicBezTo>
                  <a:cubicBezTo>
                    <a:pt x="13255" y="6331"/>
                    <a:pt x="12815" y="5891"/>
                    <a:pt x="12273" y="5891"/>
                  </a:cubicBezTo>
                  <a:cubicBezTo>
                    <a:pt x="11730" y="5891"/>
                    <a:pt x="11291" y="6331"/>
                    <a:pt x="11291" y="6873"/>
                  </a:cubicBezTo>
                  <a:cubicBezTo>
                    <a:pt x="11291" y="7415"/>
                    <a:pt x="11730" y="7855"/>
                    <a:pt x="12273" y="78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40FE59-E679-4526-B907-E09E436497B6}"/>
              </a:ext>
            </a:extLst>
          </p:cNvPr>
          <p:cNvGrpSpPr/>
          <p:nvPr/>
        </p:nvGrpSpPr>
        <p:grpSpPr>
          <a:xfrm>
            <a:off x="2187149" y="3008465"/>
            <a:ext cx="692046" cy="692044"/>
            <a:chOff x="1641721" y="3008465"/>
            <a:chExt cx="692046" cy="692044"/>
          </a:xfrm>
        </p:grpSpPr>
        <p:sp>
          <p:nvSpPr>
            <p:cNvPr id="7" name="Shape 608"/>
            <p:cNvSpPr/>
            <p:nvPr/>
          </p:nvSpPr>
          <p:spPr>
            <a:xfrm>
              <a:off x="1641721" y="3008465"/>
              <a:ext cx="692046" cy="692044"/>
            </a:xfrm>
            <a:prstGeom prst="ellipse">
              <a:avLst/>
            </a:prstGeom>
            <a:solidFill>
              <a:srgbClr val="FDB813"/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45" name="Shape 2591">
              <a:extLst>
                <a:ext uri="{FF2B5EF4-FFF2-40B4-BE49-F238E27FC236}">
                  <a16:creationId xmlns:a16="http://schemas.microsoft.com/office/drawing/2014/main" id="{5717D477-1888-4A7E-AE94-75B0DFB3DC6B}"/>
                </a:ext>
              </a:extLst>
            </p:cNvPr>
            <p:cNvSpPr/>
            <p:nvPr/>
          </p:nvSpPr>
          <p:spPr>
            <a:xfrm>
              <a:off x="1795700" y="3171559"/>
              <a:ext cx="384971" cy="344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A4D9B9-49B9-40C3-AF38-0519C7085406}"/>
              </a:ext>
            </a:extLst>
          </p:cNvPr>
          <p:cNvGrpSpPr/>
          <p:nvPr/>
        </p:nvGrpSpPr>
        <p:grpSpPr>
          <a:xfrm>
            <a:off x="2183302" y="4874374"/>
            <a:ext cx="692046" cy="692044"/>
            <a:chOff x="1637874" y="4874374"/>
            <a:chExt cx="692046" cy="692044"/>
          </a:xfrm>
        </p:grpSpPr>
        <p:sp>
          <p:nvSpPr>
            <p:cNvPr id="37" name="Shape 608">
              <a:extLst>
                <a:ext uri="{FF2B5EF4-FFF2-40B4-BE49-F238E27FC236}">
                  <a16:creationId xmlns:a16="http://schemas.microsoft.com/office/drawing/2014/main" id="{55581A24-102A-403D-95D3-5E0D79197EF8}"/>
                </a:ext>
              </a:extLst>
            </p:cNvPr>
            <p:cNvSpPr/>
            <p:nvPr/>
          </p:nvSpPr>
          <p:spPr>
            <a:xfrm>
              <a:off x="1637874" y="4874374"/>
              <a:ext cx="692046" cy="692044"/>
            </a:xfrm>
            <a:prstGeom prst="ellipse">
              <a:avLst/>
            </a:prstGeom>
            <a:solidFill>
              <a:srgbClr val="FDB813"/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46" name="Shape 2851">
              <a:extLst>
                <a:ext uri="{FF2B5EF4-FFF2-40B4-BE49-F238E27FC236}">
                  <a16:creationId xmlns:a16="http://schemas.microsoft.com/office/drawing/2014/main" id="{B4E1FFC9-6CA2-47BE-A610-345A82CA8FA5}"/>
                </a:ext>
              </a:extLst>
            </p:cNvPr>
            <p:cNvSpPr/>
            <p:nvPr/>
          </p:nvSpPr>
          <p:spPr>
            <a:xfrm>
              <a:off x="1803027" y="5017743"/>
              <a:ext cx="355579" cy="407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10309"/>
                  </a:moveTo>
                  <a:lnTo>
                    <a:pt x="4909" y="10309"/>
                  </a:lnTo>
                  <a:cubicBezTo>
                    <a:pt x="4638" y="10309"/>
                    <a:pt x="4418" y="10529"/>
                    <a:pt x="4418" y="10800"/>
                  </a:cubicBezTo>
                  <a:cubicBezTo>
                    <a:pt x="4418" y="11071"/>
                    <a:pt x="4638" y="11291"/>
                    <a:pt x="4909" y="11291"/>
                  </a:cubicBezTo>
                  <a:lnTo>
                    <a:pt x="5891" y="11291"/>
                  </a:lnTo>
                  <a:cubicBezTo>
                    <a:pt x="8331" y="11291"/>
                    <a:pt x="10309" y="13269"/>
                    <a:pt x="10309" y="15709"/>
                  </a:cubicBezTo>
                  <a:lnTo>
                    <a:pt x="10309" y="16691"/>
                  </a:lnTo>
                  <a:cubicBezTo>
                    <a:pt x="10309" y="16962"/>
                    <a:pt x="10529" y="17182"/>
                    <a:pt x="10800" y="17182"/>
                  </a:cubicBezTo>
                  <a:cubicBezTo>
                    <a:pt x="11071" y="17182"/>
                    <a:pt x="11291" y="16962"/>
                    <a:pt x="11291" y="16691"/>
                  </a:cubicBezTo>
                  <a:lnTo>
                    <a:pt x="11291" y="15709"/>
                  </a:lnTo>
                  <a:cubicBezTo>
                    <a:pt x="11291" y="12727"/>
                    <a:pt x="8873" y="10309"/>
                    <a:pt x="5891" y="10309"/>
                  </a:cubicBezTo>
                  <a:moveTo>
                    <a:pt x="5891" y="7364"/>
                  </a:moveTo>
                  <a:lnTo>
                    <a:pt x="4909" y="7364"/>
                  </a:lnTo>
                  <a:cubicBezTo>
                    <a:pt x="4638" y="7364"/>
                    <a:pt x="4418" y="7583"/>
                    <a:pt x="4418" y="7855"/>
                  </a:cubicBezTo>
                  <a:cubicBezTo>
                    <a:pt x="4418" y="8126"/>
                    <a:pt x="4638" y="8345"/>
                    <a:pt x="4909" y="8345"/>
                  </a:cubicBezTo>
                  <a:lnTo>
                    <a:pt x="5891" y="8345"/>
                  </a:lnTo>
                  <a:cubicBezTo>
                    <a:pt x="9958" y="8345"/>
                    <a:pt x="13255" y="11642"/>
                    <a:pt x="13255" y="15709"/>
                  </a:cubicBezTo>
                  <a:lnTo>
                    <a:pt x="13255" y="16691"/>
                  </a:lnTo>
                  <a:cubicBezTo>
                    <a:pt x="13255" y="16962"/>
                    <a:pt x="13475" y="17182"/>
                    <a:pt x="13745" y="17182"/>
                  </a:cubicBezTo>
                  <a:cubicBezTo>
                    <a:pt x="14016" y="17182"/>
                    <a:pt x="14236" y="16962"/>
                    <a:pt x="14236" y="16691"/>
                  </a:cubicBezTo>
                  <a:lnTo>
                    <a:pt x="14236" y="15709"/>
                  </a:lnTo>
                  <a:cubicBezTo>
                    <a:pt x="14236" y="11100"/>
                    <a:pt x="10500" y="7364"/>
                    <a:pt x="5891" y="7364"/>
                  </a:cubicBezTo>
                  <a:moveTo>
                    <a:pt x="6382" y="16200"/>
                  </a:moveTo>
                  <a:cubicBezTo>
                    <a:pt x="5840" y="16200"/>
                    <a:pt x="5400" y="15761"/>
                    <a:pt x="5400" y="15218"/>
                  </a:cubicBezTo>
                  <a:cubicBezTo>
                    <a:pt x="5400" y="14676"/>
                    <a:pt x="5840" y="14236"/>
                    <a:pt x="6382" y="14236"/>
                  </a:cubicBezTo>
                  <a:cubicBezTo>
                    <a:pt x="6924" y="14236"/>
                    <a:pt x="7364" y="14676"/>
                    <a:pt x="7364" y="15218"/>
                  </a:cubicBezTo>
                  <a:cubicBezTo>
                    <a:pt x="7364" y="15761"/>
                    <a:pt x="6924" y="16200"/>
                    <a:pt x="6382" y="16200"/>
                  </a:cubicBezTo>
                  <a:moveTo>
                    <a:pt x="6382" y="13255"/>
                  </a:moveTo>
                  <a:cubicBezTo>
                    <a:pt x="5297" y="13255"/>
                    <a:pt x="4418" y="14134"/>
                    <a:pt x="4418" y="15218"/>
                  </a:cubicBezTo>
                  <a:cubicBezTo>
                    <a:pt x="4418" y="16303"/>
                    <a:pt x="5297" y="17182"/>
                    <a:pt x="6382" y="17182"/>
                  </a:cubicBezTo>
                  <a:cubicBezTo>
                    <a:pt x="7466" y="17182"/>
                    <a:pt x="8345" y="16303"/>
                    <a:pt x="8345" y="15218"/>
                  </a:cubicBezTo>
                  <a:cubicBezTo>
                    <a:pt x="8345" y="14134"/>
                    <a:pt x="7466" y="13255"/>
                    <a:pt x="6382" y="13255"/>
                  </a:cubicBezTo>
                  <a:moveTo>
                    <a:pt x="5891" y="4418"/>
                  </a:moveTo>
                  <a:lnTo>
                    <a:pt x="4909" y="4418"/>
                  </a:lnTo>
                  <a:cubicBezTo>
                    <a:pt x="4638" y="4418"/>
                    <a:pt x="4418" y="4638"/>
                    <a:pt x="4418" y="4909"/>
                  </a:cubicBezTo>
                  <a:cubicBezTo>
                    <a:pt x="4418" y="5180"/>
                    <a:pt x="4638" y="5400"/>
                    <a:pt x="4909" y="5400"/>
                  </a:cubicBezTo>
                  <a:lnTo>
                    <a:pt x="5891" y="5400"/>
                  </a:lnTo>
                  <a:cubicBezTo>
                    <a:pt x="11585" y="5400"/>
                    <a:pt x="16200" y="10016"/>
                    <a:pt x="16200" y="15709"/>
                  </a:cubicBezTo>
                  <a:lnTo>
                    <a:pt x="16200" y="16691"/>
                  </a:lnTo>
                  <a:cubicBezTo>
                    <a:pt x="16200" y="16962"/>
                    <a:pt x="16420" y="17182"/>
                    <a:pt x="16691" y="17182"/>
                  </a:cubicBezTo>
                  <a:cubicBezTo>
                    <a:pt x="16962" y="17182"/>
                    <a:pt x="17182" y="16962"/>
                    <a:pt x="17182" y="16691"/>
                  </a:cubicBezTo>
                  <a:lnTo>
                    <a:pt x="17182" y="15709"/>
                  </a:lnTo>
                  <a:cubicBezTo>
                    <a:pt x="17182" y="9473"/>
                    <a:pt x="12127" y="4418"/>
                    <a:pt x="5891" y="4418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</p:spTree>
    <p:extLst>
      <p:ext uri="{BB962C8B-B14F-4D97-AF65-F5344CB8AC3E}">
        <p14:creationId xmlns:p14="http://schemas.microsoft.com/office/powerpoint/2010/main" val="7799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46A1D6B-8EA1-47CB-AE6D-B3FA85CFF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Notable Characteristics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390A75-1349-4374-B01B-778B899E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18</a:t>
            </a:fld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05C429-4CEB-4ED7-A5D0-BFEAE37B0DCF}"/>
              </a:ext>
            </a:extLst>
          </p:cNvPr>
          <p:cNvGrpSpPr/>
          <p:nvPr/>
        </p:nvGrpSpPr>
        <p:grpSpPr>
          <a:xfrm>
            <a:off x="3796646" y="1512884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893FE54-5A41-41EE-A496-6E44D20AE6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DC4A616-1ECD-4541-B38B-BA80057F8B2D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16B4752A-7280-438C-9C22-01E5D5714DD6}"/>
              </a:ext>
            </a:extLst>
          </p:cNvPr>
          <p:cNvSpPr/>
          <p:nvPr/>
        </p:nvSpPr>
        <p:spPr>
          <a:xfrm>
            <a:off x="7629953" y="1484015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774F80-EE6B-4A71-B1EE-812515D63DCE}"/>
              </a:ext>
            </a:extLst>
          </p:cNvPr>
          <p:cNvSpPr txBox="1"/>
          <p:nvPr/>
        </p:nvSpPr>
        <p:spPr>
          <a:xfrm>
            <a:off x="7910780" y="2617303"/>
            <a:ext cx="2202398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dirty="0"/>
              <a:t>Intuitive interfaces</a:t>
            </a:r>
          </a:p>
          <a:p>
            <a:pPr>
              <a:lnSpc>
                <a:spcPct val="150000"/>
              </a:lnSpc>
            </a:pPr>
            <a:endParaRPr lang="en-US" sz="1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FB2D71-16A7-44AE-B02D-3B233DED7881}"/>
              </a:ext>
            </a:extLst>
          </p:cNvPr>
          <p:cNvSpPr txBox="1"/>
          <p:nvPr/>
        </p:nvSpPr>
        <p:spPr>
          <a:xfrm>
            <a:off x="7910780" y="4056787"/>
            <a:ext cx="2202398" cy="438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dirty="0"/>
              <a:t>Confidence booster</a:t>
            </a:r>
            <a:endParaRPr lang="en-US" sz="1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144ECE-5E27-41E2-9599-B60587DBFCF4}"/>
              </a:ext>
            </a:extLst>
          </p:cNvPr>
          <p:cNvSpPr txBox="1"/>
          <p:nvPr/>
        </p:nvSpPr>
        <p:spPr>
          <a:xfrm>
            <a:off x="3694768" y="2617303"/>
            <a:ext cx="2202398" cy="391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dirty="0"/>
              <a:t>Fast and efficient</a:t>
            </a:r>
            <a:endParaRPr lang="en-US" sz="1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3AFBDD-5B4A-4001-9187-C1B28CDAE969}"/>
              </a:ext>
            </a:extLst>
          </p:cNvPr>
          <p:cNvSpPr txBox="1"/>
          <p:nvPr/>
        </p:nvSpPr>
        <p:spPr>
          <a:xfrm>
            <a:off x="3694768" y="4056787"/>
            <a:ext cx="2202398" cy="391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dirty="0"/>
              <a:t>Real-time stock alerts</a:t>
            </a:r>
            <a:endParaRPr lang="en-US" sz="1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7F5EA3-74DC-4B89-98A3-EA84215FD1A4}"/>
              </a:ext>
            </a:extLst>
          </p:cNvPr>
          <p:cNvGrpSpPr/>
          <p:nvPr/>
        </p:nvGrpSpPr>
        <p:grpSpPr>
          <a:xfrm>
            <a:off x="2223767" y="3757266"/>
            <a:ext cx="1151213" cy="1144259"/>
            <a:chOff x="2223767" y="3757266"/>
            <a:chExt cx="1151213" cy="1144259"/>
          </a:xfrm>
        </p:grpSpPr>
        <p:sp>
          <p:nvSpPr>
            <p:cNvPr id="3" name="Shape 534"/>
            <p:cNvSpPr/>
            <p:nvPr/>
          </p:nvSpPr>
          <p:spPr>
            <a:xfrm>
              <a:off x="2223767" y="3757266"/>
              <a:ext cx="1144259" cy="114425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8" name="Shape 539"/>
            <p:cNvSpPr/>
            <p:nvPr/>
          </p:nvSpPr>
          <p:spPr>
            <a:xfrm rot="2700000">
              <a:off x="2780601" y="4053675"/>
              <a:ext cx="594379" cy="594379"/>
            </a:xfrm>
            <a:prstGeom prst="roundRect">
              <a:avLst>
                <a:gd name="adj" fmla="val 32038"/>
              </a:avLst>
            </a:prstGeom>
            <a:solidFill>
              <a:schemeClr val="bg1">
                <a:lumMod val="50000"/>
              </a:schemeClr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16" name="Shape 548"/>
            <p:cNvSpPr/>
            <p:nvPr/>
          </p:nvSpPr>
          <p:spPr>
            <a:xfrm>
              <a:off x="2257786" y="3977622"/>
              <a:ext cx="571501" cy="7309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9050" tIns="19050" rIns="19050" bIns="19050">
              <a:spAutoFit/>
            </a:bodyPr>
            <a:lstStyle/>
            <a:p>
              <a:pPr algn="ctr"/>
              <a:r>
                <a:rPr sz="4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2</a:t>
              </a:r>
            </a:p>
          </p:txBody>
        </p:sp>
        <p:sp>
          <p:nvSpPr>
            <p:cNvPr id="44" name="Shape 2777">
              <a:extLst>
                <a:ext uri="{FF2B5EF4-FFF2-40B4-BE49-F238E27FC236}">
                  <a16:creationId xmlns:a16="http://schemas.microsoft.com/office/drawing/2014/main" id="{AAB0A223-C37E-4E52-9538-819A67C0DBBD}"/>
                </a:ext>
              </a:extLst>
            </p:cNvPr>
            <p:cNvSpPr/>
            <p:nvPr/>
          </p:nvSpPr>
          <p:spPr>
            <a:xfrm>
              <a:off x="2952366" y="4206913"/>
              <a:ext cx="223979" cy="30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0095"/>
                  </a:moveTo>
                  <a:lnTo>
                    <a:pt x="11298" y="14886"/>
                  </a:lnTo>
                  <a:lnTo>
                    <a:pt x="11293" y="14890"/>
                  </a:lnTo>
                  <a:cubicBezTo>
                    <a:pt x="11170" y="14791"/>
                    <a:pt x="10997" y="14727"/>
                    <a:pt x="10800" y="14727"/>
                  </a:cubicBezTo>
                  <a:cubicBezTo>
                    <a:pt x="10603" y="14727"/>
                    <a:pt x="10430" y="14791"/>
                    <a:pt x="10306" y="14890"/>
                  </a:cubicBezTo>
                  <a:lnTo>
                    <a:pt x="10302" y="14886"/>
                  </a:lnTo>
                  <a:lnTo>
                    <a:pt x="1350" y="20095"/>
                  </a:lnTo>
                  <a:lnTo>
                    <a:pt x="1350" y="982"/>
                  </a:lnTo>
                  <a:lnTo>
                    <a:pt x="20250" y="982"/>
                  </a:lnTo>
                  <a:cubicBezTo>
                    <a:pt x="20250" y="982"/>
                    <a:pt x="20250" y="20095"/>
                    <a:pt x="20250" y="20095"/>
                  </a:cubicBezTo>
                  <a:close/>
                  <a:moveTo>
                    <a:pt x="20925" y="0"/>
                  </a:moveTo>
                  <a:lnTo>
                    <a:pt x="675" y="0"/>
                  </a:lnTo>
                  <a:cubicBezTo>
                    <a:pt x="302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872" y="21600"/>
                    <a:pt x="1045" y="21537"/>
                    <a:pt x="1169" y="21438"/>
                  </a:cubicBezTo>
                  <a:lnTo>
                    <a:pt x="1173" y="21441"/>
                  </a:lnTo>
                  <a:lnTo>
                    <a:pt x="10800" y="15839"/>
                  </a:lnTo>
                  <a:lnTo>
                    <a:pt x="20427" y="21441"/>
                  </a:lnTo>
                  <a:lnTo>
                    <a:pt x="20431" y="21438"/>
                  </a:lnTo>
                  <a:cubicBezTo>
                    <a:pt x="20555" y="21537"/>
                    <a:pt x="20728" y="21600"/>
                    <a:pt x="20925" y="21600"/>
                  </a:cubicBezTo>
                  <a:cubicBezTo>
                    <a:pt x="21298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298" y="0"/>
                    <a:pt x="20925" y="0"/>
                  </a:cubicBezTo>
                  <a:moveTo>
                    <a:pt x="7337" y="7850"/>
                  </a:moveTo>
                  <a:lnTo>
                    <a:pt x="9710" y="7850"/>
                  </a:lnTo>
                  <a:lnTo>
                    <a:pt x="10039" y="7213"/>
                  </a:lnTo>
                  <a:lnTo>
                    <a:pt x="10800" y="5738"/>
                  </a:lnTo>
                  <a:lnTo>
                    <a:pt x="11561" y="7213"/>
                  </a:lnTo>
                  <a:lnTo>
                    <a:pt x="11890" y="7850"/>
                  </a:lnTo>
                  <a:lnTo>
                    <a:pt x="14263" y="7850"/>
                  </a:lnTo>
                  <a:lnTo>
                    <a:pt x="13014" y="8550"/>
                  </a:lnTo>
                  <a:lnTo>
                    <a:pt x="12253" y="8976"/>
                  </a:lnTo>
                  <a:lnTo>
                    <a:pt x="12557" y="9638"/>
                  </a:lnTo>
                  <a:lnTo>
                    <a:pt x="13240" y="11130"/>
                  </a:lnTo>
                  <a:lnTo>
                    <a:pt x="11598" y="10254"/>
                  </a:lnTo>
                  <a:lnTo>
                    <a:pt x="10800" y="9828"/>
                  </a:lnTo>
                  <a:lnTo>
                    <a:pt x="10002" y="10254"/>
                  </a:lnTo>
                  <a:lnTo>
                    <a:pt x="8360" y="11130"/>
                  </a:lnTo>
                  <a:lnTo>
                    <a:pt x="9043" y="9638"/>
                  </a:lnTo>
                  <a:lnTo>
                    <a:pt x="9347" y="8976"/>
                  </a:lnTo>
                  <a:lnTo>
                    <a:pt x="8586" y="8550"/>
                  </a:lnTo>
                  <a:cubicBezTo>
                    <a:pt x="8586" y="8550"/>
                    <a:pt x="7337" y="7850"/>
                    <a:pt x="7337" y="7850"/>
                  </a:cubicBezTo>
                  <a:close/>
                  <a:moveTo>
                    <a:pt x="5737" y="13745"/>
                  </a:moveTo>
                  <a:lnTo>
                    <a:pt x="10800" y="11045"/>
                  </a:lnTo>
                  <a:lnTo>
                    <a:pt x="15863" y="13745"/>
                  </a:lnTo>
                  <a:lnTo>
                    <a:pt x="13838" y="9328"/>
                  </a:lnTo>
                  <a:lnTo>
                    <a:pt x="18225" y="6868"/>
                  </a:lnTo>
                  <a:lnTo>
                    <a:pt x="12825" y="6868"/>
                  </a:lnTo>
                  <a:lnTo>
                    <a:pt x="10800" y="2945"/>
                  </a:lnTo>
                  <a:lnTo>
                    <a:pt x="8775" y="6868"/>
                  </a:lnTo>
                  <a:lnTo>
                    <a:pt x="3375" y="6868"/>
                  </a:lnTo>
                  <a:lnTo>
                    <a:pt x="7762" y="9328"/>
                  </a:lnTo>
                  <a:cubicBezTo>
                    <a:pt x="7762" y="9328"/>
                    <a:pt x="5737" y="13745"/>
                    <a:pt x="5737" y="1374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EBA8C3-4F4F-4EFE-A570-089116307DDA}"/>
              </a:ext>
            </a:extLst>
          </p:cNvPr>
          <p:cNvGrpSpPr/>
          <p:nvPr/>
        </p:nvGrpSpPr>
        <p:grpSpPr>
          <a:xfrm>
            <a:off x="2223767" y="2270735"/>
            <a:ext cx="1151213" cy="1144259"/>
            <a:chOff x="2223767" y="2270735"/>
            <a:chExt cx="1151213" cy="1144259"/>
          </a:xfrm>
        </p:grpSpPr>
        <p:sp>
          <p:nvSpPr>
            <p:cNvPr id="2" name="Shape 533"/>
            <p:cNvSpPr/>
            <p:nvPr/>
          </p:nvSpPr>
          <p:spPr>
            <a:xfrm>
              <a:off x="2223767" y="2270735"/>
              <a:ext cx="1144259" cy="114425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6" name="Shape 537"/>
            <p:cNvSpPr/>
            <p:nvPr/>
          </p:nvSpPr>
          <p:spPr>
            <a:xfrm rot="2700000">
              <a:off x="2780601" y="2557619"/>
              <a:ext cx="594379" cy="594379"/>
            </a:xfrm>
            <a:prstGeom prst="roundRect">
              <a:avLst>
                <a:gd name="adj" fmla="val 33221"/>
              </a:avLst>
            </a:prstGeom>
            <a:solidFill>
              <a:srgbClr val="FDB813"/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12" name="Shape 544"/>
            <p:cNvSpPr/>
            <p:nvPr/>
          </p:nvSpPr>
          <p:spPr>
            <a:xfrm>
              <a:off x="2257786" y="2491091"/>
              <a:ext cx="571501" cy="7309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9050" tIns="19050" rIns="19050" bIns="19050">
              <a:spAutoFit/>
            </a:bodyPr>
            <a:lstStyle/>
            <a:p>
              <a:pPr algn="ctr"/>
              <a:r>
                <a:rPr sz="4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1</a:t>
              </a:r>
            </a:p>
          </p:txBody>
        </p:sp>
        <p:sp>
          <p:nvSpPr>
            <p:cNvPr id="46" name="Shape 2787">
              <a:extLst>
                <a:ext uri="{FF2B5EF4-FFF2-40B4-BE49-F238E27FC236}">
                  <a16:creationId xmlns:a16="http://schemas.microsoft.com/office/drawing/2014/main" id="{4C584C86-4E7B-4641-81A8-F41E364044EB}"/>
                </a:ext>
              </a:extLst>
            </p:cNvPr>
            <p:cNvSpPr/>
            <p:nvPr/>
          </p:nvSpPr>
          <p:spPr>
            <a:xfrm>
              <a:off x="2917582" y="2715311"/>
              <a:ext cx="307781" cy="307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ABC446-1E1F-43AD-AAC1-A6FE4878CF67}"/>
              </a:ext>
            </a:extLst>
          </p:cNvPr>
          <p:cNvGrpSpPr/>
          <p:nvPr/>
        </p:nvGrpSpPr>
        <p:grpSpPr>
          <a:xfrm>
            <a:off x="6473798" y="2270735"/>
            <a:ext cx="1151212" cy="1144259"/>
            <a:chOff x="6473798" y="2270735"/>
            <a:chExt cx="1151212" cy="1144259"/>
          </a:xfrm>
        </p:grpSpPr>
        <p:sp>
          <p:nvSpPr>
            <p:cNvPr id="4" name="Shape 535"/>
            <p:cNvSpPr/>
            <p:nvPr/>
          </p:nvSpPr>
          <p:spPr>
            <a:xfrm>
              <a:off x="6473798" y="2270735"/>
              <a:ext cx="1144259" cy="114425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7" name="Shape 538"/>
            <p:cNvSpPr/>
            <p:nvPr/>
          </p:nvSpPr>
          <p:spPr>
            <a:xfrm rot="2700000">
              <a:off x="7030631" y="2557619"/>
              <a:ext cx="594379" cy="594379"/>
            </a:xfrm>
            <a:prstGeom prst="roundRect">
              <a:avLst>
                <a:gd name="adj" fmla="val 32038"/>
              </a:avLst>
            </a:prstGeom>
            <a:solidFill>
              <a:schemeClr val="accent3"/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19" name="Shape 551"/>
            <p:cNvSpPr/>
            <p:nvPr/>
          </p:nvSpPr>
          <p:spPr>
            <a:xfrm>
              <a:off x="6507817" y="2491091"/>
              <a:ext cx="571501" cy="7309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9050" tIns="19050" rIns="19050" bIns="19050">
              <a:spAutoFit/>
            </a:bodyPr>
            <a:lstStyle/>
            <a:p>
              <a:pPr algn="ctr"/>
              <a:r>
                <a:rPr sz="450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3</a:t>
              </a:r>
            </a:p>
          </p:txBody>
        </p:sp>
        <p:sp>
          <p:nvSpPr>
            <p:cNvPr id="51" name="Shape 2617">
              <a:extLst>
                <a:ext uri="{FF2B5EF4-FFF2-40B4-BE49-F238E27FC236}">
                  <a16:creationId xmlns:a16="http://schemas.microsoft.com/office/drawing/2014/main" id="{7D40DE2A-6A82-4D5E-93EF-92921111101B}"/>
                </a:ext>
              </a:extLst>
            </p:cNvPr>
            <p:cNvSpPr/>
            <p:nvPr/>
          </p:nvSpPr>
          <p:spPr>
            <a:xfrm>
              <a:off x="7163793" y="2715310"/>
              <a:ext cx="335610" cy="289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780DAA-2E62-4EB8-89EB-ABDF7524BC09}"/>
              </a:ext>
            </a:extLst>
          </p:cNvPr>
          <p:cNvGrpSpPr/>
          <p:nvPr/>
        </p:nvGrpSpPr>
        <p:grpSpPr>
          <a:xfrm>
            <a:off x="6473798" y="3757266"/>
            <a:ext cx="1151212" cy="1144259"/>
            <a:chOff x="6473798" y="3757266"/>
            <a:chExt cx="1151212" cy="1144259"/>
          </a:xfrm>
        </p:grpSpPr>
        <p:sp>
          <p:nvSpPr>
            <p:cNvPr id="5" name="Shape 536"/>
            <p:cNvSpPr/>
            <p:nvPr/>
          </p:nvSpPr>
          <p:spPr>
            <a:xfrm>
              <a:off x="6473798" y="3757266"/>
              <a:ext cx="1144259" cy="114425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9" name="Shape 540"/>
            <p:cNvSpPr/>
            <p:nvPr/>
          </p:nvSpPr>
          <p:spPr>
            <a:xfrm rot="2700000">
              <a:off x="7030631" y="4053675"/>
              <a:ext cx="594379" cy="594379"/>
            </a:xfrm>
            <a:prstGeom prst="roundRect">
              <a:avLst>
                <a:gd name="adj" fmla="val 33221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22" name="Shape 554"/>
            <p:cNvSpPr/>
            <p:nvPr/>
          </p:nvSpPr>
          <p:spPr>
            <a:xfrm>
              <a:off x="6507817" y="3977622"/>
              <a:ext cx="571501" cy="7309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9050" tIns="19050" rIns="19050" bIns="19050">
              <a:spAutoFit/>
            </a:bodyPr>
            <a:lstStyle/>
            <a:p>
              <a:pPr algn="ctr"/>
              <a:r>
                <a:rPr sz="450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4</a:t>
              </a:r>
            </a:p>
          </p:txBody>
        </p:sp>
        <p:sp>
          <p:nvSpPr>
            <p:cNvPr id="52" name="Shape 2580">
              <a:extLst>
                <a:ext uri="{FF2B5EF4-FFF2-40B4-BE49-F238E27FC236}">
                  <a16:creationId xmlns:a16="http://schemas.microsoft.com/office/drawing/2014/main" id="{298AAF66-D9EA-4851-A6A1-35FEA56E5327}"/>
                </a:ext>
              </a:extLst>
            </p:cNvPr>
            <p:cNvSpPr/>
            <p:nvPr/>
          </p:nvSpPr>
          <p:spPr>
            <a:xfrm>
              <a:off x="7136171" y="4136898"/>
              <a:ext cx="372763" cy="374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5" y="15886"/>
                  </a:moveTo>
                  <a:lnTo>
                    <a:pt x="10478" y="18984"/>
                  </a:lnTo>
                  <a:lnTo>
                    <a:pt x="7944" y="17126"/>
                  </a:lnTo>
                  <a:lnTo>
                    <a:pt x="7364" y="16700"/>
                  </a:lnTo>
                  <a:lnTo>
                    <a:pt x="6783" y="17126"/>
                  </a:lnTo>
                  <a:lnTo>
                    <a:pt x="4249" y="18984"/>
                  </a:lnTo>
                  <a:lnTo>
                    <a:pt x="5283" y="15886"/>
                  </a:lnTo>
                  <a:lnTo>
                    <a:pt x="5505" y="15220"/>
                  </a:lnTo>
                  <a:lnTo>
                    <a:pt x="4946" y="14794"/>
                  </a:lnTo>
                  <a:lnTo>
                    <a:pt x="2908" y="13240"/>
                  </a:lnTo>
                  <a:lnTo>
                    <a:pt x="6037" y="13240"/>
                  </a:lnTo>
                  <a:lnTo>
                    <a:pt x="6275" y="12602"/>
                  </a:lnTo>
                  <a:lnTo>
                    <a:pt x="7364" y="9683"/>
                  </a:lnTo>
                  <a:lnTo>
                    <a:pt x="8452" y="12602"/>
                  </a:lnTo>
                  <a:lnTo>
                    <a:pt x="8690" y="13240"/>
                  </a:lnTo>
                  <a:lnTo>
                    <a:pt x="11820" y="13240"/>
                  </a:lnTo>
                  <a:lnTo>
                    <a:pt x="9781" y="14794"/>
                  </a:lnTo>
                  <a:lnTo>
                    <a:pt x="9223" y="15220"/>
                  </a:lnTo>
                  <a:cubicBezTo>
                    <a:pt x="9223" y="15220"/>
                    <a:pt x="9445" y="15886"/>
                    <a:pt x="9445" y="15886"/>
                  </a:cubicBezTo>
                  <a:close/>
                  <a:moveTo>
                    <a:pt x="9372" y="12259"/>
                  </a:moveTo>
                  <a:lnTo>
                    <a:pt x="7364" y="6873"/>
                  </a:lnTo>
                  <a:lnTo>
                    <a:pt x="5355" y="12259"/>
                  </a:lnTo>
                  <a:lnTo>
                    <a:pt x="0" y="12259"/>
                  </a:lnTo>
                  <a:lnTo>
                    <a:pt x="4351" y="15575"/>
                  </a:lnTo>
                  <a:lnTo>
                    <a:pt x="2343" y="21600"/>
                  </a:lnTo>
                  <a:lnTo>
                    <a:pt x="7364" y="17918"/>
                  </a:lnTo>
                  <a:lnTo>
                    <a:pt x="12384" y="21600"/>
                  </a:lnTo>
                  <a:lnTo>
                    <a:pt x="10376" y="15575"/>
                  </a:lnTo>
                  <a:lnTo>
                    <a:pt x="14727" y="12259"/>
                  </a:lnTo>
                  <a:cubicBezTo>
                    <a:pt x="14727" y="12259"/>
                    <a:pt x="9372" y="12259"/>
                    <a:pt x="9372" y="12259"/>
                  </a:cubicBezTo>
                  <a:close/>
                  <a:moveTo>
                    <a:pt x="16781" y="7308"/>
                  </a:moveTo>
                  <a:lnTo>
                    <a:pt x="16200" y="6883"/>
                  </a:lnTo>
                  <a:lnTo>
                    <a:pt x="15619" y="7308"/>
                  </a:lnTo>
                  <a:lnTo>
                    <a:pt x="14426" y="8184"/>
                  </a:lnTo>
                  <a:lnTo>
                    <a:pt x="14922" y="6693"/>
                  </a:lnTo>
                  <a:lnTo>
                    <a:pt x="15143" y="6031"/>
                  </a:lnTo>
                  <a:lnTo>
                    <a:pt x="14590" y="5605"/>
                  </a:lnTo>
                  <a:lnTo>
                    <a:pt x="13682" y="4905"/>
                  </a:lnTo>
                  <a:lnTo>
                    <a:pt x="15408" y="4905"/>
                  </a:lnTo>
                  <a:lnTo>
                    <a:pt x="15647" y="4267"/>
                  </a:lnTo>
                  <a:lnTo>
                    <a:pt x="16200" y="2793"/>
                  </a:lnTo>
                  <a:lnTo>
                    <a:pt x="16754" y="4267"/>
                  </a:lnTo>
                  <a:lnTo>
                    <a:pt x="16992" y="4905"/>
                  </a:lnTo>
                  <a:lnTo>
                    <a:pt x="18718" y="4905"/>
                  </a:lnTo>
                  <a:lnTo>
                    <a:pt x="17810" y="5605"/>
                  </a:lnTo>
                  <a:lnTo>
                    <a:pt x="17257" y="6031"/>
                  </a:lnTo>
                  <a:lnTo>
                    <a:pt x="17478" y="6693"/>
                  </a:lnTo>
                  <a:lnTo>
                    <a:pt x="17975" y="8184"/>
                  </a:lnTo>
                  <a:cubicBezTo>
                    <a:pt x="17975" y="8184"/>
                    <a:pt x="16781" y="7308"/>
                    <a:pt x="16781" y="7308"/>
                  </a:cubicBezTo>
                  <a:close/>
                  <a:moveTo>
                    <a:pt x="21600" y="3922"/>
                  </a:moveTo>
                  <a:lnTo>
                    <a:pt x="17673" y="3922"/>
                  </a:lnTo>
                  <a:lnTo>
                    <a:pt x="16200" y="0"/>
                  </a:lnTo>
                  <a:lnTo>
                    <a:pt x="14727" y="3922"/>
                  </a:lnTo>
                  <a:lnTo>
                    <a:pt x="10800" y="3922"/>
                  </a:lnTo>
                  <a:lnTo>
                    <a:pt x="13991" y="6382"/>
                  </a:lnTo>
                  <a:lnTo>
                    <a:pt x="12518" y="10800"/>
                  </a:lnTo>
                  <a:lnTo>
                    <a:pt x="16200" y="8100"/>
                  </a:lnTo>
                  <a:lnTo>
                    <a:pt x="19882" y="10800"/>
                  </a:lnTo>
                  <a:lnTo>
                    <a:pt x="18409" y="6382"/>
                  </a:lnTo>
                  <a:cubicBezTo>
                    <a:pt x="18409" y="6382"/>
                    <a:pt x="21600" y="3922"/>
                    <a:pt x="21600" y="392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</p:spTree>
    <p:extLst>
      <p:ext uri="{BB962C8B-B14F-4D97-AF65-F5344CB8AC3E}">
        <p14:creationId xmlns:p14="http://schemas.microsoft.com/office/powerpoint/2010/main" val="16288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4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7E0BE4C-1C11-43E8-A864-9AEC05B15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Pros &amp; Cons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CE8530-926F-4AC5-87F9-4C885B75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19</a:t>
            </a:fld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5397C6-E0E2-440C-9624-0060CCD8A73D}"/>
              </a:ext>
            </a:extLst>
          </p:cNvPr>
          <p:cNvGrpSpPr/>
          <p:nvPr/>
        </p:nvGrpSpPr>
        <p:grpSpPr>
          <a:xfrm>
            <a:off x="3796646" y="1444644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F624F87-A0B0-44F5-A501-388F1BAFE17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F75F570-26EA-40A4-AB8E-C3C03FC9FCAD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B3C3D726-2E22-4442-A97B-C85E5A18C133}"/>
              </a:ext>
            </a:extLst>
          </p:cNvPr>
          <p:cNvSpPr/>
          <p:nvPr/>
        </p:nvSpPr>
        <p:spPr>
          <a:xfrm>
            <a:off x="7629953" y="1415775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3ABD8E-D6CC-40A9-BA82-1925F158C75E}"/>
              </a:ext>
            </a:extLst>
          </p:cNvPr>
          <p:cNvGrpSpPr/>
          <p:nvPr/>
        </p:nvGrpSpPr>
        <p:grpSpPr>
          <a:xfrm>
            <a:off x="6390139" y="1948689"/>
            <a:ext cx="3252877" cy="4211309"/>
            <a:chOff x="6390139" y="1948689"/>
            <a:chExt cx="3252877" cy="4211309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5B3E513-002E-46BF-B1CC-233D824153D4}"/>
                </a:ext>
              </a:extLst>
            </p:cNvPr>
            <p:cNvSpPr/>
            <p:nvPr/>
          </p:nvSpPr>
          <p:spPr>
            <a:xfrm>
              <a:off x="6390139" y="1948689"/>
              <a:ext cx="3226884" cy="4211309"/>
            </a:xfrm>
            <a:prstGeom prst="rect">
              <a:avLst/>
            </a:prstGeom>
            <a:solidFill>
              <a:schemeClr val="bg1">
                <a:lumMod val="6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DBB3A40-92B9-426F-AAC3-DC8F577399DF}"/>
                </a:ext>
              </a:extLst>
            </p:cNvPr>
            <p:cNvSpPr txBox="1"/>
            <p:nvPr/>
          </p:nvSpPr>
          <p:spPr>
            <a:xfrm>
              <a:off x="7309552" y="2077825"/>
              <a:ext cx="2222622" cy="18697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/>
                <a:t>High risk for new investors since the acquire wrong confidence and could lead to high losses</a:t>
              </a:r>
            </a:p>
            <a:p>
              <a:pPr>
                <a:lnSpc>
                  <a:spcPct val="150000"/>
                </a:lnSpc>
              </a:pPr>
              <a:endParaRPr lang="en-US" sz="16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4C4CEDE-243F-44C6-8BBC-4930E88F96B3}"/>
                </a:ext>
              </a:extLst>
            </p:cNvPr>
            <p:cNvSpPr txBox="1"/>
            <p:nvPr/>
          </p:nvSpPr>
          <p:spPr>
            <a:xfrm>
              <a:off x="7334958" y="3834914"/>
              <a:ext cx="2308058" cy="13157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/>
                <a:t>Training sessions are usually provided for education purposes</a:t>
              </a:r>
            </a:p>
            <a:p>
              <a:pPr>
                <a:lnSpc>
                  <a:spcPct val="150000"/>
                </a:lnSpc>
              </a:pPr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105" name="Shape 537">
              <a:extLst>
                <a:ext uri="{FF2B5EF4-FFF2-40B4-BE49-F238E27FC236}">
                  <a16:creationId xmlns:a16="http://schemas.microsoft.com/office/drawing/2014/main" id="{90249D56-F0CD-4EEB-8D87-9CD1E2DF77F3}"/>
                </a:ext>
              </a:extLst>
            </p:cNvPr>
            <p:cNvSpPr/>
            <p:nvPr/>
          </p:nvSpPr>
          <p:spPr>
            <a:xfrm rot="2700000">
              <a:off x="6544459" y="2233888"/>
              <a:ext cx="594379" cy="594379"/>
            </a:xfrm>
            <a:prstGeom prst="roundRect">
              <a:avLst>
                <a:gd name="adj" fmla="val 33221"/>
              </a:avLst>
            </a:pr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106" name="Shape 539">
              <a:extLst>
                <a:ext uri="{FF2B5EF4-FFF2-40B4-BE49-F238E27FC236}">
                  <a16:creationId xmlns:a16="http://schemas.microsoft.com/office/drawing/2014/main" id="{C7B3673D-8CE2-4A9B-88B8-B850FB70E800}"/>
                </a:ext>
              </a:extLst>
            </p:cNvPr>
            <p:cNvSpPr/>
            <p:nvPr/>
          </p:nvSpPr>
          <p:spPr>
            <a:xfrm rot="2700000">
              <a:off x="6539232" y="3983205"/>
              <a:ext cx="594379" cy="594379"/>
            </a:xfrm>
            <a:prstGeom prst="roundRect">
              <a:avLst>
                <a:gd name="adj" fmla="val 32038"/>
              </a:avLst>
            </a:prstGeom>
            <a:solidFill>
              <a:schemeClr val="bg1">
                <a:lumMod val="50000"/>
              </a:schemeClr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107" name="Shape 538">
              <a:extLst>
                <a:ext uri="{FF2B5EF4-FFF2-40B4-BE49-F238E27FC236}">
                  <a16:creationId xmlns:a16="http://schemas.microsoft.com/office/drawing/2014/main" id="{D16FBAEA-AFC0-4D1F-8277-ACE806524969}"/>
                </a:ext>
              </a:extLst>
            </p:cNvPr>
            <p:cNvSpPr/>
            <p:nvPr/>
          </p:nvSpPr>
          <p:spPr>
            <a:xfrm rot="2700000">
              <a:off x="6539231" y="5278615"/>
              <a:ext cx="594379" cy="594379"/>
            </a:xfrm>
            <a:prstGeom prst="roundRect">
              <a:avLst>
                <a:gd name="adj" fmla="val 32038"/>
              </a:avLst>
            </a:pr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endParaRPr sz="150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9378436-6334-42ED-88CF-E423C7613D21}"/>
                </a:ext>
              </a:extLst>
            </p:cNvPr>
            <p:cNvSpPr txBox="1"/>
            <p:nvPr/>
          </p:nvSpPr>
          <p:spPr>
            <a:xfrm>
              <a:off x="7334958" y="5362675"/>
              <a:ext cx="2308058" cy="3295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/>
                <a:t>Cybersecurity issues</a:t>
              </a:r>
              <a:endParaRPr lang="en-US" sz="900" b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109" name="Shape 2775">
              <a:extLst>
                <a:ext uri="{FF2B5EF4-FFF2-40B4-BE49-F238E27FC236}">
                  <a16:creationId xmlns:a16="http://schemas.microsoft.com/office/drawing/2014/main" id="{0430BBEF-FF6B-4964-A516-FCF5CA0CE42C}"/>
                </a:ext>
              </a:extLst>
            </p:cNvPr>
            <p:cNvSpPr/>
            <p:nvPr/>
          </p:nvSpPr>
          <p:spPr>
            <a:xfrm>
              <a:off x="6673342" y="4135818"/>
              <a:ext cx="319143" cy="226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55"/>
                  </a:moveTo>
                  <a:lnTo>
                    <a:pt x="1866" y="6075"/>
                  </a:lnTo>
                  <a:lnTo>
                    <a:pt x="10800" y="1395"/>
                  </a:lnTo>
                  <a:lnTo>
                    <a:pt x="19735" y="6075"/>
                  </a:lnTo>
                  <a:cubicBezTo>
                    <a:pt x="19735" y="6075"/>
                    <a:pt x="10800" y="10755"/>
                    <a:pt x="10800" y="10755"/>
                  </a:cubicBezTo>
                  <a:close/>
                  <a:moveTo>
                    <a:pt x="18031" y="17315"/>
                  </a:moveTo>
                  <a:lnTo>
                    <a:pt x="14834" y="16216"/>
                  </a:lnTo>
                  <a:lnTo>
                    <a:pt x="14832" y="16229"/>
                  </a:lnTo>
                  <a:cubicBezTo>
                    <a:pt x="14797" y="16218"/>
                    <a:pt x="14765" y="16200"/>
                    <a:pt x="14727" y="16200"/>
                  </a:cubicBezTo>
                  <a:cubicBezTo>
                    <a:pt x="14627" y="16200"/>
                    <a:pt x="14538" y="16251"/>
                    <a:pt x="14460" y="16324"/>
                  </a:cubicBezTo>
                  <a:lnTo>
                    <a:pt x="14455" y="16313"/>
                  </a:lnTo>
                  <a:lnTo>
                    <a:pt x="10820" y="20061"/>
                  </a:lnTo>
                  <a:lnTo>
                    <a:pt x="7658" y="16334"/>
                  </a:lnTo>
                  <a:lnTo>
                    <a:pt x="7653" y="16344"/>
                  </a:lnTo>
                  <a:cubicBezTo>
                    <a:pt x="7571" y="16259"/>
                    <a:pt x="7474" y="16200"/>
                    <a:pt x="7364" y="16200"/>
                  </a:cubicBezTo>
                  <a:cubicBezTo>
                    <a:pt x="7327" y="16200"/>
                    <a:pt x="7294" y="16218"/>
                    <a:pt x="7259" y="16229"/>
                  </a:cubicBezTo>
                  <a:lnTo>
                    <a:pt x="7257" y="16216"/>
                  </a:lnTo>
                  <a:lnTo>
                    <a:pt x="4013" y="17331"/>
                  </a:lnTo>
                  <a:lnTo>
                    <a:pt x="4767" y="9035"/>
                  </a:lnTo>
                  <a:lnTo>
                    <a:pt x="10589" y="12084"/>
                  </a:lnTo>
                  <a:lnTo>
                    <a:pt x="10591" y="12080"/>
                  </a:lnTo>
                  <a:cubicBezTo>
                    <a:pt x="10655" y="12122"/>
                    <a:pt x="10724" y="12150"/>
                    <a:pt x="10800" y="12150"/>
                  </a:cubicBezTo>
                  <a:cubicBezTo>
                    <a:pt x="10876" y="12150"/>
                    <a:pt x="10946" y="12122"/>
                    <a:pt x="11009" y="12080"/>
                  </a:cubicBezTo>
                  <a:lnTo>
                    <a:pt x="11011" y="12084"/>
                  </a:lnTo>
                  <a:lnTo>
                    <a:pt x="16897" y="9001"/>
                  </a:lnTo>
                  <a:cubicBezTo>
                    <a:pt x="16897" y="9001"/>
                    <a:pt x="18031" y="17315"/>
                    <a:pt x="18031" y="17315"/>
                  </a:cubicBezTo>
                  <a:close/>
                  <a:moveTo>
                    <a:pt x="21600" y="6075"/>
                  </a:moveTo>
                  <a:cubicBezTo>
                    <a:pt x="21600" y="5806"/>
                    <a:pt x="21484" y="5579"/>
                    <a:pt x="21319" y="5470"/>
                  </a:cubicBezTo>
                  <a:lnTo>
                    <a:pt x="21320" y="5466"/>
                  </a:lnTo>
                  <a:lnTo>
                    <a:pt x="21306" y="5458"/>
                  </a:lnTo>
                  <a:cubicBezTo>
                    <a:pt x="21301" y="5455"/>
                    <a:pt x="21296" y="5453"/>
                    <a:pt x="21292" y="5451"/>
                  </a:cubicBezTo>
                  <a:lnTo>
                    <a:pt x="11011" y="66"/>
                  </a:lnTo>
                  <a:lnTo>
                    <a:pt x="11009" y="70"/>
                  </a:lnTo>
                  <a:cubicBezTo>
                    <a:pt x="10946" y="28"/>
                    <a:pt x="10876" y="0"/>
                    <a:pt x="10800" y="0"/>
                  </a:cubicBezTo>
                  <a:cubicBezTo>
                    <a:pt x="10724" y="0"/>
                    <a:pt x="10655" y="28"/>
                    <a:pt x="10591" y="70"/>
                  </a:cubicBezTo>
                  <a:lnTo>
                    <a:pt x="10589" y="66"/>
                  </a:lnTo>
                  <a:lnTo>
                    <a:pt x="309" y="5451"/>
                  </a:lnTo>
                  <a:cubicBezTo>
                    <a:pt x="304" y="5453"/>
                    <a:pt x="299" y="5455"/>
                    <a:pt x="295" y="5458"/>
                  </a:cubicBezTo>
                  <a:lnTo>
                    <a:pt x="280" y="5466"/>
                  </a:lnTo>
                  <a:lnTo>
                    <a:pt x="281" y="5470"/>
                  </a:lnTo>
                  <a:cubicBezTo>
                    <a:pt x="116" y="5579"/>
                    <a:pt x="0" y="5806"/>
                    <a:pt x="0" y="6075"/>
                  </a:cubicBezTo>
                  <a:cubicBezTo>
                    <a:pt x="0" y="6344"/>
                    <a:pt x="116" y="6571"/>
                    <a:pt x="281" y="6680"/>
                  </a:cubicBezTo>
                  <a:lnTo>
                    <a:pt x="280" y="6684"/>
                  </a:lnTo>
                  <a:lnTo>
                    <a:pt x="295" y="6692"/>
                  </a:lnTo>
                  <a:cubicBezTo>
                    <a:pt x="299" y="6695"/>
                    <a:pt x="304" y="6697"/>
                    <a:pt x="309" y="6699"/>
                  </a:cubicBezTo>
                  <a:lnTo>
                    <a:pt x="1230" y="7182"/>
                  </a:lnTo>
                  <a:lnTo>
                    <a:pt x="608" y="13603"/>
                  </a:lnTo>
                  <a:cubicBezTo>
                    <a:pt x="251" y="13805"/>
                    <a:pt x="0" y="14287"/>
                    <a:pt x="0" y="14850"/>
                  </a:cubicBezTo>
                  <a:cubicBezTo>
                    <a:pt x="0" y="15596"/>
                    <a:pt x="439" y="16200"/>
                    <a:pt x="982" y="16200"/>
                  </a:cubicBezTo>
                  <a:cubicBezTo>
                    <a:pt x="1524" y="16200"/>
                    <a:pt x="1964" y="15596"/>
                    <a:pt x="1964" y="14850"/>
                  </a:cubicBezTo>
                  <a:cubicBezTo>
                    <a:pt x="1964" y="14416"/>
                    <a:pt x="1812" y="14034"/>
                    <a:pt x="1580" y="13787"/>
                  </a:cubicBezTo>
                  <a:lnTo>
                    <a:pt x="2173" y="7676"/>
                  </a:lnTo>
                  <a:lnTo>
                    <a:pt x="3822" y="8540"/>
                  </a:lnTo>
                  <a:lnTo>
                    <a:pt x="2950" y="18135"/>
                  </a:lnTo>
                  <a:lnTo>
                    <a:pt x="2958" y="18138"/>
                  </a:lnTo>
                  <a:cubicBezTo>
                    <a:pt x="2955" y="18167"/>
                    <a:pt x="2945" y="1819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cubicBezTo>
                    <a:pt x="3474" y="18900"/>
                    <a:pt x="3506" y="18884"/>
                    <a:pt x="3541" y="18873"/>
                  </a:cubicBezTo>
                  <a:lnTo>
                    <a:pt x="3543" y="18884"/>
                  </a:lnTo>
                  <a:lnTo>
                    <a:pt x="7238" y="17613"/>
                  </a:lnTo>
                  <a:lnTo>
                    <a:pt x="10506" y="21465"/>
                  </a:lnTo>
                  <a:lnTo>
                    <a:pt x="10510" y="21456"/>
                  </a:lnTo>
                  <a:cubicBezTo>
                    <a:pt x="10593" y="21541"/>
                    <a:pt x="10690" y="21600"/>
                    <a:pt x="10800" y="21600"/>
                  </a:cubicBezTo>
                  <a:cubicBezTo>
                    <a:pt x="10901" y="21600"/>
                    <a:pt x="10989" y="21548"/>
                    <a:pt x="11068" y="21476"/>
                  </a:cubicBezTo>
                  <a:lnTo>
                    <a:pt x="11072" y="21487"/>
                  </a:lnTo>
                  <a:lnTo>
                    <a:pt x="14834" y="17607"/>
                  </a:lnTo>
                  <a:lnTo>
                    <a:pt x="18548" y="18884"/>
                  </a:lnTo>
                  <a:lnTo>
                    <a:pt x="18550" y="18871"/>
                  </a:lnTo>
                  <a:cubicBezTo>
                    <a:pt x="18585" y="18882"/>
                    <a:pt x="18618" y="18900"/>
                    <a:pt x="18655" y="18900"/>
                  </a:cubicBezTo>
                  <a:cubicBezTo>
                    <a:pt x="18926" y="18900"/>
                    <a:pt x="19145" y="18598"/>
                    <a:pt x="19145" y="18225"/>
                  </a:cubicBezTo>
                  <a:cubicBezTo>
                    <a:pt x="19145" y="18181"/>
                    <a:pt x="19135" y="18143"/>
                    <a:pt x="19130" y="18102"/>
                  </a:cubicBezTo>
                  <a:lnTo>
                    <a:pt x="19137" y="18100"/>
                  </a:lnTo>
                  <a:lnTo>
                    <a:pt x="17830" y="8513"/>
                  </a:lnTo>
                  <a:lnTo>
                    <a:pt x="21292" y="6699"/>
                  </a:lnTo>
                  <a:cubicBezTo>
                    <a:pt x="21296" y="6697"/>
                    <a:pt x="21301" y="6695"/>
                    <a:pt x="21306" y="6692"/>
                  </a:cubicBezTo>
                  <a:lnTo>
                    <a:pt x="21320" y="6684"/>
                  </a:lnTo>
                  <a:lnTo>
                    <a:pt x="21319" y="6680"/>
                  </a:lnTo>
                  <a:cubicBezTo>
                    <a:pt x="21484" y="6571"/>
                    <a:pt x="21600" y="6344"/>
                    <a:pt x="21600" y="607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10" name="Shape 2580">
              <a:extLst>
                <a:ext uri="{FF2B5EF4-FFF2-40B4-BE49-F238E27FC236}">
                  <a16:creationId xmlns:a16="http://schemas.microsoft.com/office/drawing/2014/main" id="{027CCFDC-80BA-4BCA-8062-3C2AF1B92336}"/>
                </a:ext>
              </a:extLst>
            </p:cNvPr>
            <p:cNvSpPr/>
            <p:nvPr/>
          </p:nvSpPr>
          <p:spPr>
            <a:xfrm>
              <a:off x="6625122" y="2300122"/>
              <a:ext cx="372763" cy="374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5" y="15886"/>
                  </a:moveTo>
                  <a:lnTo>
                    <a:pt x="10478" y="18984"/>
                  </a:lnTo>
                  <a:lnTo>
                    <a:pt x="7944" y="17126"/>
                  </a:lnTo>
                  <a:lnTo>
                    <a:pt x="7364" y="16700"/>
                  </a:lnTo>
                  <a:lnTo>
                    <a:pt x="6783" y="17126"/>
                  </a:lnTo>
                  <a:lnTo>
                    <a:pt x="4249" y="18984"/>
                  </a:lnTo>
                  <a:lnTo>
                    <a:pt x="5283" y="15886"/>
                  </a:lnTo>
                  <a:lnTo>
                    <a:pt x="5505" y="15220"/>
                  </a:lnTo>
                  <a:lnTo>
                    <a:pt x="4946" y="14794"/>
                  </a:lnTo>
                  <a:lnTo>
                    <a:pt x="2908" y="13240"/>
                  </a:lnTo>
                  <a:lnTo>
                    <a:pt x="6037" y="13240"/>
                  </a:lnTo>
                  <a:lnTo>
                    <a:pt x="6275" y="12602"/>
                  </a:lnTo>
                  <a:lnTo>
                    <a:pt x="7364" y="9683"/>
                  </a:lnTo>
                  <a:lnTo>
                    <a:pt x="8452" y="12602"/>
                  </a:lnTo>
                  <a:lnTo>
                    <a:pt x="8690" y="13240"/>
                  </a:lnTo>
                  <a:lnTo>
                    <a:pt x="11820" y="13240"/>
                  </a:lnTo>
                  <a:lnTo>
                    <a:pt x="9781" y="14794"/>
                  </a:lnTo>
                  <a:lnTo>
                    <a:pt x="9223" y="15220"/>
                  </a:lnTo>
                  <a:cubicBezTo>
                    <a:pt x="9223" y="15220"/>
                    <a:pt x="9445" y="15886"/>
                    <a:pt x="9445" y="15886"/>
                  </a:cubicBezTo>
                  <a:close/>
                  <a:moveTo>
                    <a:pt x="9372" y="12259"/>
                  </a:moveTo>
                  <a:lnTo>
                    <a:pt x="7364" y="6873"/>
                  </a:lnTo>
                  <a:lnTo>
                    <a:pt x="5355" y="12259"/>
                  </a:lnTo>
                  <a:lnTo>
                    <a:pt x="0" y="12259"/>
                  </a:lnTo>
                  <a:lnTo>
                    <a:pt x="4351" y="15575"/>
                  </a:lnTo>
                  <a:lnTo>
                    <a:pt x="2343" y="21600"/>
                  </a:lnTo>
                  <a:lnTo>
                    <a:pt x="7364" y="17918"/>
                  </a:lnTo>
                  <a:lnTo>
                    <a:pt x="12384" y="21600"/>
                  </a:lnTo>
                  <a:lnTo>
                    <a:pt x="10376" y="15575"/>
                  </a:lnTo>
                  <a:lnTo>
                    <a:pt x="14727" y="12259"/>
                  </a:lnTo>
                  <a:cubicBezTo>
                    <a:pt x="14727" y="12259"/>
                    <a:pt x="9372" y="12259"/>
                    <a:pt x="9372" y="12259"/>
                  </a:cubicBezTo>
                  <a:close/>
                  <a:moveTo>
                    <a:pt x="16781" y="7308"/>
                  </a:moveTo>
                  <a:lnTo>
                    <a:pt x="16200" y="6883"/>
                  </a:lnTo>
                  <a:lnTo>
                    <a:pt x="15619" y="7308"/>
                  </a:lnTo>
                  <a:lnTo>
                    <a:pt x="14426" y="8184"/>
                  </a:lnTo>
                  <a:lnTo>
                    <a:pt x="14922" y="6693"/>
                  </a:lnTo>
                  <a:lnTo>
                    <a:pt x="15143" y="6031"/>
                  </a:lnTo>
                  <a:lnTo>
                    <a:pt x="14590" y="5605"/>
                  </a:lnTo>
                  <a:lnTo>
                    <a:pt x="13682" y="4905"/>
                  </a:lnTo>
                  <a:lnTo>
                    <a:pt x="15408" y="4905"/>
                  </a:lnTo>
                  <a:lnTo>
                    <a:pt x="15647" y="4267"/>
                  </a:lnTo>
                  <a:lnTo>
                    <a:pt x="16200" y="2793"/>
                  </a:lnTo>
                  <a:lnTo>
                    <a:pt x="16754" y="4267"/>
                  </a:lnTo>
                  <a:lnTo>
                    <a:pt x="16992" y="4905"/>
                  </a:lnTo>
                  <a:lnTo>
                    <a:pt x="18718" y="4905"/>
                  </a:lnTo>
                  <a:lnTo>
                    <a:pt x="17810" y="5605"/>
                  </a:lnTo>
                  <a:lnTo>
                    <a:pt x="17257" y="6031"/>
                  </a:lnTo>
                  <a:lnTo>
                    <a:pt x="17478" y="6693"/>
                  </a:lnTo>
                  <a:lnTo>
                    <a:pt x="17975" y="8184"/>
                  </a:lnTo>
                  <a:cubicBezTo>
                    <a:pt x="17975" y="8184"/>
                    <a:pt x="16781" y="7308"/>
                    <a:pt x="16781" y="7308"/>
                  </a:cubicBezTo>
                  <a:close/>
                  <a:moveTo>
                    <a:pt x="21600" y="3922"/>
                  </a:moveTo>
                  <a:lnTo>
                    <a:pt x="17673" y="3922"/>
                  </a:lnTo>
                  <a:lnTo>
                    <a:pt x="16200" y="0"/>
                  </a:lnTo>
                  <a:lnTo>
                    <a:pt x="14727" y="3922"/>
                  </a:lnTo>
                  <a:lnTo>
                    <a:pt x="10800" y="3922"/>
                  </a:lnTo>
                  <a:lnTo>
                    <a:pt x="13991" y="6382"/>
                  </a:lnTo>
                  <a:lnTo>
                    <a:pt x="12518" y="10800"/>
                  </a:lnTo>
                  <a:lnTo>
                    <a:pt x="16200" y="8100"/>
                  </a:lnTo>
                  <a:lnTo>
                    <a:pt x="19882" y="10800"/>
                  </a:lnTo>
                  <a:lnTo>
                    <a:pt x="18409" y="6382"/>
                  </a:lnTo>
                  <a:cubicBezTo>
                    <a:pt x="18409" y="6382"/>
                    <a:pt x="21600" y="3922"/>
                    <a:pt x="21600" y="392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111" name="Shape 2778">
              <a:extLst>
                <a:ext uri="{FF2B5EF4-FFF2-40B4-BE49-F238E27FC236}">
                  <a16:creationId xmlns:a16="http://schemas.microsoft.com/office/drawing/2014/main" id="{C2B90953-2D93-4CD4-9B12-26FCBAD1D4F5}"/>
                </a:ext>
              </a:extLst>
            </p:cNvPr>
            <p:cNvSpPr/>
            <p:nvPr/>
          </p:nvSpPr>
          <p:spPr>
            <a:xfrm>
              <a:off x="6691098" y="5423077"/>
              <a:ext cx="307034" cy="30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71C1B8-7CDB-4A67-B2A3-0A3EEB415627}"/>
              </a:ext>
            </a:extLst>
          </p:cNvPr>
          <p:cNvGrpSpPr/>
          <p:nvPr/>
        </p:nvGrpSpPr>
        <p:grpSpPr>
          <a:xfrm>
            <a:off x="2443591" y="1948689"/>
            <a:ext cx="3288751" cy="4211309"/>
            <a:chOff x="2443591" y="1948689"/>
            <a:chExt cx="3288751" cy="42113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C0CE5A-7D54-4B39-8E1C-09B514DAC038}"/>
                </a:ext>
              </a:extLst>
            </p:cNvPr>
            <p:cNvSpPr/>
            <p:nvPr/>
          </p:nvSpPr>
          <p:spPr>
            <a:xfrm>
              <a:off x="2443591" y="1948689"/>
              <a:ext cx="3226884" cy="4211309"/>
            </a:xfrm>
            <a:prstGeom prst="rect">
              <a:avLst/>
            </a:prstGeom>
            <a:solidFill>
              <a:srgbClr val="FDB813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F4B1125-2DCE-48B1-80C5-9C4C64CB53D5}"/>
                </a:ext>
              </a:extLst>
            </p:cNvPr>
            <p:cNvGrpSpPr/>
            <p:nvPr/>
          </p:nvGrpSpPr>
          <p:grpSpPr>
            <a:xfrm>
              <a:off x="2592039" y="2166052"/>
              <a:ext cx="3140303" cy="3833754"/>
              <a:chOff x="2592039" y="2166052"/>
              <a:chExt cx="3140303" cy="3833754"/>
            </a:xfrm>
          </p:grpSpPr>
          <p:sp>
            <p:nvSpPr>
              <p:cNvPr id="6" name="Shape 537"/>
              <p:cNvSpPr/>
              <p:nvPr/>
            </p:nvSpPr>
            <p:spPr>
              <a:xfrm rot="2700000">
                <a:off x="2597911" y="2166052"/>
                <a:ext cx="594379" cy="594379"/>
              </a:xfrm>
              <a:prstGeom prst="roundRect">
                <a:avLst>
                  <a:gd name="adj" fmla="val 3322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14288" tIns="14288" rIns="14288" bIns="14288" anchor="ctr"/>
              <a:lstStyle/>
              <a:p>
                <a:endParaRPr sz="1500"/>
              </a:p>
            </p:txBody>
          </p:sp>
          <p:sp>
            <p:nvSpPr>
              <p:cNvPr id="7" name="Shape 538"/>
              <p:cNvSpPr/>
              <p:nvPr/>
            </p:nvSpPr>
            <p:spPr>
              <a:xfrm rot="2700000">
                <a:off x="2592039" y="4222048"/>
                <a:ext cx="594379" cy="594379"/>
              </a:xfrm>
              <a:prstGeom prst="roundRect">
                <a:avLst>
                  <a:gd name="adj" fmla="val 32038"/>
                </a:avLst>
              </a:prstGeom>
              <a:solidFill>
                <a:schemeClr val="bg1">
                  <a:lumMod val="65000"/>
                </a:schemeClr>
              </a:solidFill>
              <a:ln w="12700">
                <a:miter lim="400000"/>
              </a:ln>
            </p:spPr>
            <p:txBody>
              <a:bodyPr lIns="14288" tIns="14288" rIns="14288" bIns="14288" anchor="ctr"/>
              <a:lstStyle/>
              <a:p>
                <a:endParaRPr sz="1500"/>
              </a:p>
            </p:txBody>
          </p:sp>
          <p:sp>
            <p:nvSpPr>
              <p:cNvPr id="8" name="Shape 539"/>
              <p:cNvSpPr/>
              <p:nvPr/>
            </p:nvSpPr>
            <p:spPr>
              <a:xfrm rot="2700000">
                <a:off x="2604934" y="3173691"/>
                <a:ext cx="594379" cy="594379"/>
              </a:xfrm>
              <a:prstGeom prst="roundRect">
                <a:avLst>
                  <a:gd name="adj" fmla="val 32038"/>
                </a:avLst>
              </a:prstGeom>
              <a:solidFill>
                <a:schemeClr val="bg1">
                  <a:lumMod val="50000"/>
                </a:schemeClr>
              </a:solidFill>
              <a:ln w="12700">
                <a:miter lim="400000"/>
              </a:ln>
            </p:spPr>
            <p:txBody>
              <a:bodyPr lIns="14288" tIns="14288" rIns="14288" bIns="14288" anchor="ctr"/>
              <a:lstStyle/>
              <a:p>
                <a:endParaRPr sz="1500"/>
              </a:p>
            </p:txBody>
          </p:sp>
          <p:sp>
            <p:nvSpPr>
              <p:cNvPr id="9" name="Shape 540"/>
              <p:cNvSpPr/>
              <p:nvPr/>
            </p:nvSpPr>
            <p:spPr>
              <a:xfrm rot="2700000">
                <a:off x="2592865" y="5193023"/>
                <a:ext cx="594379" cy="594379"/>
              </a:xfrm>
              <a:prstGeom prst="roundRect">
                <a:avLst>
                  <a:gd name="adj" fmla="val 33221"/>
                </a:avLst>
              </a:prstGeom>
              <a:solidFill>
                <a:schemeClr val="bg1">
                  <a:lumMod val="75000"/>
                </a:schemeClr>
              </a:solidFill>
              <a:ln w="12700">
                <a:miter lim="400000"/>
              </a:ln>
            </p:spPr>
            <p:txBody>
              <a:bodyPr lIns="14288" tIns="14288" rIns="14288" bIns="14288" anchor="ctr"/>
              <a:lstStyle/>
              <a:p>
                <a:endParaRPr sz="15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774F80-EE6B-4A71-B1EE-812515D63DCE}"/>
                  </a:ext>
                </a:extLst>
              </p:cNvPr>
              <p:cNvSpPr txBox="1"/>
              <p:nvPr/>
            </p:nvSpPr>
            <p:spPr>
              <a:xfrm>
                <a:off x="3487646" y="4322038"/>
                <a:ext cx="220239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/>
                </a:lvl1pPr>
              </a:lstStyle>
              <a:p>
                <a:r>
                  <a:rPr lang="en-US" dirty="0"/>
                  <a:t>No financial minimum</a:t>
                </a:r>
              </a:p>
              <a:p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FB2D71-16A7-44AE-B02D-3B233DED7881}"/>
                  </a:ext>
                </a:extLst>
              </p:cNvPr>
              <p:cNvSpPr txBox="1"/>
              <p:nvPr/>
            </p:nvSpPr>
            <p:spPr>
              <a:xfrm>
                <a:off x="3449172" y="5261142"/>
                <a:ext cx="220239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/>
                </a:lvl1pPr>
              </a:lstStyle>
              <a:p>
                <a:r>
                  <a:rPr lang="en-US" dirty="0"/>
                  <a:t>Tools for self – education</a:t>
                </a:r>
              </a:p>
              <a:p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144ECE-5E27-41E2-9599-B60587DBFCF4}"/>
                  </a:ext>
                </a:extLst>
              </p:cNvPr>
              <p:cNvSpPr txBox="1"/>
              <p:nvPr/>
            </p:nvSpPr>
            <p:spPr>
              <a:xfrm>
                <a:off x="3498193" y="2235177"/>
                <a:ext cx="2202398" cy="600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/>
                  <a:t>No brokers Needed</a:t>
                </a:r>
              </a:p>
              <a:p>
                <a:pPr>
                  <a:lnSpc>
                    <a:spcPct val="150000"/>
                  </a:lnSpc>
                </a:pPr>
                <a:endParaRPr lang="en-US" sz="10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3AFBDD-5B4A-4001-9187-C1B28CDAE969}"/>
                  </a:ext>
                </a:extLst>
              </p:cNvPr>
              <p:cNvSpPr txBox="1"/>
              <p:nvPr/>
            </p:nvSpPr>
            <p:spPr>
              <a:xfrm>
                <a:off x="3529944" y="3221553"/>
                <a:ext cx="22023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/>
                </a:lvl1pPr>
              </a:lstStyle>
              <a:p>
                <a:r>
                  <a:rPr lang="en-US" dirty="0"/>
                  <a:t>Low fees</a:t>
                </a:r>
              </a:p>
            </p:txBody>
          </p:sp>
          <p:sp>
            <p:nvSpPr>
              <p:cNvPr id="46" name="Shape 2787">
                <a:extLst>
                  <a:ext uri="{FF2B5EF4-FFF2-40B4-BE49-F238E27FC236}">
                    <a16:creationId xmlns:a16="http://schemas.microsoft.com/office/drawing/2014/main" id="{4C584C86-4E7B-4641-81A8-F41E364044EB}"/>
                  </a:ext>
                </a:extLst>
              </p:cNvPr>
              <p:cNvSpPr/>
              <p:nvPr/>
            </p:nvSpPr>
            <p:spPr>
              <a:xfrm>
                <a:off x="2734892" y="2323744"/>
                <a:ext cx="307781" cy="307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6" h="21600" extrusionOk="0">
                    <a:moveTo>
                      <a:pt x="11502" y="10309"/>
                    </a:moveTo>
                    <a:cubicBezTo>
                      <a:pt x="11767" y="10309"/>
                      <a:pt x="11981" y="10090"/>
                      <a:pt x="11981" y="9818"/>
                    </a:cubicBezTo>
                    <a:cubicBezTo>
                      <a:pt x="11981" y="9547"/>
                      <a:pt x="11767" y="9327"/>
                      <a:pt x="11502" y="9327"/>
                    </a:cubicBezTo>
                    <a:cubicBezTo>
                      <a:pt x="11237" y="9327"/>
                      <a:pt x="11022" y="9547"/>
                      <a:pt x="11022" y="9818"/>
                    </a:cubicBezTo>
                    <a:cubicBezTo>
                      <a:pt x="11022" y="10090"/>
                      <a:pt x="11237" y="10309"/>
                      <a:pt x="11502" y="10309"/>
                    </a:cubicBezTo>
                    <a:moveTo>
                      <a:pt x="15818" y="4909"/>
                    </a:moveTo>
                    <a:cubicBezTo>
                      <a:pt x="16083" y="4909"/>
                      <a:pt x="16297" y="5129"/>
                      <a:pt x="16297" y="5400"/>
                    </a:cubicBezTo>
                    <a:cubicBezTo>
                      <a:pt x="16297" y="5672"/>
                      <a:pt x="16083" y="5891"/>
                      <a:pt x="15818" y="5891"/>
                    </a:cubicBezTo>
                    <a:cubicBezTo>
                      <a:pt x="15553" y="5891"/>
                      <a:pt x="15338" y="5672"/>
                      <a:pt x="15338" y="5400"/>
                    </a:cubicBezTo>
                    <a:cubicBezTo>
                      <a:pt x="15338" y="5129"/>
                      <a:pt x="15553" y="4909"/>
                      <a:pt x="15818" y="4909"/>
                    </a:cubicBezTo>
                    <a:moveTo>
                      <a:pt x="15818" y="6873"/>
                    </a:moveTo>
                    <a:cubicBezTo>
                      <a:pt x="16612" y="6873"/>
                      <a:pt x="17256" y="6213"/>
                      <a:pt x="17256" y="5400"/>
                    </a:cubicBezTo>
                    <a:cubicBezTo>
                      <a:pt x="17256" y="4587"/>
                      <a:pt x="16612" y="3928"/>
                      <a:pt x="15818" y="3928"/>
                    </a:cubicBezTo>
                    <a:cubicBezTo>
                      <a:pt x="15023" y="3928"/>
                      <a:pt x="14379" y="4587"/>
                      <a:pt x="14379" y="5400"/>
                    </a:cubicBezTo>
                    <a:cubicBezTo>
                      <a:pt x="14379" y="6213"/>
                      <a:pt x="15023" y="6873"/>
                      <a:pt x="15818" y="6873"/>
                    </a:cubicBezTo>
                    <a:moveTo>
                      <a:pt x="12941" y="11782"/>
                    </a:moveTo>
                    <a:cubicBezTo>
                      <a:pt x="13206" y="11782"/>
                      <a:pt x="13420" y="11562"/>
                      <a:pt x="13420" y="11291"/>
                    </a:cubicBezTo>
                    <a:cubicBezTo>
                      <a:pt x="13420" y="11020"/>
                      <a:pt x="13206" y="10800"/>
                      <a:pt x="12941" y="10800"/>
                    </a:cubicBezTo>
                    <a:cubicBezTo>
                      <a:pt x="12675" y="10800"/>
                      <a:pt x="12461" y="11020"/>
                      <a:pt x="12461" y="11291"/>
                    </a:cubicBezTo>
                    <a:cubicBezTo>
                      <a:pt x="12461" y="11562"/>
                      <a:pt x="12675" y="11782"/>
                      <a:pt x="12941" y="11782"/>
                    </a:cubicBezTo>
                    <a:moveTo>
                      <a:pt x="10063" y="7855"/>
                    </a:moveTo>
                    <a:cubicBezTo>
                      <a:pt x="9798" y="7855"/>
                      <a:pt x="9584" y="8074"/>
                      <a:pt x="9584" y="8346"/>
                    </a:cubicBezTo>
                    <a:cubicBezTo>
                      <a:pt x="9584" y="8617"/>
                      <a:pt x="9798" y="8836"/>
                      <a:pt x="10063" y="8836"/>
                    </a:cubicBezTo>
                    <a:cubicBezTo>
                      <a:pt x="10328" y="8836"/>
                      <a:pt x="10543" y="8617"/>
                      <a:pt x="10543" y="8346"/>
                    </a:cubicBezTo>
                    <a:cubicBezTo>
                      <a:pt x="10543" y="8074"/>
                      <a:pt x="10328" y="7855"/>
                      <a:pt x="10063" y="7855"/>
                    </a:cubicBezTo>
                    <a:moveTo>
                      <a:pt x="1718" y="19842"/>
                    </a:moveTo>
                    <a:lnTo>
                      <a:pt x="3451" y="15392"/>
                    </a:lnTo>
                    <a:cubicBezTo>
                      <a:pt x="3684" y="15834"/>
                      <a:pt x="3973" y="16253"/>
                      <a:pt x="4312" y="16642"/>
                    </a:cubicBezTo>
                    <a:cubicBezTo>
                      <a:pt x="4824" y="17230"/>
                      <a:pt x="5418" y="17711"/>
                      <a:pt x="6061" y="18068"/>
                    </a:cubicBezTo>
                    <a:cubicBezTo>
                      <a:pt x="6061" y="18068"/>
                      <a:pt x="1718" y="19842"/>
                      <a:pt x="1718" y="19842"/>
                    </a:cubicBezTo>
                    <a:close/>
                    <a:moveTo>
                      <a:pt x="3717" y="12060"/>
                    </a:moveTo>
                    <a:lnTo>
                      <a:pt x="0" y="21600"/>
                    </a:lnTo>
                    <a:lnTo>
                      <a:pt x="9319" y="17795"/>
                    </a:lnTo>
                    <a:cubicBezTo>
                      <a:pt x="9153" y="17815"/>
                      <a:pt x="8987" y="17824"/>
                      <a:pt x="8822" y="17824"/>
                    </a:cubicBezTo>
                    <a:cubicBezTo>
                      <a:pt x="5971" y="17824"/>
                      <a:pt x="3389" y="15002"/>
                      <a:pt x="3717" y="12060"/>
                    </a:cubicBezTo>
                    <a:moveTo>
                      <a:pt x="16115" y="10657"/>
                    </a:moveTo>
                    <a:cubicBezTo>
                      <a:pt x="15925" y="10851"/>
                      <a:pt x="15627" y="11171"/>
                      <a:pt x="15280" y="11542"/>
                    </a:cubicBezTo>
                    <a:cubicBezTo>
                      <a:pt x="14662" y="12204"/>
                      <a:pt x="13712" y="13221"/>
                      <a:pt x="13147" y="13753"/>
                    </a:cubicBezTo>
                    <a:lnTo>
                      <a:pt x="7665" y="8141"/>
                    </a:lnTo>
                    <a:cubicBezTo>
                      <a:pt x="8185" y="7563"/>
                      <a:pt x="9179" y="6590"/>
                      <a:pt x="9825" y="5958"/>
                    </a:cubicBezTo>
                    <a:cubicBezTo>
                      <a:pt x="10188" y="5603"/>
                      <a:pt x="10500" y="5298"/>
                      <a:pt x="10690" y="5103"/>
                    </a:cubicBezTo>
                    <a:cubicBezTo>
                      <a:pt x="13284" y="2447"/>
                      <a:pt x="18271" y="993"/>
                      <a:pt x="20136" y="982"/>
                    </a:cubicBezTo>
                    <a:cubicBezTo>
                      <a:pt x="20132" y="2572"/>
                      <a:pt x="18824" y="7884"/>
                      <a:pt x="16115" y="10657"/>
                    </a:cubicBezTo>
                    <a:moveTo>
                      <a:pt x="12477" y="14563"/>
                    </a:moveTo>
                    <a:cubicBezTo>
                      <a:pt x="12127" y="15873"/>
                      <a:pt x="11665" y="17072"/>
                      <a:pt x="11154" y="18035"/>
                    </a:cubicBezTo>
                    <a:cubicBezTo>
                      <a:pt x="10943" y="17454"/>
                      <a:pt x="10642" y="16798"/>
                      <a:pt x="10214" y="16110"/>
                    </a:cubicBezTo>
                    <a:cubicBezTo>
                      <a:pt x="10035" y="15823"/>
                      <a:pt x="9728" y="15656"/>
                      <a:pt x="9405" y="15656"/>
                    </a:cubicBezTo>
                    <a:cubicBezTo>
                      <a:pt x="9329" y="15656"/>
                      <a:pt x="9252" y="15665"/>
                      <a:pt x="9176" y="15684"/>
                    </a:cubicBezTo>
                    <a:cubicBezTo>
                      <a:pt x="8990" y="15731"/>
                      <a:pt x="8799" y="15755"/>
                      <a:pt x="8610" y="15755"/>
                    </a:cubicBezTo>
                    <a:cubicBezTo>
                      <a:pt x="7905" y="15755"/>
                      <a:pt x="7217" y="15432"/>
                      <a:pt x="6621" y="14822"/>
                    </a:cubicBezTo>
                    <a:cubicBezTo>
                      <a:pt x="5861" y="14044"/>
                      <a:pt x="5561" y="13114"/>
                      <a:pt x="5779" y="12206"/>
                    </a:cubicBezTo>
                    <a:cubicBezTo>
                      <a:pt x="5877" y="11797"/>
                      <a:pt x="5709" y="11370"/>
                      <a:pt x="5363" y="11144"/>
                    </a:cubicBezTo>
                    <a:cubicBezTo>
                      <a:pt x="4690" y="10706"/>
                      <a:pt x="4050" y="10398"/>
                      <a:pt x="3482" y="10183"/>
                    </a:cubicBezTo>
                    <a:cubicBezTo>
                      <a:pt x="4423" y="9658"/>
                      <a:pt x="5594" y="9186"/>
                      <a:pt x="6874" y="8827"/>
                    </a:cubicBezTo>
                    <a:cubicBezTo>
                      <a:pt x="6900" y="8820"/>
                      <a:pt x="6921" y="8803"/>
                      <a:pt x="6946" y="8793"/>
                    </a:cubicBezTo>
                    <a:lnTo>
                      <a:pt x="12510" y="14490"/>
                    </a:lnTo>
                    <a:cubicBezTo>
                      <a:pt x="12501" y="14515"/>
                      <a:pt x="12484" y="14536"/>
                      <a:pt x="12477" y="14563"/>
                    </a:cubicBezTo>
                    <a:moveTo>
                      <a:pt x="20922" y="167"/>
                    </a:moveTo>
                    <a:cubicBezTo>
                      <a:pt x="20813" y="55"/>
                      <a:pt x="20545" y="0"/>
                      <a:pt x="20157" y="0"/>
                    </a:cubicBezTo>
                    <a:cubicBezTo>
                      <a:pt x="18131" y="0"/>
                      <a:pt x="12842" y="1511"/>
                      <a:pt x="10012" y="4409"/>
                    </a:cubicBezTo>
                    <a:cubicBezTo>
                      <a:pt x="9345" y="5092"/>
                      <a:pt x="7134" y="7175"/>
                      <a:pt x="6621" y="7880"/>
                    </a:cubicBezTo>
                    <a:cubicBezTo>
                      <a:pt x="4961" y="8346"/>
                      <a:pt x="2544" y="9277"/>
                      <a:pt x="1196" y="10657"/>
                    </a:cubicBezTo>
                    <a:cubicBezTo>
                      <a:pt x="1196" y="10657"/>
                      <a:pt x="2841" y="10663"/>
                      <a:pt x="4848" y="11972"/>
                    </a:cubicBezTo>
                    <a:cubicBezTo>
                      <a:pt x="4556" y="13190"/>
                      <a:pt x="4926" y="14475"/>
                      <a:pt x="5943" y="15516"/>
                    </a:cubicBezTo>
                    <a:cubicBezTo>
                      <a:pt x="6735" y="16327"/>
                      <a:pt x="7672" y="16737"/>
                      <a:pt x="8610" y="16737"/>
                    </a:cubicBezTo>
                    <a:cubicBezTo>
                      <a:pt x="8876" y="16737"/>
                      <a:pt x="9142" y="16704"/>
                      <a:pt x="9405" y="16637"/>
                    </a:cubicBezTo>
                    <a:cubicBezTo>
                      <a:pt x="10683" y="18692"/>
                      <a:pt x="10690" y="20376"/>
                      <a:pt x="10690" y="20376"/>
                    </a:cubicBezTo>
                    <a:cubicBezTo>
                      <a:pt x="12038" y="18996"/>
                      <a:pt x="12948" y="16521"/>
                      <a:pt x="13402" y="14822"/>
                    </a:cubicBezTo>
                    <a:cubicBezTo>
                      <a:pt x="14091" y="14297"/>
                      <a:pt x="16126" y="12034"/>
                      <a:pt x="16793" y="11351"/>
                    </a:cubicBezTo>
                    <a:cubicBezTo>
                      <a:pt x="20164" y="7900"/>
                      <a:pt x="21600" y="861"/>
                      <a:pt x="20922" y="167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/>
              </a:p>
            </p:txBody>
          </p:sp>
          <p:sp>
            <p:nvSpPr>
              <p:cNvPr id="47" name="Shape 2787">
                <a:extLst>
                  <a:ext uri="{FF2B5EF4-FFF2-40B4-BE49-F238E27FC236}">
                    <a16:creationId xmlns:a16="http://schemas.microsoft.com/office/drawing/2014/main" id="{BFA036C2-EA30-4D0A-B0B2-BE1BDA030C3D}"/>
                  </a:ext>
                </a:extLst>
              </p:cNvPr>
              <p:cNvSpPr/>
              <p:nvPr/>
            </p:nvSpPr>
            <p:spPr>
              <a:xfrm>
                <a:off x="2732851" y="5346247"/>
                <a:ext cx="307781" cy="307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6" h="21600" extrusionOk="0">
                    <a:moveTo>
                      <a:pt x="11502" y="10309"/>
                    </a:moveTo>
                    <a:cubicBezTo>
                      <a:pt x="11767" y="10309"/>
                      <a:pt x="11981" y="10090"/>
                      <a:pt x="11981" y="9818"/>
                    </a:cubicBezTo>
                    <a:cubicBezTo>
                      <a:pt x="11981" y="9547"/>
                      <a:pt x="11767" y="9327"/>
                      <a:pt x="11502" y="9327"/>
                    </a:cubicBezTo>
                    <a:cubicBezTo>
                      <a:pt x="11237" y="9327"/>
                      <a:pt x="11022" y="9547"/>
                      <a:pt x="11022" y="9818"/>
                    </a:cubicBezTo>
                    <a:cubicBezTo>
                      <a:pt x="11022" y="10090"/>
                      <a:pt x="11237" y="10309"/>
                      <a:pt x="11502" y="10309"/>
                    </a:cubicBezTo>
                    <a:moveTo>
                      <a:pt x="15818" y="4909"/>
                    </a:moveTo>
                    <a:cubicBezTo>
                      <a:pt x="16083" y="4909"/>
                      <a:pt x="16297" y="5129"/>
                      <a:pt x="16297" y="5400"/>
                    </a:cubicBezTo>
                    <a:cubicBezTo>
                      <a:pt x="16297" y="5672"/>
                      <a:pt x="16083" y="5891"/>
                      <a:pt x="15818" y="5891"/>
                    </a:cubicBezTo>
                    <a:cubicBezTo>
                      <a:pt x="15553" y="5891"/>
                      <a:pt x="15338" y="5672"/>
                      <a:pt x="15338" y="5400"/>
                    </a:cubicBezTo>
                    <a:cubicBezTo>
                      <a:pt x="15338" y="5129"/>
                      <a:pt x="15553" y="4909"/>
                      <a:pt x="15818" y="4909"/>
                    </a:cubicBezTo>
                    <a:moveTo>
                      <a:pt x="15818" y="6873"/>
                    </a:moveTo>
                    <a:cubicBezTo>
                      <a:pt x="16612" y="6873"/>
                      <a:pt x="17256" y="6213"/>
                      <a:pt x="17256" y="5400"/>
                    </a:cubicBezTo>
                    <a:cubicBezTo>
                      <a:pt x="17256" y="4587"/>
                      <a:pt x="16612" y="3928"/>
                      <a:pt x="15818" y="3928"/>
                    </a:cubicBezTo>
                    <a:cubicBezTo>
                      <a:pt x="15023" y="3928"/>
                      <a:pt x="14379" y="4587"/>
                      <a:pt x="14379" y="5400"/>
                    </a:cubicBezTo>
                    <a:cubicBezTo>
                      <a:pt x="14379" y="6213"/>
                      <a:pt x="15023" y="6873"/>
                      <a:pt x="15818" y="6873"/>
                    </a:cubicBezTo>
                    <a:moveTo>
                      <a:pt x="12941" y="11782"/>
                    </a:moveTo>
                    <a:cubicBezTo>
                      <a:pt x="13206" y="11782"/>
                      <a:pt x="13420" y="11562"/>
                      <a:pt x="13420" y="11291"/>
                    </a:cubicBezTo>
                    <a:cubicBezTo>
                      <a:pt x="13420" y="11020"/>
                      <a:pt x="13206" y="10800"/>
                      <a:pt x="12941" y="10800"/>
                    </a:cubicBezTo>
                    <a:cubicBezTo>
                      <a:pt x="12675" y="10800"/>
                      <a:pt x="12461" y="11020"/>
                      <a:pt x="12461" y="11291"/>
                    </a:cubicBezTo>
                    <a:cubicBezTo>
                      <a:pt x="12461" y="11562"/>
                      <a:pt x="12675" y="11782"/>
                      <a:pt x="12941" y="11782"/>
                    </a:cubicBezTo>
                    <a:moveTo>
                      <a:pt x="10063" y="7855"/>
                    </a:moveTo>
                    <a:cubicBezTo>
                      <a:pt x="9798" y="7855"/>
                      <a:pt x="9584" y="8074"/>
                      <a:pt x="9584" y="8346"/>
                    </a:cubicBezTo>
                    <a:cubicBezTo>
                      <a:pt x="9584" y="8617"/>
                      <a:pt x="9798" y="8836"/>
                      <a:pt x="10063" y="8836"/>
                    </a:cubicBezTo>
                    <a:cubicBezTo>
                      <a:pt x="10328" y="8836"/>
                      <a:pt x="10543" y="8617"/>
                      <a:pt x="10543" y="8346"/>
                    </a:cubicBezTo>
                    <a:cubicBezTo>
                      <a:pt x="10543" y="8074"/>
                      <a:pt x="10328" y="7855"/>
                      <a:pt x="10063" y="7855"/>
                    </a:cubicBezTo>
                    <a:moveTo>
                      <a:pt x="1718" y="19842"/>
                    </a:moveTo>
                    <a:lnTo>
                      <a:pt x="3451" y="15392"/>
                    </a:lnTo>
                    <a:cubicBezTo>
                      <a:pt x="3684" y="15834"/>
                      <a:pt x="3973" y="16253"/>
                      <a:pt x="4312" y="16642"/>
                    </a:cubicBezTo>
                    <a:cubicBezTo>
                      <a:pt x="4824" y="17230"/>
                      <a:pt x="5418" y="17711"/>
                      <a:pt x="6061" y="18068"/>
                    </a:cubicBezTo>
                    <a:cubicBezTo>
                      <a:pt x="6061" y="18068"/>
                      <a:pt x="1718" y="19842"/>
                      <a:pt x="1718" y="19842"/>
                    </a:cubicBezTo>
                    <a:close/>
                    <a:moveTo>
                      <a:pt x="3717" y="12060"/>
                    </a:moveTo>
                    <a:lnTo>
                      <a:pt x="0" y="21600"/>
                    </a:lnTo>
                    <a:lnTo>
                      <a:pt x="9319" y="17795"/>
                    </a:lnTo>
                    <a:cubicBezTo>
                      <a:pt x="9153" y="17815"/>
                      <a:pt x="8987" y="17824"/>
                      <a:pt x="8822" y="17824"/>
                    </a:cubicBezTo>
                    <a:cubicBezTo>
                      <a:pt x="5971" y="17824"/>
                      <a:pt x="3389" y="15002"/>
                      <a:pt x="3717" y="12060"/>
                    </a:cubicBezTo>
                    <a:moveTo>
                      <a:pt x="16115" y="10657"/>
                    </a:moveTo>
                    <a:cubicBezTo>
                      <a:pt x="15925" y="10851"/>
                      <a:pt x="15627" y="11171"/>
                      <a:pt x="15280" y="11542"/>
                    </a:cubicBezTo>
                    <a:cubicBezTo>
                      <a:pt x="14662" y="12204"/>
                      <a:pt x="13712" y="13221"/>
                      <a:pt x="13147" y="13753"/>
                    </a:cubicBezTo>
                    <a:lnTo>
                      <a:pt x="7665" y="8141"/>
                    </a:lnTo>
                    <a:cubicBezTo>
                      <a:pt x="8185" y="7563"/>
                      <a:pt x="9179" y="6590"/>
                      <a:pt x="9825" y="5958"/>
                    </a:cubicBezTo>
                    <a:cubicBezTo>
                      <a:pt x="10188" y="5603"/>
                      <a:pt x="10500" y="5298"/>
                      <a:pt x="10690" y="5103"/>
                    </a:cubicBezTo>
                    <a:cubicBezTo>
                      <a:pt x="13284" y="2447"/>
                      <a:pt x="18271" y="993"/>
                      <a:pt x="20136" y="982"/>
                    </a:cubicBezTo>
                    <a:cubicBezTo>
                      <a:pt x="20132" y="2572"/>
                      <a:pt x="18824" y="7884"/>
                      <a:pt x="16115" y="10657"/>
                    </a:cubicBezTo>
                    <a:moveTo>
                      <a:pt x="12477" y="14563"/>
                    </a:moveTo>
                    <a:cubicBezTo>
                      <a:pt x="12127" y="15873"/>
                      <a:pt x="11665" y="17072"/>
                      <a:pt x="11154" y="18035"/>
                    </a:cubicBezTo>
                    <a:cubicBezTo>
                      <a:pt x="10943" y="17454"/>
                      <a:pt x="10642" y="16798"/>
                      <a:pt x="10214" y="16110"/>
                    </a:cubicBezTo>
                    <a:cubicBezTo>
                      <a:pt x="10035" y="15823"/>
                      <a:pt x="9728" y="15656"/>
                      <a:pt x="9405" y="15656"/>
                    </a:cubicBezTo>
                    <a:cubicBezTo>
                      <a:pt x="9329" y="15656"/>
                      <a:pt x="9252" y="15665"/>
                      <a:pt x="9176" y="15684"/>
                    </a:cubicBezTo>
                    <a:cubicBezTo>
                      <a:pt x="8990" y="15731"/>
                      <a:pt x="8799" y="15755"/>
                      <a:pt x="8610" y="15755"/>
                    </a:cubicBezTo>
                    <a:cubicBezTo>
                      <a:pt x="7905" y="15755"/>
                      <a:pt x="7217" y="15432"/>
                      <a:pt x="6621" y="14822"/>
                    </a:cubicBezTo>
                    <a:cubicBezTo>
                      <a:pt x="5861" y="14044"/>
                      <a:pt x="5561" y="13114"/>
                      <a:pt x="5779" y="12206"/>
                    </a:cubicBezTo>
                    <a:cubicBezTo>
                      <a:pt x="5877" y="11797"/>
                      <a:pt x="5709" y="11370"/>
                      <a:pt x="5363" y="11144"/>
                    </a:cubicBezTo>
                    <a:cubicBezTo>
                      <a:pt x="4690" y="10706"/>
                      <a:pt x="4050" y="10398"/>
                      <a:pt x="3482" y="10183"/>
                    </a:cubicBezTo>
                    <a:cubicBezTo>
                      <a:pt x="4423" y="9658"/>
                      <a:pt x="5594" y="9186"/>
                      <a:pt x="6874" y="8827"/>
                    </a:cubicBezTo>
                    <a:cubicBezTo>
                      <a:pt x="6900" y="8820"/>
                      <a:pt x="6921" y="8803"/>
                      <a:pt x="6946" y="8793"/>
                    </a:cubicBezTo>
                    <a:lnTo>
                      <a:pt x="12510" y="14490"/>
                    </a:lnTo>
                    <a:cubicBezTo>
                      <a:pt x="12501" y="14515"/>
                      <a:pt x="12484" y="14536"/>
                      <a:pt x="12477" y="14563"/>
                    </a:cubicBezTo>
                    <a:moveTo>
                      <a:pt x="20922" y="167"/>
                    </a:moveTo>
                    <a:cubicBezTo>
                      <a:pt x="20813" y="55"/>
                      <a:pt x="20545" y="0"/>
                      <a:pt x="20157" y="0"/>
                    </a:cubicBezTo>
                    <a:cubicBezTo>
                      <a:pt x="18131" y="0"/>
                      <a:pt x="12842" y="1511"/>
                      <a:pt x="10012" y="4409"/>
                    </a:cubicBezTo>
                    <a:cubicBezTo>
                      <a:pt x="9345" y="5092"/>
                      <a:pt x="7134" y="7175"/>
                      <a:pt x="6621" y="7880"/>
                    </a:cubicBezTo>
                    <a:cubicBezTo>
                      <a:pt x="4961" y="8346"/>
                      <a:pt x="2544" y="9277"/>
                      <a:pt x="1196" y="10657"/>
                    </a:cubicBezTo>
                    <a:cubicBezTo>
                      <a:pt x="1196" y="10657"/>
                      <a:pt x="2841" y="10663"/>
                      <a:pt x="4848" y="11972"/>
                    </a:cubicBezTo>
                    <a:cubicBezTo>
                      <a:pt x="4556" y="13190"/>
                      <a:pt x="4926" y="14475"/>
                      <a:pt x="5943" y="15516"/>
                    </a:cubicBezTo>
                    <a:cubicBezTo>
                      <a:pt x="6735" y="16327"/>
                      <a:pt x="7672" y="16737"/>
                      <a:pt x="8610" y="16737"/>
                    </a:cubicBezTo>
                    <a:cubicBezTo>
                      <a:pt x="8876" y="16737"/>
                      <a:pt x="9142" y="16704"/>
                      <a:pt x="9405" y="16637"/>
                    </a:cubicBezTo>
                    <a:cubicBezTo>
                      <a:pt x="10683" y="18692"/>
                      <a:pt x="10690" y="20376"/>
                      <a:pt x="10690" y="20376"/>
                    </a:cubicBezTo>
                    <a:cubicBezTo>
                      <a:pt x="12038" y="18996"/>
                      <a:pt x="12948" y="16521"/>
                      <a:pt x="13402" y="14822"/>
                    </a:cubicBezTo>
                    <a:cubicBezTo>
                      <a:pt x="14091" y="14297"/>
                      <a:pt x="16126" y="12034"/>
                      <a:pt x="16793" y="11351"/>
                    </a:cubicBezTo>
                    <a:cubicBezTo>
                      <a:pt x="20164" y="7900"/>
                      <a:pt x="21600" y="861"/>
                      <a:pt x="20922" y="167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/>
              </a:p>
            </p:txBody>
          </p:sp>
          <p:sp>
            <p:nvSpPr>
              <p:cNvPr id="112" name="Shape 2806">
                <a:extLst>
                  <a:ext uri="{FF2B5EF4-FFF2-40B4-BE49-F238E27FC236}">
                    <a16:creationId xmlns:a16="http://schemas.microsoft.com/office/drawing/2014/main" id="{57538553-66B8-4394-961B-F645C659546E}"/>
                  </a:ext>
                </a:extLst>
              </p:cNvPr>
              <p:cNvSpPr/>
              <p:nvPr/>
            </p:nvSpPr>
            <p:spPr>
              <a:xfrm>
                <a:off x="2709145" y="3343701"/>
                <a:ext cx="358783" cy="213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442" y="12358"/>
                    </a:moveTo>
                    <a:cubicBezTo>
                      <a:pt x="10390" y="12952"/>
                      <a:pt x="10196" y="13240"/>
                      <a:pt x="9938" y="13340"/>
                    </a:cubicBezTo>
                    <a:cubicBezTo>
                      <a:pt x="10292" y="13653"/>
                      <a:pt x="10472" y="14131"/>
                      <a:pt x="10300" y="14961"/>
                    </a:cubicBezTo>
                    <a:cubicBezTo>
                      <a:pt x="10088" y="15991"/>
                      <a:pt x="9582" y="16078"/>
                      <a:pt x="8910" y="15863"/>
                    </a:cubicBezTo>
                    <a:lnTo>
                      <a:pt x="8746" y="16971"/>
                    </a:lnTo>
                    <a:lnTo>
                      <a:pt x="8352" y="16805"/>
                    </a:lnTo>
                    <a:lnTo>
                      <a:pt x="8513" y="15711"/>
                    </a:lnTo>
                    <a:cubicBezTo>
                      <a:pt x="8411" y="15668"/>
                      <a:pt x="8306" y="15622"/>
                      <a:pt x="8199" y="15573"/>
                    </a:cubicBezTo>
                    <a:lnTo>
                      <a:pt x="8037" y="16672"/>
                    </a:lnTo>
                    <a:lnTo>
                      <a:pt x="7643" y="16505"/>
                    </a:lnTo>
                    <a:lnTo>
                      <a:pt x="7806" y="15395"/>
                    </a:lnTo>
                    <a:cubicBezTo>
                      <a:pt x="7714" y="15355"/>
                      <a:pt x="7621" y="15312"/>
                      <a:pt x="7525" y="15272"/>
                    </a:cubicBezTo>
                    <a:lnTo>
                      <a:pt x="7012" y="15055"/>
                    </a:lnTo>
                    <a:lnTo>
                      <a:pt x="7207" y="14290"/>
                    </a:lnTo>
                    <a:cubicBezTo>
                      <a:pt x="7207" y="14290"/>
                      <a:pt x="7498" y="14421"/>
                      <a:pt x="7495" y="14412"/>
                    </a:cubicBezTo>
                    <a:cubicBezTo>
                      <a:pt x="7606" y="14459"/>
                      <a:pt x="7656" y="14335"/>
                      <a:pt x="7675" y="14252"/>
                    </a:cubicBezTo>
                    <a:lnTo>
                      <a:pt x="7933" y="12501"/>
                    </a:lnTo>
                    <a:cubicBezTo>
                      <a:pt x="7948" y="12506"/>
                      <a:pt x="7961" y="12512"/>
                      <a:pt x="7974" y="12518"/>
                    </a:cubicBezTo>
                    <a:cubicBezTo>
                      <a:pt x="7959" y="12507"/>
                      <a:pt x="7945" y="12501"/>
                      <a:pt x="7934" y="12495"/>
                    </a:cubicBezTo>
                    <a:lnTo>
                      <a:pt x="8118" y="11245"/>
                    </a:lnTo>
                    <a:cubicBezTo>
                      <a:pt x="8122" y="11103"/>
                      <a:pt x="8093" y="10924"/>
                      <a:pt x="7934" y="10856"/>
                    </a:cubicBezTo>
                    <a:cubicBezTo>
                      <a:pt x="7940" y="10849"/>
                      <a:pt x="7647" y="10735"/>
                      <a:pt x="7647" y="10735"/>
                    </a:cubicBezTo>
                    <a:lnTo>
                      <a:pt x="7752" y="10022"/>
                    </a:lnTo>
                    <a:lnTo>
                      <a:pt x="8297" y="10252"/>
                    </a:lnTo>
                    <a:lnTo>
                      <a:pt x="8296" y="10255"/>
                    </a:lnTo>
                    <a:cubicBezTo>
                      <a:pt x="8378" y="10289"/>
                      <a:pt x="8462" y="10322"/>
                      <a:pt x="8548" y="10356"/>
                    </a:cubicBezTo>
                    <a:lnTo>
                      <a:pt x="8709" y="9258"/>
                    </a:lnTo>
                    <a:lnTo>
                      <a:pt x="9103" y="9424"/>
                    </a:lnTo>
                    <a:lnTo>
                      <a:pt x="8945" y="10500"/>
                    </a:lnTo>
                    <a:cubicBezTo>
                      <a:pt x="9051" y="10541"/>
                      <a:pt x="9158" y="10582"/>
                      <a:pt x="9261" y="10627"/>
                    </a:cubicBezTo>
                    <a:lnTo>
                      <a:pt x="9418" y="9557"/>
                    </a:lnTo>
                    <a:lnTo>
                      <a:pt x="9813" y="9724"/>
                    </a:lnTo>
                    <a:lnTo>
                      <a:pt x="9651" y="10822"/>
                    </a:lnTo>
                    <a:cubicBezTo>
                      <a:pt x="10149" y="11112"/>
                      <a:pt x="10513" y="11548"/>
                      <a:pt x="10442" y="12358"/>
                    </a:cubicBezTo>
                    <a:moveTo>
                      <a:pt x="8836" y="7714"/>
                    </a:moveTo>
                    <a:cubicBezTo>
                      <a:pt x="6938" y="7714"/>
                      <a:pt x="5400" y="10132"/>
                      <a:pt x="5400" y="13114"/>
                    </a:cubicBezTo>
                    <a:cubicBezTo>
                      <a:pt x="5400" y="16097"/>
                      <a:pt x="6938" y="18514"/>
                      <a:pt x="8836" y="18514"/>
                    </a:cubicBezTo>
                    <a:cubicBezTo>
                      <a:pt x="10734" y="18514"/>
                      <a:pt x="12273" y="16097"/>
                      <a:pt x="12273" y="13114"/>
                    </a:cubicBezTo>
                    <a:cubicBezTo>
                      <a:pt x="12273" y="10132"/>
                      <a:pt x="10734" y="7714"/>
                      <a:pt x="8836" y="7714"/>
                    </a:cubicBezTo>
                    <a:moveTo>
                      <a:pt x="13255" y="16971"/>
                    </a:moveTo>
                    <a:cubicBezTo>
                      <a:pt x="12983" y="16971"/>
                      <a:pt x="12764" y="17318"/>
                      <a:pt x="12764" y="17743"/>
                    </a:cubicBezTo>
                    <a:cubicBezTo>
                      <a:pt x="12764" y="18169"/>
                      <a:pt x="12983" y="18514"/>
                      <a:pt x="13255" y="18514"/>
                    </a:cubicBezTo>
                    <a:cubicBezTo>
                      <a:pt x="13526" y="18514"/>
                      <a:pt x="13745" y="18169"/>
                      <a:pt x="13745" y="17743"/>
                    </a:cubicBezTo>
                    <a:cubicBezTo>
                      <a:pt x="13745" y="17318"/>
                      <a:pt x="13526" y="16971"/>
                      <a:pt x="13255" y="16971"/>
                    </a:cubicBezTo>
                    <a:moveTo>
                      <a:pt x="8839" y="11290"/>
                    </a:moveTo>
                    <a:lnTo>
                      <a:pt x="8643" y="12624"/>
                    </a:lnTo>
                    <a:cubicBezTo>
                      <a:pt x="8865" y="12718"/>
                      <a:pt x="9552" y="13102"/>
                      <a:pt x="9663" y="12347"/>
                    </a:cubicBezTo>
                    <a:cubicBezTo>
                      <a:pt x="9778" y="11559"/>
                      <a:pt x="9062" y="11384"/>
                      <a:pt x="8839" y="11290"/>
                    </a:cubicBezTo>
                    <a:moveTo>
                      <a:pt x="20618" y="0"/>
                    </a:moveTo>
                    <a:lnTo>
                      <a:pt x="4909" y="0"/>
                    </a:lnTo>
                    <a:cubicBezTo>
                      <a:pt x="4367" y="0"/>
                      <a:pt x="3927" y="691"/>
                      <a:pt x="3927" y="1543"/>
                    </a:cubicBezTo>
                    <a:lnTo>
                      <a:pt x="3927" y="2314"/>
                    </a:lnTo>
                    <a:cubicBezTo>
                      <a:pt x="3927" y="2741"/>
                      <a:pt x="4147" y="3086"/>
                      <a:pt x="4418" y="3086"/>
                    </a:cubicBezTo>
                    <a:cubicBezTo>
                      <a:pt x="4690" y="3086"/>
                      <a:pt x="4909" y="2741"/>
                      <a:pt x="4909" y="2314"/>
                    </a:cubicBezTo>
                    <a:lnTo>
                      <a:pt x="4909" y="1543"/>
                    </a:lnTo>
                    <a:lnTo>
                      <a:pt x="20618" y="1543"/>
                    </a:lnTo>
                    <a:lnTo>
                      <a:pt x="20618" y="15429"/>
                    </a:lnTo>
                    <a:lnTo>
                      <a:pt x="19145" y="15429"/>
                    </a:lnTo>
                    <a:cubicBezTo>
                      <a:pt x="18874" y="15429"/>
                      <a:pt x="18655" y="15774"/>
                      <a:pt x="18655" y="16200"/>
                    </a:cubicBezTo>
                    <a:cubicBezTo>
                      <a:pt x="18655" y="16626"/>
                      <a:pt x="18874" y="16971"/>
                      <a:pt x="19145" y="16971"/>
                    </a:cubicBezTo>
                    <a:lnTo>
                      <a:pt x="20618" y="16971"/>
                    </a:lnTo>
                    <a:cubicBezTo>
                      <a:pt x="21160" y="16971"/>
                      <a:pt x="21600" y="16281"/>
                      <a:pt x="21600" y="15429"/>
                    </a:cubicBezTo>
                    <a:lnTo>
                      <a:pt x="21600" y="1543"/>
                    </a:lnTo>
                    <a:cubicBezTo>
                      <a:pt x="21600" y="691"/>
                      <a:pt x="21160" y="0"/>
                      <a:pt x="20618" y="0"/>
                    </a:cubicBezTo>
                    <a:moveTo>
                      <a:pt x="16200" y="7714"/>
                    </a:moveTo>
                    <a:cubicBezTo>
                      <a:pt x="15929" y="7714"/>
                      <a:pt x="15709" y="7369"/>
                      <a:pt x="15709" y="6943"/>
                    </a:cubicBezTo>
                    <a:cubicBezTo>
                      <a:pt x="15709" y="6517"/>
                      <a:pt x="15929" y="6171"/>
                      <a:pt x="16200" y="6171"/>
                    </a:cubicBezTo>
                    <a:cubicBezTo>
                      <a:pt x="16471" y="6171"/>
                      <a:pt x="16691" y="6517"/>
                      <a:pt x="16691" y="6943"/>
                    </a:cubicBezTo>
                    <a:cubicBezTo>
                      <a:pt x="16691" y="7369"/>
                      <a:pt x="16471" y="7714"/>
                      <a:pt x="16200" y="7714"/>
                    </a:cubicBezTo>
                    <a:moveTo>
                      <a:pt x="16691" y="17113"/>
                    </a:moveTo>
                    <a:cubicBezTo>
                      <a:pt x="16537" y="17028"/>
                      <a:pt x="16373" y="16971"/>
                      <a:pt x="16200" y="16971"/>
                    </a:cubicBezTo>
                    <a:cubicBezTo>
                      <a:pt x="15387" y="16971"/>
                      <a:pt x="14727" y="18008"/>
                      <a:pt x="14727" y="19286"/>
                    </a:cubicBezTo>
                    <a:cubicBezTo>
                      <a:pt x="14727" y="19558"/>
                      <a:pt x="14763" y="19815"/>
                      <a:pt x="14817" y="20057"/>
                    </a:cubicBezTo>
                    <a:lnTo>
                      <a:pt x="2855" y="20057"/>
                    </a:lnTo>
                    <a:cubicBezTo>
                      <a:pt x="2910" y="19815"/>
                      <a:pt x="2945" y="19558"/>
                      <a:pt x="2945" y="19286"/>
                    </a:cubicBezTo>
                    <a:cubicBezTo>
                      <a:pt x="2945" y="18008"/>
                      <a:pt x="2286" y="16971"/>
                      <a:pt x="1473" y="16971"/>
                    </a:cubicBezTo>
                    <a:cubicBezTo>
                      <a:pt x="1300" y="16971"/>
                      <a:pt x="1136" y="17028"/>
                      <a:pt x="982" y="17113"/>
                    </a:cubicBezTo>
                    <a:lnTo>
                      <a:pt x="982" y="9116"/>
                    </a:lnTo>
                    <a:cubicBezTo>
                      <a:pt x="1136" y="9202"/>
                      <a:pt x="1300" y="9257"/>
                      <a:pt x="1473" y="9257"/>
                    </a:cubicBezTo>
                    <a:cubicBezTo>
                      <a:pt x="2286" y="9257"/>
                      <a:pt x="2945" y="8222"/>
                      <a:pt x="2945" y="6943"/>
                    </a:cubicBezTo>
                    <a:cubicBezTo>
                      <a:pt x="2945" y="6671"/>
                      <a:pt x="2910" y="6414"/>
                      <a:pt x="2855" y="6171"/>
                    </a:cubicBezTo>
                    <a:lnTo>
                      <a:pt x="14817" y="6171"/>
                    </a:lnTo>
                    <a:cubicBezTo>
                      <a:pt x="14763" y="6414"/>
                      <a:pt x="14727" y="6671"/>
                      <a:pt x="14727" y="6943"/>
                    </a:cubicBezTo>
                    <a:cubicBezTo>
                      <a:pt x="14727" y="8222"/>
                      <a:pt x="15387" y="9257"/>
                      <a:pt x="16200" y="9257"/>
                    </a:cubicBezTo>
                    <a:cubicBezTo>
                      <a:pt x="16373" y="9257"/>
                      <a:pt x="16537" y="9202"/>
                      <a:pt x="16691" y="9116"/>
                    </a:cubicBezTo>
                    <a:cubicBezTo>
                      <a:pt x="16691" y="9116"/>
                      <a:pt x="16691" y="17113"/>
                      <a:pt x="16691" y="17113"/>
                    </a:cubicBezTo>
                    <a:close/>
                    <a:moveTo>
                      <a:pt x="16200" y="20057"/>
                    </a:moveTo>
                    <a:cubicBezTo>
                      <a:pt x="15929" y="20057"/>
                      <a:pt x="15709" y="19712"/>
                      <a:pt x="15709" y="19286"/>
                    </a:cubicBezTo>
                    <a:cubicBezTo>
                      <a:pt x="15709" y="18860"/>
                      <a:pt x="15929" y="18514"/>
                      <a:pt x="16200" y="18514"/>
                    </a:cubicBezTo>
                    <a:cubicBezTo>
                      <a:pt x="16471" y="18514"/>
                      <a:pt x="16691" y="18860"/>
                      <a:pt x="16691" y="19286"/>
                    </a:cubicBezTo>
                    <a:cubicBezTo>
                      <a:pt x="16691" y="19712"/>
                      <a:pt x="16471" y="20057"/>
                      <a:pt x="16200" y="20057"/>
                    </a:cubicBezTo>
                    <a:moveTo>
                      <a:pt x="1473" y="20057"/>
                    </a:moveTo>
                    <a:cubicBezTo>
                      <a:pt x="1201" y="20057"/>
                      <a:pt x="982" y="19712"/>
                      <a:pt x="982" y="19286"/>
                    </a:cubicBezTo>
                    <a:cubicBezTo>
                      <a:pt x="982" y="18860"/>
                      <a:pt x="1201" y="18514"/>
                      <a:pt x="1473" y="18514"/>
                    </a:cubicBezTo>
                    <a:cubicBezTo>
                      <a:pt x="1744" y="18514"/>
                      <a:pt x="1964" y="18860"/>
                      <a:pt x="1964" y="19286"/>
                    </a:cubicBezTo>
                    <a:cubicBezTo>
                      <a:pt x="1964" y="19712"/>
                      <a:pt x="1744" y="20057"/>
                      <a:pt x="1473" y="20057"/>
                    </a:cubicBezTo>
                    <a:moveTo>
                      <a:pt x="1473" y="6171"/>
                    </a:moveTo>
                    <a:cubicBezTo>
                      <a:pt x="1744" y="6171"/>
                      <a:pt x="1964" y="6517"/>
                      <a:pt x="1964" y="6943"/>
                    </a:cubicBezTo>
                    <a:cubicBezTo>
                      <a:pt x="1964" y="7369"/>
                      <a:pt x="1744" y="7714"/>
                      <a:pt x="1473" y="7714"/>
                    </a:cubicBezTo>
                    <a:cubicBezTo>
                      <a:pt x="1201" y="7714"/>
                      <a:pt x="982" y="7369"/>
                      <a:pt x="982" y="6943"/>
                    </a:cubicBezTo>
                    <a:cubicBezTo>
                      <a:pt x="982" y="6517"/>
                      <a:pt x="1201" y="6171"/>
                      <a:pt x="1473" y="6171"/>
                    </a:cubicBezTo>
                    <a:moveTo>
                      <a:pt x="16691" y="4629"/>
                    </a:moveTo>
                    <a:lnTo>
                      <a:pt x="982" y="4629"/>
                    </a:lnTo>
                    <a:cubicBezTo>
                      <a:pt x="440" y="4629"/>
                      <a:pt x="0" y="5319"/>
                      <a:pt x="0" y="6171"/>
                    </a:cubicBezTo>
                    <a:lnTo>
                      <a:pt x="0" y="20057"/>
                    </a:lnTo>
                    <a:cubicBezTo>
                      <a:pt x="0" y="20909"/>
                      <a:pt x="440" y="21600"/>
                      <a:pt x="982" y="21600"/>
                    </a:cubicBezTo>
                    <a:lnTo>
                      <a:pt x="16691" y="21600"/>
                    </a:lnTo>
                    <a:cubicBezTo>
                      <a:pt x="17233" y="21600"/>
                      <a:pt x="17673" y="20909"/>
                      <a:pt x="17673" y="20057"/>
                    </a:cubicBezTo>
                    <a:lnTo>
                      <a:pt x="17673" y="6171"/>
                    </a:lnTo>
                    <a:cubicBezTo>
                      <a:pt x="17673" y="5319"/>
                      <a:pt x="17233" y="4629"/>
                      <a:pt x="16691" y="4629"/>
                    </a:cubicBezTo>
                    <a:moveTo>
                      <a:pt x="8543" y="13297"/>
                    </a:moveTo>
                    <a:lnTo>
                      <a:pt x="8327" y="14769"/>
                    </a:lnTo>
                    <a:cubicBezTo>
                      <a:pt x="8595" y="14882"/>
                      <a:pt x="9419" y="15330"/>
                      <a:pt x="9541" y="14500"/>
                    </a:cubicBezTo>
                    <a:cubicBezTo>
                      <a:pt x="9669" y="13634"/>
                      <a:pt x="8811" y="13410"/>
                      <a:pt x="8543" y="13297"/>
                    </a:cubicBezTo>
                    <a:moveTo>
                      <a:pt x="4418" y="7714"/>
                    </a:moveTo>
                    <a:cubicBezTo>
                      <a:pt x="4147" y="7714"/>
                      <a:pt x="3927" y="8060"/>
                      <a:pt x="3927" y="8486"/>
                    </a:cubicBezTo>
                    <a:cubicBezTo>
                      <a:pt x="3927" y="8912"/>
                      <a:pt x="4147" y="9257"/>
                      <a:pt x="4418" y="9257"/>
                    </a:cubicBezTo>
                    <a:cubicBezTo>
                      <a:pt x="4690" y="9257"/>
                      <a:pt x="4909" y="8912"/>
                      <a:pt x="4909" y="8486"/>
                    </a:cubicBezTo>
                    <a:cubicBezTo>
                      <a:pt x="4909" y="8060"/>
                      <a:pt x="4690" y="7714"/>
                      <a:pt x="4418" y="7714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/>
              </a:p>
            </p:txBody>
          </p:sp>
          <p:sp>
            <p:nvSpPr>
              <p:cNvPr id="113" name="Shape 2794">
                <a:extLst>
                  <a:ext uri="{FF2B5EF4-FFF2-40B4-BE49-F238E27FC236}">
                    <a16:creationId xmlns:a16="http://schemas.microsoft.com/office/drawing/2014/main" id="{F0984089-00C8-45DF-8AC5-13AD14C35310}"/>
                  </a:ext>
                </a:extLst>
              </p:cNvPr>
              <p:cNvSpPr/>
              <p:nvPr/>
            </p:nvSpPr>
            <p:spPr>
              <a:xfrm>
                <a:off x="2757565" y="4394743"/>
                <a:ext cx="271319" cy="280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  <a:moveTo>
                      <a:pt x="11535" y="7724"/>
                    </a:moveTo>
                    <a:cubicBezTo>
                      <a:pt x="12082" y="7724"/>
                      <a:pt x="12586" y="7961"/>
                      <a:pt x="13047" y="8436"/>
                    </a:cubicBezTo>
                    <a:lnTo>
                      <a:pt x="13544" y="7424"/>
                    </a:lnTo>
                    <a:cubicBezTo>
                      <a:pt x="12888" y="6964"/>
                      <a:pt x="12248" y="6734"/>
                      <a:pt x="11621" y="6734"/>
                    </a:cubicBezTo>
                    <a:cubicBezTo>
                      <a:pt x="10757" y="6734"/>
                      <a:pt x="10048" y="7019"/>
                      <a:pt x="9494" y="7590"/>
                    </a:cubicBezTo>
                    <a:cubicBezTo>
                      <a:pt x="9019" y="8087"/>
                      <a:pt x="8691" y="8762"/>
                      <a:pt x="8510" y="9615"/>
                    </a:cubicBezTo>
                    <a:lnTo>
                      <a:pt x="7938" y="9615"/>
                    </a:lnTo>
                    <a:lnTo>
                      <a:pt x="7658" y="10327"/>
                    </a:lnTo>
                    <a:lnTo>
                      <a:pt x="8435" y="10327"/>
                    </a:lnTo>
                    <a:cubicBezTo>
                      <a:pt x="8428" y="10409"/>
                      <a:pt x="8423" y="10483"/>
                      <a:pt x="8419" y="10549"/>
                    </a:cubicBezTo>
                    <a:cubicBezTo>
                      <a:pt x="8415" y="10616"/>
                      <a:pt x="8414" y="10675"/>
                      <a:pt x="8414" y="10727"/>
                    </a:cubicBezTo>
                    <a:cubicBezTo>
                      <a:pt x="8414" y="10794"/>
                      <a:pt x="8415" y="10857"/>
                      <a:pt x="8419" y="10916"/>
                    </a:cubicBezTo>
                    <a:cubicBezTo>
                      <a:pt x="8423" y="10976"/>
                      <a:pt x="8428" y="11032"/>
                      <a:pt x="8435" y="11083"/>
                    </a:cubicBezTo>
                    <a:lnTo>
                      <a:pt x="7949" y="11083"/>
                    </a:lnTo>
                    <a:lnTo>
                      <a:pt x="7658" y="11784"/>
                    </a:lnTo>
                    <a:lnTo>
                      <a:pt x="8489" y="11784"/>
                    </a:lnTo>
                    <a:cubicBezTo>
                      <a:pt x="8604" y="12674"/>
                      <a:pt x="8896" y="13382"/>
                      <a:pt x="9364" y="13908"/>
                    </a:cubicBezTo>
                    <a:cubicBezTo>
                      <a:pt x="9904" y="14517"/>
                      <a:pt x="10656" y="14821"/>
                      <a:pt x="11621" y="14821"/>
                    </a:cubicBezTo>
                    <a:cubicBezTo>
                      <a:pt x="12219" y="14821"/>
                      <a:pt x="12762" y="14658"/>
                      <a:pt x="13252" y="14331"/>
                    </a:cubicBezTo>
                    <a:lnTo>
                      <a:pt x="13252" y="13097"/>
                    </a:lnTo>
                    <a:cubicBezTo>
                      <a:pt x="12978" y="13356"/>
                      <a:pt x="12733" y="13542"/>
                      <a:pt x="12517" y="13653"/>
                    </a:cubicBezTo>
                    <a:cubicBezTo>
                      <a:pt x="12280" y="13772"/>
                      <a:pt x="11981" y="13831"/>
                      <a:pt x="11621" y="13831"/>
                    </a:cubicBezTo>
                    <a:cubicBezTo>
                      <a:pt x="11067" y="13831"/>
                      <a:pt x="10627" y="13620"/>
                      <a:pt x="10304" y="13197"/>
                    </a:cubicBezTo>
                    <a:cubicBezTo>
                      <a:pt x="10023" y="12855"/>
                      <a:pt x="9839" y="12385"/>
                      <a:pt x="9753" y="11784"/>
                    </a:cubicBezTo>
                    <a:lnTo>
                      <a:pt x="11924" y="11784"/>
                    </a:lnTo>
                    <a:lnTo>
                      <a:pt x="12193" y="11083"/>
                    </a:lnTo>
                    <a:lnTo>
                      <a:pt x="9699" y="11083"/>
                    </a:lnTo>
                    <a:cubicBezTo>
                      <a:pt x="9692" y="11046"/>
                      <a:pt x="9688" y="10932"/>
                      <a:pt x="9688" y="10739"/>
                    </a:cubicBezTo>
                    <a:lnTo>
                      <a:pt x="9688" y="10483"/>
                    </a:lnTo>
                    <a:cubicBezTo>
                      <a:pt x="9688" y="10416"/>
                      <a:pt x="9692" y="10364"/>
                      <a:pt x="9699" y="10327"/>
                    </a:cubicBezTo>
                    <a:lnTo>
                      <a:pt x="12344" y="10327"/>
                    </a:lnTo>
                    <a:lnTo>
                      <a:pt x="12626" y="9615"/>
                    </a:lnTo>
                    <a:lnTo>
                      <a:pt x="9775" y="9615"/>
                    </a:lnTo>
                    <a:cubicBezTo>
                      <a:pt x="9868" y="9096"/>
                      <a:pt x="10051" y="8662"/>
                      <a:pt x="10325" y="8314"/>
                    </a:cubicBezTo>
                    <a:cubicBezTo>
                      <a:pt x="10649" y="7920"/>
                      <a:pt x="11052" y="7724"/>
                      <a:pt x="11535" y="7724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/>
              </a:p>
            </p:txBody>
          </p:sp>
        </p:grpSp>
      </p:grpSp>
      <p:sp>
        <p:nvSpPr>
          <p:cNvPr id="114" name="Title 10">
            <a:extLst>
              <a:ext uri="{FF2B5EF4-FFF2-40B4-BE49-F238E27FC236}">
                <a16:creationId xmlns:a16="http://schemas.microsoft.com/office/drawing/2014/main" id="{623E6AED-A3CF-42BA-86A0-2378E399CB4E}"/>
              </a:ext>
            </a:extLst>
          </p:cNvPr>
          <p:cNvSpPr txBox="1">
            <a:spLocks/>
          </p:cNvSpPr>
          <p:nvPr/>
        </p:nvSpPr>
        <p:spPr>
          <a:xfrm rot="16200000">
            <a:off x="-194673" y="3556536"/>
            <a:ext cx="4454857" cy="78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FDB813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Pros</a:t>
            </a:r>
          </a:p>
        </p:txBody>
      </p:sp>
      <p:sp>
        <p:nvSpPr>
          <p:cNvPr id="115" name="Title 10">
            <a:extLst>
              <a:ext uri="{FF2B5EF4-FFF2-40B4-BE49-F238E27FC236}">
                <a16:creationId xmlns:a16="http://schemas.microsoft.com/office/drawing/2014/main" id="{403E633B-D215-41D2-93E5-3E15A11A29B5}"/>
              </a:ext>
            </a:extLst>
          </p:cNvPr>
          <p:cNvSpPr txBox="1">
            <a:spLocks/>
          </p:cNvSpPr>
          <p:nvPr/>
        </p:nvSpPr>
        <p:spPr>
          <a:xfrm rot="5400000">
            <a:off x="7755779" y="3575500"/>
            <a:ext cx="4454857" cy="78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FDB813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79238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30467BC-53FE-413A-9560-FD18F38E6FE5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r="7738"/>
          <a:stretch>
            <a:fillRect/>
          </a:stretch>
        </p:blipFill>
        <p:spPr>
          <a:xfrm>
            <a:off x="1272659" y="1458472"/>
            <a:ext cx="1658938" cy="2182812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2" r="12012"/>
          <a:stretch>
            <a:fillRect/>
          </a:stretch>
        </p:blipFill>
        <p:spPr>
          <a:xfrm>
            <a:off x="8973809" y="3389779"/>
            <a:ext cx="1668462" cy="219710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r="4812"/>
          <a:stretch>
            <a:fillRect/>
          </a:stretch>
        </p:blipFill>
        <p:spPr>
          <a:xfrm>
            <a:off x="3871362" y="3389779"/>
            <a:ext cx="1670050" cy="2197100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1" r="15901"/>
          <a:stretch>
            <a:fillRect/>
          </a:stretch>
        </p:blipFill>
        <p:spPr>
          <a:xfrm>
            <a:off x="6481177" y="1581447"/>
            <a:ext cx="1638300" cy="2155825"/>
          </a:xfrm>
        </p:spPr>
      </p:pic>
      <p:sp>
        <p:nvSpPr>
          <p:cNvPr id="35" name="TextBox 34"/>
          <p:cNvSpPr txBox="1"/>
          <p:nvPr/>
        </p:nvSpPr>
        <p:spPr>
          <a:xfrm>
            <a:off x="3536340" y="5681628"/>
            <a:ext cx="2405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Elisabetta Trasatti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23892" y="5973893"/>
            <a:ext cx="2050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M.A. Economics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67509" y="3734234"/>
            <a:ext cx="2123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George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Pergeris</a:t>
            </a: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9068" y="4052705"/>
            <a:ext cx="2312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MSc Financial Risk Management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74364" y="3637393"/>
            <a:ext cx="224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Heli Trivedi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30467" y="3935118"/>
            <a:ext cx="219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MSc Banking and Financial Services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8211" y="5649585"/>
            <a:ext cx="259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Amantle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Khachana</a:t>
            </a: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03468" y="6013657"/>
            <a:ext cx="24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B.Acc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Accounting &amp; Finance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49CEC-93EB-4BA4-8660-C764CF880DE8}"/>
              </a:ext>
            </a:extLst>
          </p:cNvPr>
          <p:cNvSpPr txBox="1"/>
          <p:nvPr/>
        </p:nvSpPr>
        <p:spPr>
          <a:xfrm>
            <a:off x="2520000" y="604800"/>
            <a:ext cx="645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1"/>
                </a:solidFill>
                <a:latin typeface="+mj-lt"/>
              </a:defRPr>
            </a:lvl1pPr>
          </a:lstStyle>
          <a:p>
            <a:pPr algn="ctr"/>
            <a:r>
              <a:rPr lang="en-US" dirty="0">
                <a:solidFill>
                  <a:srgbClr val="FDB813"/>
                </a:solidFill>
                <a:latin typeface="+mn-lt"/>
              </a:rPr>
              <a:t>Our Team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C479C6-E48B-4046-B7BB-E9D836A7FB33}"/>
              </a:ext>
            </a:extLst>
          </p:cNvPr>
          <p:cNvGrpSpPr/>
          <p:nvPr/>
        </p:nvGrpSpPr>
        <p:grpSpPr>
          <a:xfrm>
            <a:off x="3644246" y="1360484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47F10E-BBF1-45E2-B6AC-93EB757D88C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2E4E3A-DE54-4B17-B76B-02931D7D4B32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EB68CF8E-2ED3-4234-B836-C51CFF31374E}"/>
              </a:ext>
            </a:extLst>
          </p:cNvPr>
          <p:cNvSpPr/>
          <p:nvPr/>
        </p:nvSpPr>
        <p:spPr>
          <a:xfrm>
            <a:off x="7477553" y="1274465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8756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0726B9-A5E7-45CC-94EE-F89AE235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56" y="985839"/>
            <a:ext cx="8929688" cy="51649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B1AD9-1498-443E-863A-DD369995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637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2A11-D5FF-44A0-939C-7B720286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Popular applications and their functions</a:t>
            </a:r>
            <a:endParaRPr lang="en-GB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986756"/>
            <a:ext cx="5372100" cy="4029075"/>
          </a:xfrm>
          <a:solidFill>
            <a:schemeClr val="bg1">
              <a:lumMod val="50000"/>
            </a:schemeClr>
          </a:solidFill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4C411-7723-4552-B37E-436811AD3E81}"/>
              </a:ext>
            </a:extLst>
          </p:cNvPr>
          <p:cNvGrpSpPr/>
          <p:nvPr/>
        </p:nvGrpSpPr>
        <p:grpSpPr>
          <a:xfrm>
            <a:off x="1524000" y="5974998"/>
            <a:ext cx="1172818" cy="116465"/>
            <a:chOff x="0" y="2533035"/>
            <a:chExt cx="1563757" cy="15528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C625A7C-1EBC-41CE-B766-416CB2CE959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5AA79C-1727-40FD-B0BE-7CFA2A32E308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0BD304A-3A4B-4719-9A6F-E1F98E7445E4}"/>
              </a:ext>
            </a:extLst>
          </p:cNvPr>
          <p:cNvSpPr/>
          <p:nvPr/>
        </p:nvSpPr>
        <p:spPr>
          <a:xfrm>
            <a:off x="9738540" y="5918929"/>
            <a:ext cx="228600" cy="2286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52" name="Group 51"/>
          <p:cNvGrpSpPr/>
          <p:nvPr/>
        </p:nvGrpSpPr>
        <p:grpSpPr>
          <a:xfrm>
            <a:off x="1236104" y="4362472"/>
            <a:ext cx="2109670" cy="781382"/>
            <a:chOff x="407293" y="2861209"/>
            <a:chExt cx="1825160" cy="676005"/>
          </a:xfrm>
        </p:grpSpPr>
        <p:sp>
          <p:nvSpPr>
            <p:cNvPr id="31" name="Shape 196">
              <a:extLst>
                <a:ext uri="{FF2B5EF4-FFF2-40B4-BE49-F238E27FC236}">
                  <a16:creationId xmlns:a16="http://schemas.microsoft.com/office/drawing/2014/main" id="{25662654-E5FB-4AF1-82C9-A8C13889B787}"/>
                </a:ext>
              </a:extLst>
            </p:cNvPr>
            <p:cNvSpPr/>
            <p:nvPr/>
          </p:nvSpPr>
          <p:spPr>
            <a:xfrm>
              <a:off x="407293" y="3308448"/>
              <a:ext cx="1825160" cy="2287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9050" tIns="19050" rIns="19050" bIns="19050" anchor="ctr"/>
            <a:lstStyle>
              <a:lvl1pPr algn="l">
                <a:lnSpc>
                  <a:spcPct val="120000"/>
                </a:lnSpc>
                <a:defRPr sz="3500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TD Ameritrade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16" y="2861209"/>
              <a:ext cx="1094594" cy="383108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8611232" y="2247511"/>
            <a:ext cx="1981660" cy="858356"/>
            <a:chOff x="6966758" y="2086332"/>
            <a:chExt cx="1714413" cy="742598"/>
          </a:xfrm>
        </p:grpSpPr>
        <p:sp>
          <p:nvSpPr>
            <p:cNvPr id="23" name="Shape 196">
              <a:extLst>
                <a:ext uri="{FF2B5EF4-FFF2-40B4-BE49-F238E27FC236}">
                  <a16:creationId xmlns:a16="http://schemas.microsoft.com/office/drawing/2014/main" id="{F68C3EE1-6412-404D-8116-A06A1EC72D04}"/>
                </a:ext>
              </a:extLst>
            </p:cNvPr>
            <p:cNvSpPr/>
            <p:nvPr/>
          </p:nvSpPr>
          <p:spPr>
            <a:xfrm>
              <a:off x="6966758" y="2600164"/>
              <a:ext cx="1714413" cy="2287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9050" tIns="19050" rIns="19050" bIns="19050" anchor="ctr"/>
            <a:lstStyle>
              <a:lvl1pPr algn="l">
                <a:lnSpc>
                  <a:spcPct val="120000"/>
                </a:lnSpc>
                <a:defRPr sz="3500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 algn="ctr"/>
              <a:r>
                <a:rPr lang="en-IN" sz="1800" dirty="0" err="1">
                  <a:solidFill>
                    <a:schemeClr val="tx1"/>
                  </a:solidFill>
                  <a:latin typeface="+mn-lt"/>
                </a:rPr>
                <a:t>Robinhood</a:t>
              </a:r>
              <a:endParaRPr lang="en-IN" sz="1800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3188" y="2086332"/>
              <a:ext cx="821553" cy="531593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8747709" y="4073471"/>
            <a:ext cx="1981661" cy="1020830"/>
            <a:chOff x="6966987" y="2657759"/>
            <a:chExt cx="1714413" cy="883160"/>
          </a:xfrm>
        </p:grpSpPr>
        <p:sp>
          <p:nvSpPr>
            <p:cNvPr id="25" name="Shape 196">
              <a:extLst>
                <a:ext uri="{FF2B5EF4-FFF2-40B4-BE49-F238E27FC236}">
                  <a16:creationId xmlns:a16="http://schemas.microsoft.com/office/drawing/2014/main" id="{552751A1-2BC4-4C93-AE28-0F8B589E49A7}"/>
                </a:ext>
              </a:extLst>
            </p:cNvPr>
            <p:cNvSpPr/>
            <p:nvPr/>
          </p:nvSpPr>
          <p:spPr>
            <a:xfrm>
              <a:off x="6966987" y="3312153"/>
              <a:ext cx="1714413" cy="2287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9050" tIns="19050" rIns="19050" bIns="19050" anchor="ctr"/>
            <a:lstStyle>
              <a:lvl1pPr algn="l">
                <a:lnSpc>
                  <a:spcPct val="120000"/>
                </a:lnSpc>
                <a:defRPr sz="3500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 algn="ctr"/>
              <a:r>
                <a:rPr lang="en-US" sz="1800" dirty="0" err="1">
                  <a:solidFill>
                    <a:schemeClr val="tx1"/>
                  </a:solidFill>
                  <a:latin typeface="+mn-lt"/>
                </a:rPr>
                <a:t>E*Trade</a:t>
              </a:r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 Mobile</a:t>
              </a: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7193" y="2657759"/>
              <a:ext cx="594000" cy="594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3B72E0A-89E1-4146-9A11-D49D2BAEC69D}"/>
              </a:ext>
            </a:extLst>
          </p:cNvPr>
          <p:cNvGrpSpPr/>
          <p:nvPr/>
        </p:nvGrpSpPr>
        <p:grpSpPr>
          <a:xfrm>
            <a:off x="1330982" y="2283675"/>
            <a:ext cx="1981661" cy="987473"/>
            <a:chOff x="1330982" y="2283675"/>
            <a:chExt cx="1981661" cy="987473"/>
          </a:xfrm>
        </p:grpSpPr>
        <p:sp>
          <p:nvSpPr>
            <p:cNvPr id="29" name="Shape 196">
              <a:extLst>
                <a:ext uri="{FF2B5EF4-FFF2-40B4-BE49-F238E27FC236}">
                  <a16:creationId xmlns:a16="http://schemas.microsoft.com/office/drawing/2014/main" id="{26D562F3-5A4F-46A7-8DC2-FCB546ACE161}"/>
                </a:ext>
              </a:extLst>
            </p:cNvPr>
            <p:cNvSpPr/>
            <p:nvPr/>
          </p:nvSpPr>
          <p:spPr>
            <a:xfrm>
              <a:off x="1330982" y="3006721"/>
              <a:ext cx="1981661" cy="2644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9050" tIns="19050" rIns="19050" bIns="19050" anchor="ctr"/>
            <a:lstStyle>
              <a:lvl1pPr algn="l">
                <a:lnSpc>
                  <a:spcPct val="120000"/>
                </a:lnSpc>
                <a:defRPr sz="3500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 algn="ctr"/>
              <a:r>
                <a:rPr lang="en-IN" sz="1800" dirty="0">
                  <a:solidFill>
                    <a:schemeClr val="tx1"/>
                  </a:solidFill>
                  <a:latin typeface="+mn-lt"/>
                </a:rPr>
                <a:t>Trading 212</a:t>
              </a:r>
            </a:p>
          </p:txBody>
        </p:sp>
        <p:pic>
          <p:nvPicPr>
            <p:cNvPr id="1026" name="Picture 2" descr="Image result for trading 212 logo transparent">
              <a:extLst>
                <a:ext uri="{FF2B5EF4-FFF2-40B4-BE49-F238E27FC236}">
                  <a16:creationId xmlns:a16="http://schemas.microsoft.com/office/drawing/2014/main" id="{31DA7225-37C2-4DC0-9CF7-7FBA952E6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281" y="2283675"/>
              <a:ext cx="1129103" cy="592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220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BDBD6DF-AD68-4980-82C9-90EF410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IN" dirty="0"/>
              <a:t>The future of the industry</a:t>
            </a:r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CE62D73-D5D6-494C-AABD-DF307468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22</a:t>
            </a:fld>
            <a:endParaRPr lang="en-GB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09D81F-FF98-4D66-AD70-1C09B5012530}"/>
              </a:ext>
            </a:extLst>
          </p:cNvPr>
          <p:cNvGrpSpPr/>
          <p:nvPr/>
        </p:nvGrpSpPr>
        <p:grpSpPr>
          <a:xfrm>
            <a:off x="607448" y="2646947"/>
            <a:ext cx="2928270" cy="3842084"/>
            <a:chOff x="4227714" y="2085582"/>
            <a:chExt cx="3946710" cy="4772418"/>
          </a:xfrm>
        </p:grpSpPr>
        <p:sp>
          <p:nvSpPr>
            <p:cNvPr id="75" name="Freeform 52">
              <a:extLst>
                <a:ext uri="{FF2B5EF4-FFF2-40B4-BE49-F238E27FC236}">
                  <a16:creationId xmlns:a16="http://schemas.microsoft.com/office/drawing/2014/main" id="{5B8C4FEB-B6FE-459C-AACF-89A10BD4C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075" y="4578350"/>
              <a:ext cx="457200" cy="830263"/>
            </a:xfrm>
            <a:custGeom>
              <a:avLst/>
              <a:gdLst>
                <a:gd name="T0" fmla="*/ 0 w 288"/>
                <a:gd name="T1" fmla="*/ 262 h 523"/>
                <a:gd name="T2" fmla="*/ 288 w 288"/>
                <a:gd name="T3" fmla="*/ 0 h 523"/>
                <a:gd name="T4" fmla="*/ 288 w 288"/>
                <a:gd name="T5" fmla="*/ 262 h 523"/>
                <a:gd name="T6" fmla="*/ 288 w 288"/>
                <a:gd name="T7" fmla="*/ 523 h 523"/>
                <a:gd name="T8" fmla="*/ 0 w 288"/>
                <a:gd name="T9" fmla="*/ 262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3">
                  <a:moveTo>
                    <a:pt x="0" y="262"/>
                  </a:moveTo>
                  <a:lnTo>
                    <a:pt x="288" y="0"/>
                  </a:lnTo>
                  <a:lnTo>
                    <a:pt x="288" y="262"/>
                  </a:lnTo>
                  <a:lnTo>
                    <a:pt x="288" y="523"/>
                  </a:ln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4C19D7A1-3A6F-49AB-BF2D-F23ECC9C19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3075" y="4578350"/>
              <a:ext cx="457200" cy="830263"/>
            </a:xfrm>
            <a:custGeom>
              <a:avLst/>
              <a:gdLst>
                <a:gd name="T0" fmla="*/ 0 w 288"/>
                <a:gd name="T1" fmla="*/ 262 h 523"/>
                <a:gd name="T2" fmla="*/ 288 w 288"/>
                <a:gd name="T3" fmla="*/ 523 h 523"/>
                <a:gd name="T4" fmla="*/ 0 w 288"/>
                <a:gd name="T5" fmla="*/ 262 h 523"/>
                <a:gd name="T6" fmla="*/ 288 w 288"/>
                <a:gd name="T7" fmla="*/ 0 h 523"/>
                <a:gd name="T8" fmla="*/ 0 w 288"/>
                <a:gd name="T9" fmla="*/ 262 h 523"/>
                <a:gd name="T10" fmla="*/ 288 w 288"/>
                <a:gd name="T11" fmla="*/ 0 h 523"/>
                <a:gd name="T12" fmla="*/ 288 w 288"/>
                <a:gd name="T13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523">
                  <a:moveTo>
                    <a:pt x="0" y="262"/>
                  </a:moveTo>
                  <a:lnTo>
                    <a:pt x="288" y="523"/>
                  </a:lnTo>
                  <a:lnTo>
                    <a:pt x="0" y="262"/>
                  </a:lnTo>
                  <a:close/>
                  <a:moveTo>
                    <a:pt x="288" y="0"/>
                  </a:moveTo>
                  <a:lnTo>
                    <a:pt x="0" y="262"/>
                  </a:lnTo>
                  <a:lnTo>
                    <a:pt x="288" y="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0086A17B-F0B7-4562-969B-B0196D38B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3075" y="4578350"/>
              <a:ext cx="457200" cy="830263"/>
            </a:xfrm>
            <a:custGeom>
              <a:avLst/>
              <a:gdLst>
                <a:gd name="T0" fmla="*/ 0 w 288"/>
                <a:gd name="T1" fmla="*/ 262 h 523"/>
                <a:gd name="T2" fmla="*/ 288 w 288"/>
                <a:gd name="T3" fmla="*/ 523 h 523"/>
                <a:gd name="T4" fmla="*/ 0 w 288"/>
                <a:gd name="T5" fmla="*/ 262 h 523"/>
                <a:gd name="T6" fmla="*/ 288 w 288"/>
                <a:gd name="T7" fmla="*/ 0 h 523"/>
                <a:gd name="T8" fmla="*/ 0 w 288"/>
                <a:gd name="T9" fmla="*/ 262 h 523"/>
                <a:gd name="T10" fmla="*/ 288 w 288"/>
                <a:gd name="T11" fmla="*/ 0 h 523"/>
                <a:gd name="T12" fmla="*/ 288 w 288"/>
                <a:gd name="T13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523">
                  <a:moveTo>
                    <a:pt x="0" y="262"/>
                  </a:moveTo>
                  <a:lnTo>
                    <a:pt x="288" y="523"/>
                  </a:lnTo>
                  <a:lnTo>
                    <a:pt x="0" y="262"/>
                  </a:lnTo>
                  <a:moveTo>
                    <a:pt x="288" y="0"/>
                  </a:moveTo>
                  <a:lnTo>
                    <a:pt x="0" y="262"/>
                  </a:lnTo>
                  <a:lnTo>
                    <a:pt x="288" y="0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58">
              <a:extLst>
                <a:ext uri="{FF2B5EF4-FFF2-40B4-BE49-F238E27FC236}">
                  <a16:creationId xmlns:a16="http://schemas.microsoft.com/office/drawing/2014/main" id="{592ABEBC-FCE5-4FA9-A3F4-DECC96697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075" y="4578350"/>
              <a:ext cx="457200" cy="830263"/>
            </a:xfrm>
            <a:custGeom>
              <a:avLst/>
              <a:gdLst>
                <a:gd name="T0" fmla="*/ 288 w 288"/>
                <a:gd name="T1" fmla="*/ 0 h 523"/>
                <a:gd name="T2" fmla="*/ 0 w 288"/>
                <a:gd name="T3" fmla="*/ 262 h 523"/>
                <a:gd name="T4" fmla="*/ 288 w 288"/>
                <a:gd name="T5" fmla="*/ 523 h 523"/>
                <a:gd name="T6" fmla="*/ 288 w 288"/>
                <a:gd name="T7" fmla="*/ 392 h 523"/>
                <a:gd name="T8" fmla="*/ 288 w 288"/>
                <a:gd name="T9" fmla="*/ 262 h 523"/>
                <a:gd name="T10" fmla="*/ 288 w 288"/>
                <a:gd name="T11" fmla="*/ 127 h 523"/>
                <a:gd name="T12" fmla="*/ 288 w 288"/>
                <a:gd name="T13" fmla="*/ 127 h 523"/>
                <a:gd name="T14" fmla="*/ 288 w 288"/>
                <a:gd name="T15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523">
                  <a:moveTo>
                    <a:pt x="288" y="0"/>
                  </a:moveTo>
                  <a:lnTo>
                    <a:pt x="0" y="262"/>
                  </a:lnTo>
                  <a:lnTo>
                    <a:pt x="288" y="523"/>
                  </a:lnTo>
                  <a:lnTo>
                    <a:pt x="288" y="392"/>
                  </a:lnTo>
                  <a:lnTo>
                    <a:pt x="288" y="262"/>
                  </a:lnTo>
                  <a:lnTo>
                    <a:pt x="288" y="127"/>
                  </a:lnTo>
                  <a:lnTo>
                    <a:pt x="288" y="127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45">
              <a:extLst>
                <a:ext uri="{FF2B5EF4-FFF2-40B4-BE49-F238E27FC236}">
                  <a16:creationId xmlns:a16="http://schemas.microsoft.com/office/drawing/2014/main" id="{A04517B6-47E6-49C1-9B6B-9F5DAE778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23" y="4637231"/>
              <a:ext cx="450116" cy="2220769"/>
            </a:xfrm>
            <a:custGeom>
              <a:avLst/>
              <a:gdLst>
                <a:gd name="T0" fmla="*/ 0 w 302"/>
                <a:gd name="T1" fmla="*/ 0 h 1490"/>
                <a:gd name="T2" fmla="*/ 0 w 302"/>
                <a:gd name="T3" fmla="*/ 1490 h 1490"/>
                <a:gd name="T4" fmla="*/ 302 w 302"/>
                <a:gd name="T5" fmla="*/ 1490 h 1490"/>
                <a:gd name="T6" fmla="*/ 302 w 302"/>
                <a:gd name="T7" fmla="*/ 302 h 1490"/>
                <a:gd name="T8" fmla="*/ 0 w 302"/>
                <a:gd name="T9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490">
                  <a:moveTo>
                    <a:pt x="0" y="0"/>
                  </a:moveTo>
                  <a:lnTo>
                    <a:pt x="0" y="1490"/>
                  </a:lnTo>
                  <a:lnTo>
                    <a:pt x="302" y="1490"/>
                  </a:lnTo>
                  <a:lnTo>
                    <a:pt x="302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49">
              <a:extLst>
                <a:ext uri="{FF2B5EF4-FFF2-40B4-BE49-F238E27FC236}">
                  <a16:creationId xmlns:a16="http://schemas.microsoft.com/office/drawing/2014/main" id="{F553B64A-FA8B-4AC2-B9E2-5E68E3140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944" y="4637231"/>
              <a:ext cx="874894" cy="450116"/>
            </a:xfrm>
            <a:custGeom>
              <a:avLst/>
              <a:gdLst>
                <a:gd name="T0" fmla="*/ 0 w 587"/>
                <a:gd name="T1" fmla="*/ 302 h 302"/>
                <a:gd name="T2" fmla="*/ 587 w 587"/>
                <a:gd name="T3" fmla="*/ 302 h 302"/>
                <a:gd name="T4" fmla="*/ 285 w 587"/>
                <a:gd name="T5" fmla="*/ 0 h 302"/>
                <a:gd name="T6" fmla="*/ 0 w 587"/>
                <a:gd name="T7" fmla="*/ 0 h 302"/>
                <a:gd name="T8" fmla="*/ 0 w 587"/>
                <a:gd name="T9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302">
                  <a:moveTo>
                    <a:pt x="0" y="302"/>
                  </a:moveTo>
                  <a:lnTo>
                    <a:pt x="587" y="302"/>
                  </a:lnTo>
                  <a:lnTo>
                    <a:pt x="285" y="0"/>
                  </a:lnTo>
                  <a:lnTo>
                    <a:pt x="0" y="0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50">
              <a:extLst>
                <a:ext uri="{FF2B5EF4-FFF2-40B4-BE49-F238E27FC236}">
                  <a16:creationId xmlns:a16="http://schemas.microsoft.com/office/drawing/2014/main" id="{EB31E45A-5249-418A-9B1D-0D7E73E5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944" y="4637231"/>
              <a:ext cx="874894" cy="450116"/>
            </a:xfrm>
            <a:custGeom>
              <a:avLst/>
              <a:gdLst>
                <a:gd name="T0" fmla="*/ 0 w 587"/>
                <a:gd name="T1" fmla="*/ 302 h 302"/>
                <a:gd name="T2" fmla="*/ 587 w 587"/>
                <a:gd name="T3" fmla="*/ 302 h 302"/>
                <a:gd name="T4" fmla="*/ 285 w 587"/>
                <a:gd name="T5" fmla="*/ 0 h 302"/>
                <a:gd name="T6" fmla="*/ 0 w 587"/>
                <a:gd name="T7" fmla="*/ 0 h 302"/>
                <a:gd name="T8" fmla="*/ 0 w 587"/>
                <a:gd name="T9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302">
                  <a:moveTo>
                    <a:pt x="0" y="302"/>
                  </a:moveTo>
                  <a:lnTo>
                    <a:pt x="587" y="302"/>
                  </a:lnTo>
                  <a:lnTo>
                    <a:pt x="285" y="0"/>
                  </a:lnTo>
                  <a:lnTo>
                    <a:pt x="0" y="0"/>
                  </a:lnTo>
                  <a:lnTo>
                    <a:pt x="0" y="302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51">
              <a:extLst>
                <a:ext uri="{FF2B5EF4-FFF2-40B4-BE49-F238E27FC236}">
                  <a16:creationId xmlns:a16="http://schemas.microsoft.com/office/drawing/2014/main" id="{AF23F083-D57E-49B4-9585-72AB66A7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714" y="4422606"/>
              <a:ext cx="487377" cy="885327"/>
            </a:xfrm>
            <a:custGeom>
              <a:avLst/>
              <a:gdLst>
                <a:gd name="T0" fmla="*/ 0 w 327"/>
                <a:gd name="T1" fmla="*/ 297 h 594"/>
                <a:gd name="T2" fmla="*/ 327 w 327"/>
                <a:gd name="T3" fmla="*/ 0 h 594"/>
                <a:gd name="T4" fmla="*/ 327 w 327"/>
                <a:gd name="T5" fmla="*/ 297 h 594"/>
                <a:gd name="T6" fmla="*/ 327 w 327"/>
                <a:gd name="T7" fmla="*/ 594 h 594"/>
                <a:gd name="T8" fmla="*/ 0 w 327"/>
                <a:gd name="T9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594">
                  <a:moveTo>
                    <a:pt x="0" y="297"/>
                  </a:moveTo>
                  <a:lnTo>
                    <a:pt x="327" y="0"/>
                  </a:lnTo>
                  <a:lnTo>
                    <a:pt x="327" y="297"/>
                  </a:lnTo>
                  <a:lnTo>
                    <a:pt x="327" y="594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52">
              <a:extLst>
                <a:ext uri="{FF2B5EF4-FFF2-40B4-BE49-F238E27FC236}">
                  <a16:creationId xmlns:a16="http://schemas.microsoft.com/office/drawing/2014/main" id="{D6D22357-D3C6-4D18-BC8A-8423D311A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714" y="4422606"/>
              <a:ext cx="487377" cy="885327"/>
            </a:xfrm>
            <a:custGeom>
              <a:avLst/>
              <a:gdLst>
                <a:gd name="T0" fmla="*/ 0 w 327"/>
                <a:gd name="T1" fmla="*/ 297 h 594"/>
                <a:gd name="T2" fmla="*/ 327 w 327"/>
                <a:gd name="T3" fmla="*/ 0 h 594"/>
                <a:gd name="T4" fmla="*/ 327 w 327"/>
                <a:gd name="T5" fmla="*/ 297 h 594"/>
                <a:gd name="T6" fmla="*/ 327 w 327"/>
                <a:gd name="T7" fmla="*/ 594 h 594"/>
                <a:gd name="T8" fmla="*/ 0 w 327"/>
                <a:gd name="T9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594">
                  <a:moveTo>
                    <a:pt x="0" y="297"/>
                  </a:moveTo>
                  <a:lnTo>
                    <a:pt x="327" y="0"/>
                  </a:lnTo>
                  <a:lnTo>
                    <a:pt x="327" y="297"/>
                  </a:lnTo>
                  <a:lnTo>
                    <a:pt x="327" y="594"/>
                  </a:lnTo>
                  <a:lnTo>
                    <a:pt x="0" y="297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53">
              <a:extLst>
                <a:ext uri="{FF2B5EF4-FFF2-40B4-BE49-F238E27FC236}">
                  <a16:creationId xmlns:a16="http://schemas.microsoft.com/office/drawing/2014/main" id="{5BA294A1-51A8-420D-BFD5-DD7EA5CFC6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7714" y="4422606"/>
              <a:ext cx="487377" cy="885327"/>
            </a:xfrm>
            <a:custGeom>
              <a:avLst/>
              <a:gdLst>
                <a:gd name="T0" fmla="*/ 0 w 327"/>
                <a:gd name="T1" fmla="*/ 297 h 594"/>
                <a:gd name="T2" fmla="*/ 327 w 327"/>
                <a:gd name="T3" fmla="*/ 594 h 594"/>
                <a:gd name="T4" fmla="*/ 0 w 327"/>
                <a:gd name="T5" fmla="*/ 297 h 594"/>
                <a:gd name="T6" fmla="*/ 327 w 327"/>
                <a:gd name="T7" fmla="*/ 0 h 594"/>
                <a:gd name="T8" fmla="*/ 0 w 327"/>
                <a:gd name="T9" fmla="*/ 297 h 594"/>
                <a:gd name="T10" fmla="*/ 327 w 327"/>
                <a:gd name="T11" fmla="*/ 0 h 594"/>
                <a:gd name="T12" fmla="*/ 327 w 327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594">
                  <a:moveTo>
                    <a:pt x="0" y="297"/>
                  </a:moveTo>
                  <a:lnTo>
                    <a:pt x="327" y="594"/>
                  </a:lnTo>
                  <a:lnTo>
                    <a:pt x="0" y="297"/>
                  </a:lnTo>
                  <a:close/>
                  <a:moveTo>
                    <a:pt x="327" y="0"/>
                  </a:moveTo>
                  <a:lnTo>
                    <a:pt x="0" y="297"/>
                  </a:lnTo>
                  <a:lnTo>
                    <a:pt x="327" y="0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54">
              <a:extLst>
                <a:ext uri="{FF2B5EF4-FFF2-40B4-BE49-F238E27FC236}">
                  <a16:creationId xmlns:a16="http://schemas.microsoft.com/office/drawing/2014/main" id="{FDA3E13B-534C-4A93-B765-D083BCA61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7714" y="4422606"/>
              <a:ext cx="487377" cy="885327"/>
            </a:xfrm>
            <a:custGeom>
              <a:avLst/>
              <a:gdLst>
                <a:gd name="T0" fmla="*/ 0 w 327"/>
                <a:gd name="T1" fmla="*/ 297 h 594"/>
                <a:gd name="T2" fmla="*/ 327 w 327"/>
                <a:gd name="T3" fmla="*/ 594 h 594"/>
                <a:gd name="T4" fmla="*/ 0 w 327"/>
                <a:gd name="T5" fmla="*/ 297 h 594"/>
                <a:gd name="T6" fmla="*/ 327 w 327"/>
                <a:gd name="T7" fmla="*/ 0 h 594"/>
                <a:gd name="T8" fmla="*/ 0 w 327"/>
                <a:gd name="T9" fmla="*/ 297 h 594"/>
                <a:gd name="T10" fmla="*/ 327 w 327"/>
                <a:gd name="T11" fmla="*/ 0 h 594"/>
                <a:gd name="T12" fmla="*/ 327 w 327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594">
                  <a:moveTo>
                    <a:pt x="0" y="297"/>
                  </a:moveTo>
                  <a:lnTo>
                    <a:pt x="327" y="594"/>
                  </a:lnTo>
                  <a:lnTo>
                    <a:pt x="0" y="297"/>
                  </a:lnTo>
                  <a:moveTo>
                    <a:pt x="327" y="0"/>
                  </a:moveTo>
                  <a:lnTo>
                    <a:pt x="0" y="297"/>
                  </a:lnTo>
                  <a:lnTo>
                    <a:pt x="327" y="0"/>
                  </a:lnTo>
                  <a:lnTo>
                    <a:pt x="327" y="0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58073AA3-3BD6-40AC-B2EE-87B1D19CE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37" y="3260056"/>
              <a:ext cx="1047786" cy="448626"/>
            </a:xfrm>
            <a:custGeom>
              <a:avLst/>
              <a:gdLst>
                <a:gd name="T0" fmla="*/ 401 w 703"/>
                <a:gd name="T1" fmla="*/ 0 h 301"/>
                <a:gd name="T2" fmla="*/ 0 w 703"/>
                <a:gd name="T3" fmla="*/ 0 h 301"/>
                <a:gd name="T4" fmla="*/ 0 w 703"/>
                <a:gd name="T5" fmla="*/ 148 h 301"/>
                <a:gd name="T6" fmla="*/ 0 w 703"/>
                <a:gd name="T7" fmla="*/ 301 h 301"/>
                <a:gd name="T8" fmla="*/ 0 w 703"/>
                <a:gd name="T9" fmla="*/ 301 h 301"/>
                <a:gd name="T10" fmla="*/ 703 w 703"/>
                <a:gd name="T11" fmla="*/ 301 h 301"/>
                <a:gd name="T12" fmla="*/ 401 w 703"/>
                <a:gd name="T13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3" h="301">
                  <a:moveTo>
                    <a:pt x="401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703" y="301"/>
                  </a:lnTo>
                  <a:lnTo>
                    <a:pt x="401" y="0"/>
                  </a:lnTo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A39039FB-1777-48F9-911D-2A3D07BB2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208" y="3260056"/>
              <a:ext cx="450116" cy="3597944"/>
            </a:xfrm>
            <a:custGeom>
              <a:avLst/>
              <a:gdLst>
                <a:gd name="T0" fmla="*/ 0 w 302"/>
                <a:gd name="T1" fmla="*/ 0 h 2414"/>
                <a:gd name="T2" fmla="*/ 0 w 302"/>
                <a:gd name="T3" fmla="*/ 2414 h 2414"/>
                <a:gd name="T4" fmla="*/ 302 w 302"/>
                <a:gd name="T5" fmla="*/ 2414 h 2414"/>
                <a:gd name="T6" fmla="*/ 302 w 302"/>
                <a:gd name="T7" fmla="*/ 301 h 2414"/>
                <a:gd name="T8" fmla="*/ 0 w 302"/>
                <a:gd name="T9" fmla="*/ 0 h 2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414">
                  <a:moveTo>
                    <a:pt x="0" y="0"/>
                  </a:moveTo>
                  <a:lnTo>
                    <a:pt x="0" y="2414"/>
                  </a:lnTo>
                  <a:lnTo>
                    <a:pt x="302" y="2414"/>
                  </a:lnTo>
                  <a:lnTo>
                    <a:pt x="302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369A7B7-41A8-41BE-A750-B1352B7A5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53" y="3260056"/>
              <a:ext cx="1096970" cy="448626"/>
            </a:xfrm>
            <a:custGeom>
              <a:avLst/>
              <a:gdLst>
                <a:gd name="T0" fmla="*/ 0 w 736"/>
                <a:gd name="T1" fmla="*/ 301 h 301"/>
                <a:gd name="T2" fmla="*/ 736 w 736"/>
                <a:gd name="T3" fmla="*/ 301 h 301"/>
                <a:gd name="T4" fmla="*/ 434 w 736"/>
                <a:gd name="T5" fmla="*/ 0 h 301"/>
                <a:gd name="T6" fmla="*/ 0 w 736"/>
                <a:gd name="T7" fmla="*/ 0 h 301"/>
                <a:gd name="T8" fmla="*/ 0 w 736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301">
                  <a:moveTo>
                    <a:pt x="0" y="301"/>
                  </a:moveTo>
                  <a:lnTo>
                    <a:pt x="736" y="301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6E227F10-ACF7-4B03-957E-63E64C6A6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123" y="3037979"/>
              <a:ext cx="481416" cy="886818"/>
            </a:xfrm>
            <a:custGeom>
              <a:avLst/>
              <a:gdLst>
                <a:gd name="T0" fmla="*/ 0 w 323"/>
                <a:gd name="T1" fmla="*/ 297 h 595"/>
                <a:gd name="T2" fmla="*/ 323 w 323"/>
                <a:gd name="T3" fmla="*/ 0 h 595"/>
                <a:gd name="T4" fmla="*/ 323 w 323"/>
                <a:gd name="T5" fmla="*/ 297 h 595"/>
                <a:gd name="T6" fmla="*/ 323 w 323"/>
                <a:gd name="T7" fmla="*/ 595 h 595"/>
                <a:gd name="T8" fmla="*/ 0 w 323"/>
                <a:gd name="T9" fmla="*/ 29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595">
                  <a:moveTo>
                    <a:pt x="0" y="297"/>
                  </a:moveTo>
                  <a:lnTo>
                    <a:pt x="323" y="0"/>
                  </a:lnTo>
                  <a:lnTo>
                    <a:pt x="323" y="297"/>
                  </a:lnTo>
                  <a:lnTo>
                    <a:pt x="323" y="595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EFAA9101-DA9B-4EC8-AC07-66978DF6C4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5537" y="3037979"/>
              <a:ext cx="597671" cy="886818"/>
            </a:xfrm>
            <a:custGeom>
              <a:avLst/>
              <a:gdLst>
                <a:gd name="T0" fmla="*/ 0 w 401"/>
                <a:gd name="T1" fmla="*/ 450 h 595"/>
                <a:gd name="T2" fmla="*/ 0 w 401"/>
                <a:gd name="T3" fmla="*/ 450 h 595"/>
                <a:gd name="T4" fmla="*/ 0 w 401"/>
                <a:gd name="T5" fmla="*/ 595 h 595"/>
                <a:gd name="T6" fmla="*/ 0 w 401"/>
                <a:gd name="T7" fmla="*/ 595 h 595"/>
                <a:gd name="T8" fmla="*/ 0 w 401"/>
                <a:gd name="T9" fmla="*/ 450 h 595"/>
                <a:gd name="T10" fmla="*/ 0 w 401"/>
                <a:gd name="T11" fmla="*/ 0 h 595"/>
                <a:gd name="T12" fmla="*/ 0 w 401"/>
                <a:gd name="T13" fmla="*/ 0 h 595"/>
                <a:gd name="T14" fmla="*/ 0 w 401"/>
                <a:gd name="T15" fmla="*/ 149 h 595"/>
                <a:gd name="T16" fmla="*/ 401 w 401"/>
                <a:gd name="T17" fmla="*/ 149 h 595"/>
                <a:gd name="T18" fmla="*/ 401 w 401"/>
                <a:gd name="T19" fmla="*/ 149 h 595"/>
                <a:gd name="T20" fmla="*/ 0 w 401"/>
                <a:gd name="T21" fmla="*/ 149 h 595"/>
                <a:gd name="T22" fmla="*/ 0 w 401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1" h="595">
                  <a:moveTo>
                    <a:pt x="0" y="450"/>
                  </a:moveTo>
                  <a:lnTo>
                    <a:pt x="0" y="450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0" y="45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149"/>
                  </a:lnTo>
                  <a:lnTo>
                    <a:pt x="401" y="149"/>
                  </a:lnTo>
                  <a:lnTo>
                    <a:pt x="401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341AA166-EB76-48BD-9331-3A4BD3DBB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5537" y="3037979"/>
              <a:ext cx="597671" cy="886818"/>
            </a:xfrm>
            <a:custGeom>
              <a:avLst/>
              <a:gdLst>
                <a:gd name="T0" fmla="*/ 0 w 401"/>
                <a:gd name="T1" fmla="*/ 450 h 595"/>
                <a:gd name="T2" fmla="*/ 0 w 401"/>
                <a:gd name="T3" fmla="*/ 450 h 595"/>
                <a:gd name="T4" fmla="*/ 0 w 401"/>
                <a:gd name="T5" fmla="*/ 595 h 595"/>
                <a:gd name="T6" fmla="*/ 0 w 401"/>
                <a:gd name="T7" fmla="*/ 595 h 595"/>
                <a:gd name="T8" fmla="*/ 0 w 401"/>
                <a:gd name="T9" fmla="*/ 450 h 595"/>
                <a:gd name="T10" fmla="*/ 0 w 401"/>
                <a:gd name="T11" fmla="*/ 0 h 595"/>
                <a:gd name="T12" fmla="*/ 0 w 401"/>
                <a:gd name="T13" fmla="*/ 0 h 595"/>
                <a:gd name="T14" fmla="*/ 0 w 401"/>
                <a:gd name="T15" fmla="*/ 149 h 595"/>
                <a:gd name="T16" fmla="*/ 401 w 401"/>
                <a:gd name="T17" fmla="*/ 149 h 595"/>
                <a:gd name="T18" fmla="*/ 401 w 401"/>
                <a:gd name="T19" fmla="*/ 149 h 595"/>
                <a:gd name="T20" fmla="*/ 0 w 401"/>
                <a:gd name="T21" fmla="*/ 149 h 595"/>
                <a:gd name="T22" fmla="*/ 0 w 401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1" h="595">
                  <a:moveTo>
                    <a:pt x="0" y="450"/>
                  </a:moveTo>
                  <a:lnTo>
                    <a:pt x="0" y="450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0" y="450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149"/>
                  </a:lnTo>
                  <a:lnTo>
                    <a:pt x="401" y="149"/>
                  </a:lnTo>
                  <a:lnTo>
                    <a:pt x="401" y="149"/>
                  </a:lnTo>
                  <a:lnTo>
                    <a:pt x="0" y="149"/>
                  </a:lnTo>
                  <a:lnTo>
                    <a:pt x="0" y="0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B2BD4A27-2627-497B-B885-AC80331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183" y="2300207"/>
              <a:ext cx="1096970" cy="448626"/>
            </a:xfrm>
            <a:custGeom>
              <a:avLst/>
              <a:gdLst>
                <a:gd name="T0" fmla="*/ 736 w 736"/>
                <a:gd name="T1" fmla="*/ 0 h 301"/>
                <a:gd name="T2" fmla="*/ 302 w 736"/>
                <a:gd name="T3" fmla="*/ 0 h 301"/>
                <a:gd name="T4" fmla="*/ 0 w 736"/>
                <a:gd name="T5" fmla="*/ 301 h 301"/>
                <a:gd name="T6" fmla="*/ 736 w 736"/>
                <a:gd name="T7" fmla="*/ 301 h 301"/>
                <a:gd name="T8" fmla="*/ 736 w 736"/>
                <a:gd name="T9" fmla="*/ 153 h 301"/>
                <a:gd name="T10" fmla="*/ 736 w 736"/>
                <a:gd name="T1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6" h="301">
                  <a:moveTo>
                    <a:pt x="736" y="0"/>
                  </a:moveTo>
                  <a:lnTo>
                    <a:pt x="302" y="0"/>
                  </a:lnTo>
                  <a:lnTo>
                    <a:pt x="0" y="301"/>
                  </a:lnTo>
                  <a:lnTo>
                    <a:pt x="736" y="301"/>
                  </a:lnTo>
                  <a:lnTo>
                    <a:pt x="736" y="153"/>
                  </a:lnTo>
                  <a:lnTo>
                    <a:pt x="736" y="0"/>
                  </a:lnTo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2901D7B0-5576-4691-ABA9-B32659914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183" y="2300207"/>
              <a:ext cx="450116" cy="4557793"/>
            </a:xfrm>
            <a:custGeom>
              <a:avLst/>
              <a:gdLst>
                <a:gd name="T0" fmla="*/ 302 w 302"/>
                <a:gd name="T1" fmla="*/ 0 h 3058"/>
                <a:gd name="T2" fmla="*/ 302 w 302"/>
                <a:gd name="T3" fmla="*/ 3058 h 3058"/>
                <a:gd name="T4" fmla="*/ 0 w 302"/>
                <a:gd name="T5" fmla="*/ 3058 h 3058"/>
                <a:gd name="T6" fmla="*/ 0 w 302"/>
                <a:gd name="T7" fmla="*/ 301 h 3058"/>
                <a:gd name="T8" fmla="*/ 302 w 302"/>
                <a:gd name="T9" fmla="*/ 0 h 3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3058">
                  <a:moveTo>
                    <a:pt x="302" y="0"/>
                  </a:moveTo>
                  <a:lnTo>
                    <a:pt x="302" y="3058"/>
                  </a:lnTo>
                  <a:lnTo>
                    <a:pt x="0" y="3058"/>
                  </a:lnTo>
                  <a:lnTo>
                    <a:pt x="0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E950CF6A-E9C1-4CE7-BE44-19D453464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183" y="2300207"/>
              <a:ext cx="1146156" cy="448626"/>
            </a:xfrm>
            <a:custGeom>
              <a:avLst/>
              <a:gdLst>
                <a:gd name="T0" fmla="*/ 769 w 769"/>
                <a:gd name="T1" fmla="*/ 301 h 301"/>
                <a:gd name="T2" fmla="*/ 0 w 769"/>
                <a:gd name="T3" fmla="*/ 301 h 301"/>
                <a:gd name="T4" fmla="*/ 302 w 769"/>
                <a:gd name="T5" fmla="*/ 0 h 301"/>
                <a:gd name="T6" fmla="*/ 769 w 769"/>
                <a:gd name="T7" fmla="*/ 0 h 301"/>
                <a:gd name="T8" fmla="*/ 769 w 769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9" h="301">
                  <a:moveTo>
                    <a:pt x="769" y="301"/>
                  </a:moveTo>
                  <a:lnTo>
                    <a:pt x="0" y="301"/>
                  </a:lnTo>
                  <a:lnTo>
                    <a:pt x="302" y="0"/>
                  </a:lnTo>
                  <a:lnTo>
                    <a:pt x="769" y="0"/>
                  </a:lnTo>
                  <a:lnTo>
                    <a:pt x="769" y="30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71258BB5-D23C-488E-BD24-F9B306BF9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154" y="2085582"/>
              <a:ext cx="481416" cy="879365"/>
            </a:xfrm>
            <a:custGeom>
              <a:avLst/>
              <a:gdLst>
                <a:gd name="T0" fmla="*/ 323 w 323"/>
                <a:gd name="T1" fmla="*/ 297 h 590"/>
                <a:gd name="T2" fmla="*/ 0 w 323"/>
                <a:gd name="T3" fmla="*/ 0 h 590"/>
                <a:gd name="T4" fmla="*/ 0 w 323"/>
                <a:gd name="T5" fmla="*/ 297 h 590"/>
                <a:gd name="T6" fmla="*/ 0 w 323"/>
                <a:gd name="T7" fmla="*/ 590 h 590"/>
                <a:gd name="T8" fmla="*/ 323 w 323"/>
                <a:gd name="T9" fmla="*/ 297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590">
                  <a:moveTo>
                    <a:pt x="323" y="29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0" y="590"/>
                  </a:lnTo>
                  <a:lnTo>
                    <a:pt x="323" y="29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28AABEDA-2D2D-4944-9AE3-F227285C0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154" y="2085582"/>
              <a:ext cx="481416" cy="879365"/>
            </a:xfrm>
            <a:custGeom>
              <a:avLst/>
              <a:gdLst>
                <a:gd name="T0" fmla="*/ 323 w 323"/>
                <a:gd name="T1" fmla="*/ 297 h 590"/>
                <a:gd name="T2" fmla="*/ 0 w 323"/>
                <a:gd name="T3" fmla="*/ 0 h 590"/>
                <a:gd name="T4" fmla="*/ 0 w 323"/>
                <a:gd name="T5" fmla="*/ 297 h 590"/>
                <a:gd name="T6" fmla="*/ 0 w 323"/>
                <a:gd name="T7" fmla="*/ 590 h 590"/>
                <a:gd name="T8" fmla="*/ 323 w 323"/>
                <a:gd name="T9" fmla="*/ 297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590">
                  <a:moveTo>
                    <a:pt x="323" y="29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0" y="590"/>
                  </a:lnTo>
                  <a:lnTo>
                    <a:pt x="323" y="297"/>
                  </a:lnTo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39EBA8B5-1F91-4299-A98B-635401A1B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154" y="2085582"/>
              <a:ext cx="481416" cy="879365"/>
            </a:xfrm>
            <a:custGeom>
              <a:avLst/>
              <a:gdLst>
                <a:gd name="T0" fmla="*/ 0 w 323"/>
                <a:gd name="T1" fmla="*/ 0 h 590"/>
                <a:gd name="T2" fmla="*/ 0 w 323"/>
                <a:gd name="T3" fmla="*/ 0 h 590"/>
                <a:gd name="T4" fmla="*/ 323 w 323"/>
                <a:gd name="T5" fmla="*/ 297 h 590"/>
                <a:gd name="T6" fmla="*/ 0 w 323"/>
                <a:gd name="T7" fmla="*/ 590 h 590"/>
                <a:gd name="T8" fmla="*/ 323 w 323"/>
                <a:gd name="T9" fmla="*/ 297 h 590"/>
                <a:gd name="T10" fmla="*/ 0 w 323"/>
                <a:gd name="T11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590">
                  <a:moveTo>
                    <a:pt x="0" y="0"/>
                  </a:moveTo>
                  <a:lnTo>
                    <a:pt x="0" y="0"/>
                  </a:lnTo>
                  <a:lnTo>
                    <a:pt x="323" y="297"/>
                  </a:lnTo>
                  <a:lnTo>
                    <a:pt x="0" y="590"/>
                  </a:lnTo>
                  <a:lnTo>
                    <a:pt x="323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960695AB-22FF-432A-B5B1-29736D52B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154" y="2085582"/>
              <a:ext cx="481416" cy="879365"/>
            </a:xfrm>
            <a:custGeom>
              <a:avLst/>
              <a:gdLst>
                <a:gd name="T0" fmla="*/ 0 w 323"/>
                <a:gd name="T1" fmla="*/ 0 h 590"/>
                <a:gd name="T2" fmla="*/ 0 w 323"/>
                <a:gd name="T3" fmla="*/ 0 h 590"/>
                <a:gd name="T4" fmla="*/ 323 w 323"/>
                <a:gd name="T5" fmla="*/ 297 h 590"/>
                <a:gd name="T6" fmla="*/ 0 w 323"/>
                <a:gd name="T7" fmla="*/ 590 h 590"/>
                <a:gd name="T8" fmla="*/ 323 w 323"/>
                <a:gd name="T9" fmla="*/ 297 h 590"/>
                <a:gd name="T10" fmla="*/ 0 w 323"/>
                <a:gd name="T11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590">
                  <a:moveTo>
                    <a:pt x="0" y="0"/>
                  </a:moveTo>
                  <a:lnTo>
                    <a:pt x="0" y="0"/>
                  </a:lnTo>
                  <a:lnTo>
                    <a:pt x="323" y="297"/>
                  </a:lnTo>
                  <a:lnTo>
                    <a:pt x="0" y="590"/>
                  </a:lnTo>
                  <a:lnTo>
                    <a:pt x="323" y="297"/>
                  </a:lnTo>
                  <a:lnTo>
                    <a:pt x="0" y="0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Freeform 42">
              <a:extLst>
                <a:ext uri="{FF2B5EF4-FFF2-40B4-BE49-F238E27FC236}">
                  <a16:creationId xmlns:a16="http://schemas.microsoft.com/office/drawing/2014/main" id="{1B47A80F-C6DE-48BE-8CEF-C4A154DEF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668" y="3751904"/>
              <a:ext cx="961340" cy="448626"/>
            </a:xfrm>
            <a:custGeom>
              <a:avLst/>
              <a:gdLst>
                <a:gd name="T0" fmla="*/ 645 w 645"/>
                <a:gd name="T1" fmla="*/ 0 h 301"/>
                <a:gd name="T2" fmla="*/ 302 w 645"/>
                <a:gd name="T3" fmla="*/ 0 h 301"/>
                <a:gd name="T4" fmla="*/ 0 w 645"/>
                <a:gd name="T5" fmla="*/ 301 h 301"/>
                <a:gd name="T6" fmla="*/ 645 w 645"/>
                <a:gd name="T7" fmla="*/ 301 h 301"/>
                <a:gd name="T8" fmla="*/ 645 w 645"/>
                <a:gd name="T9" fmla="*/ 153 h 301"/>
                <a:gd name="T10" fmla="*/ 645 w 645"/>
                <a:gd name="T1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5" h="301">
                  <a:moveTo>
                    <a:pt x="645" y="0"/>
                  </a:moveTo>
                  <a:lnTo>
                    <a:pt x="302" y="0"/>
                  </a:lnTo>
                  <a:lnTo>
                    <a:pt x="0" y="301"/>
                  </a:lnTo>
                  <a:lnTo>
                    <a:pt x="645" y="301"/>
                  </a:lnTo>
                  <a:lnTo>
                    <a:pt x="645" y="153"/>
                  </a:lnTo>
                  <a:lnTo>
                    <a:pt x="645" y="0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 33">
              <a:extLst>
                <a:ext uri="{FF2B5EF4-FFF2-40B4-BE49-F238E27FC236}">
                  <a16:creationId xmlns:a16="http://schemas.microsoft.com/office/drawing/2014/main" id="{A7ADD6D3-5457-4CB4-8F0D-7F8C36AC0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668" y="3751904"/>
              <a:ext cx="450116" cy="3106096"/>
            </a:xfrm>
            <a:custGeom>
              <a:avLst/>
              <a:gdLst>
                <a:gd name="T0" fmla="*/ 302 w 302"/>
                <a:gd name="T1" fmla="*/ 0 h 2084"/>
                <a:gd name="T2" fmla="*/ 302 w 302"/>
                <a:gd name="T3" fmla="*/ 2084 h 2084"/>
                <a:gd name="T4" fmla="*/ 0 w 302"/>
                <a:gd name="T5" fmla="*/ 2084 h 2084"/>
                <a:gd name="T6" fmla="*/ 0 w 302"/>
                <a:gd name="T7" fmla="*/ 301 h 2084"/>
                <a:gd name="T8" fmla="*/ 302 w 302"/>
                <a:gd name="T9" fmla="*/ 0 h 2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084">
                  <a:moveTo>
                    <a:pt x="302" y="0"/>
                  </a:moveTo>
                  <a:lnTo>
                    <a:pt x="302" y="2084"/>
                  </a:lnTo>
                  <a:lnTo>
                    <a:pt x="0" y="2084"/>
                  </a:lnTo>
                  <a:lnTo>
                    <a:pt x="0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C7B7C244-474B-4D62-9200-9E767F34C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668" y="3751904"/>
              <a:ext cx="1010524" cy="448626"/>
            </a:xfrm>
            <a:custGeom>
              <a:avLst/>
              <a:gdLst>
                <a:gd name="T0" fmla="*/ 678 w 678"/>
                <a:gd name="T1" fmla="*/ 301 h 301"/>
                <a:gd name="T2" fmla="*/ 0 w 678"/>
                <a:gd name="T3" fmla="*/ 301 h 301"/>
                <a:gd name="T4" fmla="*/ 302 w 678"/>
                <a:gd name="T5" fmla="*/ 0 h 301"/>
                <a:gd name="T6" fmla="*/ 678 w 678"/>
                <a:gd name="T7" fmla="*/ 0 h 301"/>
                <a:gd name="T8" fmla="*/ 678 w 678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301">
                  <a:moveTo>
                    <a:pt x="678" y="301"/>
                  </a:moveTo>
                  <a:lnTo>
                    <a:pt x="0" y="301"/>
                  </a:lnTo>
                  <a:lnTo>
                    <a:pt x="302" y="0"/>
                  </a:lnTo>
                  <a:lnTo>
                    <a:pt x="678" y="0"/>
                  </a:lnTo>
                  <a:lnTo>
                    <a:pt x="678" y="3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66D2043A-D77F-4BE0-AC53-6E644659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3008" y="3537279"/>
              <a:ext cx="481416" cy="885327"/>
            </a:xfrm>
            <a:custGeom>
              <a:avLst/>
              <a:gdLst>
                <a:gd name="T0" fmla="*/ 323 w 323"/>
                <a:gd name="T1" fmla="*/ 297 h 594"/>
                <a:gd name="T2" fmla="*/ 0 w 323"/>
                <a:gd name="T3" fmla="*/ 0 h 594"/>
                <a:gd name="T4" fmla="*/ 0 w 323"/>
                <a:gd name="T5" fmla="*/ 297 h 594"/>
                <a:gd name="T6" fmla="*/ 0 w 323"/>
                <a:gd name="T7" fmla="*/ 594 h 594"/>
                <a:gd name="T8" fmla="*/ 323 w 323"/>
                <a:gd name="T9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594">
                  <a:moveTo>
                    <a:pt x="323" y="29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0" y="594"/>
                  </a:lnTo>
                  <a:lnTo>
                    <a:pt x="323" y="29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E295DEE0-B631-4A4B-8BF6-F406A01E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3008" y="3537279"/>
              <a:ext cx="481416" cy="885327"/>
            </a:xfrm>
            <a:custGeom>
              <a:avLst/>
              <a:gdLst>
                <a:gd name="T0" fmla="*/ 323 w 323"/>
                <a:gd name="T1" fmla="*/ 297 h 594"/>
                <a:gd name="T2" fmla="*/ 0 w 323"/>
                <a:gd name="T3" fmla="*/ 0 h 594"/>
                <a:gd name="T4" fmla="*/ 0 w 323"/>
                <a:gd name="T5" fmla="*/ 297 h 594"/>
                <a:gd name="T6" fmla="*/ 0 w 323"/>
                <a:gd name="T7" fmla="*/ 594 h 594"/>
                <a:gd name="T8" fmla="*/ 323 w 323"/>
                <a:gd name="T9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594">
                  <a:moveTo>
                    <a:pt x="323" y="29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0" y="594"/>
                  </a:lnTo>
                  <a:lnTo>
                    <a:pt x="323" y="297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5" name="Shape 826">
            <a:extLst>
              <a:ext uri="{FF2B5EF4-FFF2-40B4-BE49-F238E27FC236}">
                <a16:creationId xmlns:a16="http://schemas.microsoft.com/office/drawing/2014/main" id="{4DFCA312-8F8C-4011-8105-BC4356476AEE}"/>
              </a:ext>
            </a:extLst>
          </p:cNvPr>
          <p:cNvSpPr/>
          <p:nvPr/>
        </p:nvSpPr>
        <p:spPr>
          <a:xfrm flipH="1">
            <a:off x="4272393" y="2065685"/>
            <a:ext cx="819089" cy="819089"/>
          </a:xfrm>
          <a:prstGeom prst="diamond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6" name="Shape 196">
            <a:extLst>
              <a:ext uri="{FF2B5EF4-FFF2-40B4-BE49-F238E27FC236}">
                <a16:creationId xmlns:a16="http://schemas.microsoft.com/office/drawing/2014/main" id="{5DE5F808-7D8A-4DBA-9E34-1641C7AF02A5}"/>
              </a:ext>
            </a:extLst>
          </p:cNvPr>
          <p:cNvSpPr/>
          <p:nvPr/>
        </p:nvSpPr>
        <p:spPr>
          <a:xfrm>
            <a:off x="5294537" y="2140959"/>
            <a:ext cx="2956636" cy="66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IN" sz="1900" dirty="0">
                <a:solidFill>
                  <a:schemeClr val="tx1"/>
                </a:solidFill>
              </a:rPr>
              <a:t>Instant Access, </a:t>
            </a:r>
            <a:br>
              <a:rPr lang="en-IN" sz="1900" dirty="0">
                <a:solidFill>
                  <a:schemeClr val="tx1"/>
                </a:solidFill>
              </a:rPr>
            </a:br>
            <a:r>
              <a:rPr lang="en-IN" sz="1900" dirty="0">
                <a:solidFill>
                  <a:schemeClr val="tx1"/>
                </a:solidFill>
              </a:rPr>
              <a:t>Instant Information</a:t>
            </a:r>
          </a:p>
        </p:txBody>
      </p:sp>
      <p:sp>
        <p:nvSpPr>
          <p:cNvPr id="107" name="Shape 196">
            <a:extLst>
              <a:ext uri="{FF2B5EF4-FFF2-40B4-BE49-F238E27FC236}">
                <a16:creationId xmlns:a16="http://schemas.microsoft.com/office/drawing/2014/main" id="{A2839423-685C-4D4F-A5D3-6FF31FFDE71A}"/>
              </a:ext>
            </a:extLst>
          </p:cNvPr>
          <p:cNvSpPr/>
          <p:nvPr/>
        </p:nvSpPr>
        <p:spPr>
          <a:xfrm>
            <a:off x="5326621" y="4006352"/>
            <a:ext cx="1949058" cy="271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IN" sz="1900" dirty="0" err="1">
                <a:solidFill>
                  <a:schemeClr val="tx1"/>
                </a:solidFill>
              </a:rPr>
              <a:t>Robo</a:t>
            </a:r>
            <a:r>
              <a:rPr lang="en-IN" sz="1900" dirty="0">
                <a:solidFill>
                  <a:schemeClr val="tx1"/>
                </a:solidFill>
              </a:rPr>
              <a:t>-advisors</a:t>
            </a:r>
          </a:p>
        </p:txBody>
      </p:sp>
      <p:sp>
        <p:nvSpPr>
          <p:cNvPr id="108" name="Shape 196">
            <a:extLst>
              <a:ext uri="{FF2B5EF4-FFF2-40B4-BE49-F238E27FC236}">
                <a16:creationId xmlns:a16="http://schemas.microsoft.com/office/drawing/2014/main" id="{AFE2B90C-A199-4260-BC86-BF45846F729B}"/>
              </a:ext>
            </a:extLst>
          </p:cNvPr>
          <p:cNvSpPr/>
          <p:nvPr/>
        </p:nvSpPr>
        <p:spPr>
          <a:xfrm>
            <a:off x="8875002" y="2074208"/>
            <a:ext cx="2538380" cy="631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IN" sz="1900" dirty="0">
                <a:solidFill>
                  <a:schemeClr val="tx1"/>
                </a:solidFill>
              </a:rPr>
              <a:t>Analysis of the unstructured data</a:t>
            </a:r>
          </a:p>
        </p:txBody>
      </p:sp>
      <p:sp>
        <p:nvSpPr>
          <p:cNvPr id="109" name="Shape 196">
            <a:extLst>
              <a:ext uri="{FF2B5EF4-FFF2-40B4-BE49-F238E27FC236}">
                <a16:creationId xmlns:a16="http://schemas.microsoft.com/office/drawing/2014/main" id="{B33461A5-F5AA-4F0C-BAC8-7128995A51DA}"/>
              </a:ext>
            </a:extLst>
          </p:cNvPr>
          <p:cNvSpPr/>
          <p:nvPr/>
        </p:nvSpPr>
        <p:spPr>
          <a:xfrm>
            <a:off x="8858959" y="4058656"/>
            <a:ext cx="2349771" cy="271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IN" sz="1900" dirty="0">
                <a:solidFill>
                  <a:schemeClr val="tx1"/>
                </a:solidFill>
              </a:rPr>
              <a:t>Increased transparency</a:t>
            </a:r>
          </a:p>
        </p:txBody>
      </p:sp>
      <p:sp>
        <p:nvSpPr>
          <p:cNvPr id="110" name="Shape 826">
            <a:extLst>
              <a:ext uri="{FF2B5EF4-FFF2-40B4-BE49-F238E27FC236}">
                <a16:creationId xmlns:a16="http://schemas.microsoft.com/office/drawing/2014/main" id="{C5857BB2-3176-4BBF-B0BD-BBF4B29CAD4A}"/>
              </a:ext>
            </a:extLst>
          </p:cNvPr>
          <p:cNvSpPr/>
          <p:nvPr/>
        </p:nvSpPr>
        <p:spPr>
          <a:xfrm flipH="1">
            <a:off x="4243002" y="3732811"/>
            <a:ext cx="819089" cy="81908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14288" tIns="14288" rIns="14288" bIns="14288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2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11" name="Shape 826">
            <a:extLst>
              <a:ext uri="{FF2B5EF4-FFF2-40B4-BE49-F238E27FC236}">
                <a16:creationId xmlns:a16="http://schemas.microsoft.com/office/drawing/2014/main" id="{3834F685-D88F-4779-9189-FB1688F8C3AA}"/>
              </a:ext>
            </a:extLst>
          </p:cNvPr>
          <p:cNvSpPr/>
          <p:nvPr/>
        </p:nvSpPr>
        <p:spPr>
          <a:xfrm flipH="1">
            <a:off x="7755682" y="2061004"/>
            <a:ext cx="819089" cy="819089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400000"/>
          </a:ln>
        </p:spPr>
        <p:txBody>
          <a:bodyPr lIns="14288" tIns="14288" rIns="14288" bIns="14288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3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12" name="Shape 826">
            <a:extLst>
              <a:ext uri="{FF2B5EF4-FFF2-40B4-BE49-F238E27FC236}">
                <a16:creationId xmlns:a16="http://schemas.microsoft.com/office/drawing/2014/main" id="{560B00D4-1120-4867-BF82-8C9644346794}"/>
              </a:ext>
            </a:extLst>
          </p:cNvPr>
          <p:cNvSpPr/>
          <p:nvPr/>
        </p:nvSpPr>
        <p:spPr>
          <a:xfrm flipH="1">
            <a:off x="7739640" y="3771841"/>
            <a:ext cx="819089" cy="819089"/>
          </a:xfrm>
          <a:prstGeom prst="diamond">
            <a:avLst/>
          </a:prstGeom>
          <a:solidFill>
            <a:srgbClr val="FDB813"/>
          </a:solidFill>
          <a:ln w="12700">
            <a:noFill/>
            <a:miter lim="400000"/>
          </a:ln>
        </p:spPr>
        <p:txBody>
          <a:bodyPr lIns="14288" tIns="14288" rIns="14288" bIns="14288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4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0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68" y="3224303"/>
            <a:ext cx="1184954" cy="2145837"/>
          </a:xfr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97" y="2746824"/>
            <a:ext cx="1587273" cy="3100794"/>
          </a:xfrm>
          <a:prstGeom prst="rect">
            <a:avLst/>
          </a:prstGeo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r="16"/>
          <a:stretch>
            <a:fillRect/>
          </a:stretch>
        </p:blipFill>
        <p:spPr>
          <a:xfrm>
            <a:off x="5473207" y="3224303"/>
            <a:ext cx="1208088" cy="2149475"/>
          </a:xfr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42" y="2723332"/>
            <a:ext cx="1587273" cy="310079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98" y="2736584"/>
            <a:ext cx="1587273" cy="3100794"/>
          </a:xfrm>
          <a:prstGeom prst="rect">
            <a:avLst/>
          </a:prstGeo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76" y="3173699"/>
            <a:ext cx="1208087" cy="2188385"/>
          </a:xfrm>
          <a:prstGeom prst="rect">
            <a:avLst/>
          </a:prstGeom>
        </p:spPr>
      </p:pic>
      <p:sp>
        <p:nvSpPr>
          <p:cNvPr id="25" name="Parallelogram 24">
            <a:extLst>
              <a:ext uri="{FF2B5EF4-FFF2-40B4-BE49-F238E27FC236}">
                <a16:creationId xmlns:a16="http://schemas.microsoft.com/office/drawing/2014/main" id="{FABE11F7-C8EF-4175-9931-E249B8E111BB}"/>
              </a:ext>
            </a:extLst>
          </p:cNvPr>
          <p:cNvSpPr/>
          <p:nvPr/>
        </p:nvSpPr>
        <p:spPr>
          <a:xfrm>
            <a:off x="6240133" y="4876797"/>
            <a:ext cx="1351721" cy="485288"/>
          </a:xfrm>
          <a:prstGeom prst="parallelogram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EE0FA-5DEB-4578-AA93-BCB410B72923}"/>
              </a:ext>
            </a:extLst>
          </p:cNvPr>
          <p:cNvGrpSpPr/>
          <p:nvPr/>
        </p:nvGrpSpPr>
        <p:grpSpPr>
          <a:xfrm>
            <a:off x="2272646" y="1682387"/>
            <a:ext cx="1172818" cy="116465"/>
            <a:chOff x="0" y="2533035"/>
            <a:chExt cx="1563757" cy="15528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C568ED-1612-4751-9145-4CDFCC52F84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3D8624-2302-4CB6-8351-79D835969A23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D0226EA9-4089-451B-8EEE-80EAB3979458}"/>
              </a:ext>
            </a:extLst>
          </p:cNvPr>
          <p:cNvSpPr/>
          <p:nvPr/>
        </p:nvSpPr>
        <p:spPr>
          <a:xfrm>
            <a:off x="9663128" y="1592681"/>
            <a:ext cx="228600" cy="2286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79BF463-ECEC-45F1-A989-EB213A64DD20}"/>
              </a:ext>
            </a:extLst>
          </p:cNvPr>
          <p:cNvSpPr/>
          <p:nvPr/>
        </p:nvSpPr>
        <p:spPr>
          <a:xfrm>
            <a:off x="9142135" y="4876797"/>
            <a:ext cx="1351721" cy="485288"/>
          </a:xfrm>
          <a:prstGeom prst="parallelogram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Shape 196">
            <a:extLst>
              <a:ext uri="{FF2B5EF4-FFF2-40B4-BE49-F238E27FC236}">
                <a16:creationId xmlns:a16="http://schemas.microsoft.com/office/drawing/2014/main" id="{58F1E2F0-F3A1-4E10-8A2B-47B5B179D62B}"/>
              </a:ext>
            </a:extLst>
          </p:cNvPr>
          <p:cNvSpPr/>
          <p:nvPr/>
        </p:nvSpPr>
        <p:spPr>
          <a:xfrm>
            <a:off x="9450954" y="4828437"/>
            <a:ext cx="1004782" cy="57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sz="1100" dirty="0" err="1">
                <a:solidFill>
                  <a:schemeClr val="bg1"/>
                </a:solidFill>
              </a:rPr>
              <a:t>Newsystock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26" name="Shape 196">
            <a:extLst>
              <a:ext uri="{FF2B5EF4-FFF2-40B4-BE49-F238E27FC236}">
                <a16:creationId xmlns:a16="http://schemas.microsoft.com/office/drawing/2014/main" id="{8DD82499-FC02-4E4B-953F-3AC16FED77AE}"/>
              </a:ext>
            </a:extLst>
          </p:cNvPr>
          <p:cNvSpPr/>
          <p:nvPr/>
        </p:nvSpPr>
        <p:spPr>
          <a:xfrm>
            <a:off x="6608011" y="4834596"/>
            <a:ext cx="815363" cy="57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sz="1100" dirty="0" err="1">
                <a:solidFill>
                  <a:schemeClr val="bg1"/>
                </a:solidFill>
              </a:rPr>
              <a:t>Chaojiaoyi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9090F774-D1E2-4646-95E5-FE45E952A338}"/>
              </a:ext>
            </a:extLst>
          </p:cNvPr>
          <p:cNvSpPr/>
          <p:nvPr/>
        </p:nvSpPr>
        <p:spPr>
          <a:xfrm>
            <a:off x="3378358" y="4858664"/>
            <a:ext cx="1351721" cy="485288"/>
          </a:xfrm>
          <a:prstGeom prst="parallelogram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8" name="Shape 196">
            <a:extLst>
              <a:ext uri="{FF2B5EF4-FFF2-40B4-BE49-F238E27FC236}">
                <a16:creationId xmlns:a16="http://schemas.microsoft.com/office/drawing/2014/main" id="{4DE0E670-870D-4082-ABB3-89F0F1D934DB}"/>
              </a:ext>
            </a:extLst>
          </p:cNvPr>
          <p:cNvSpPr/>
          <p:nvPr/>
        </p:nvSpPr>
        <p:spPr>
          <a:xfrm>
            <a:off x="3695041" y="4834414"/>
            <a:ext cx="934600" cy="57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sz="1100" dirty="0">
                <a:solidFill>
                  <a:schemeClr val="bg1"/>
                </a:solidFill>
              </a:rPr>
              <a:t>Stock Watch 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66B7C-15B9-4413-BBAC-4AEE9391A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653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Different applications in the emerging markets and in different geographies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2703443" y="2435084"/>
            <a:ext cx="901700" cy="30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India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44091" y="2416266"/>
            <a:ext cx="901700" cy="30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China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181216" y="2333716"/>
            <a:ext cx="1322388" cy="30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South Korea </a:t>
            </a:r>
          </a:p>
        </p:txBody>
      </p:sp>
    </p:spTree>
    <p:extLst>
      <p:ext uri="{BB962C8B-B14F-4D97-AF65-F5344CB8AC3E}">
        <p14:creationId xmlns:p14="http://schemas.microsoft.com/office/powerpoint/2010/main" val="174429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6" grpId="0" animBg="1"/>
      <p:bldP spid="24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/>
          <p:cNvSpPr/>
          <p:nvPr/>
        </p:nvSpPr>
        <p:spPr>
          <a:xfrm>
            <a:off x="1381141" y="13252"/>
            <a:ext cx="4270664" cy="6467061"/>
          </a:xfrm>
          <a:custGeom>
            <a:avLst/>
            <a:gdLst>
              <a:gd name="connsiteX0" fmla="*/ 1 w 5694218"/>
              <a:gd name="connsiteY0" fmla="*/ 0 h 6858000"/>
              <a:gd name="connsiteX1" fmla="*/ 2168170 w 5694218"/>
              <a:gd name="connsiteY1" fmla="*/ 0 h 6858000"/>
              <a:gd name="connsiteX2" fmla="*/ 2493819 w 5694218"/>
              <a:gd name="connsiteY2" fmla="*/ 0 h 6858000"/>
              <a:gd name="connsiteX3" fmla="*/ 3124266 w 5694218"/>
              <a:gd name="connsiteY3" fmla="*/ 0 h 6858000"/>
              <a:gd name="connsiteX4" fmla="*/ 5694218 w 5694218"/>
              <a:gd name="connsiteY4" fmla="*/ 6858000 h 6858000"/>
              <a:gd name="connsiteX5" fmla="*/ 2493819 w 5694218"/>
              <a:gd name="connsiteY5" fmla="*/ 6858000 h 6858000"/>
              <a:gd name="connsiteX6" fmla="*/ 1 w 5694218"/>
              <a:gd name="connsiteY6" fmla="*/ 6858000 h 6858000"/>
              <a:gd name="connsiteX7" fmla="*/ 0 w 5694218"/>
              <a:gd name="connsiteY7" fmla="*/ 6858000 h 6858000"/>
              <a:gd name="connsiteX8" fmla="*/ 0 w 5694218"/>
              <a:gd name="connsiteY8" fmla="*/ 5785832 h 6858000"/>
              <a:gd name="connsiteX9" fmla="*/ 1 w 5694218"/>
              <a:gd name="connsiteY9" fmla="*/ 5785829 h 6858000"/>
              <a:gd name="connsiteX10" fmla="*/ 1 w 569421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94218" h="6858000">
                <a:moveTo>
                  <a:pt x="1" y="0"/>
                </a:moveTo>
                <a:lnTo>
                  <a:pt x="2168170" y="0"/>
                </a:lnTo>
                <a:lnTo>
                  <a:pt x="2493819" y="0"/>
                </a:lnTo>
                <a:lnTo>
                  <a:pt x="3124266" y="0"/>
                </a:lnTo>
                <a:lnTo>
                  <a:pt x="5694218" y="6858000"/>
                </a:lnTo>
                <a:lnTo>
                  <a:pt x="2493819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5785832"/>
                </a:lnTo>
                <a:lnTo>
                  <a:pt x="1" y="5785829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lumMod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57" y="1527632"/>
            <a:ext cx="2706248" cy="3802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48739A-36F8-4B57-9851-C8D568190C9E}"/>
              </a:ext>
            </a:extLst>
          </p:cNvPr>
          <p:cNvSpPr txBox="1"/>
          <p:nvPr/>
        </p:nvSpPr>
        <p:spPr>
          <a:xfrm>
            <a:off x="6401568" y="2093634"/>
            <a:ext cx="25199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5FFEFBD-A042-4391-B936-F58D8A15DB61}"/>
              </a:ext>
            </a:extLst>
          </p:cNvPr>
          <p:cNvSpPr/>
          <p:nvPr/>
        </p:nvSpPr>
        <p:spPr>
          <a:xfrm>
            <a:off x="6615257" y="1670387"/>
            <a:ext cx="228600" cy="19706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0" name="Shape 243">
            <a:extLst>
              <a:ext uri="{FF2B5EF4-FFF2-40B4-BE49-F238E27FC236}">
                <a16:creationId xmlns:a16="http://schemas.microsoft.com/office/drawing/2014/main" id="{F550CAED-16D1-47C1-BBB1-61B0148AA9BB}"/>
              </a:ext>
            </a:extLst>
          </p:cNvPr>
          <p:cNvSpPr/>
          <p:nvPr/>
        </p:nvSpPr>
        <p:spPr>
          <a:xfrm>
            <a:off x="6401567" y="3612610"/>
            <a:ext cx="594378" cy="59437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sz="1500"/>
          </a:p>
        </p:txBody>
      </p:sp>
      <p:sp>
        <p:nvSpPr>
          <p:cNvPr id="21" name="Shape 246">
            <a:extLst>
              <a:ext uri="{FF2B5EF4-FFF2-40B4-BE49-F238E27FC236}">
                <a16:creationId xmlns:a16="http://schemas.microsoft.com/office/drawing/2014/main" id="{050E9FD2-F70D-4844-B5B4-B322F72CF617}"/>
              </a:ext>
            </a:extLst>
          </p:cNvPr>
          <p:cNvSpPr/>
          <p:nvPr/>
        </p:nvSpPr>
        <p:spPr>
          <a:xfrm>
            <a:off x="6401567" y="4366753"/>
            <a:ext cx="594378" cy="59437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sz="1500"/>
          </a:p>
        </p:txBody>
      </p:sp>
      <p:sp>
        <p:nvSpPr>
          <p:cNvPr id="22" name="Shape 196">
            <a:extLst>
              <a:ext uri="{FF2B5EF4-FFF2-40B4-BE49-F238E27FC236}">
                <a16:creationId xmlns:a16="http://schemas.microsoft.com/office/drawing/2014/main" id="{3E7FCFEE-C33C-43AA-B354-D84EF447CAD5}"/>
              </a:ext>
            </a:extLst>
          </p:cNvPr>
          <p:cNvSpPr/>
          <p:nvPr/>
        </p:nvSpPr>
        <p:spPr>
          <a:xfrm>
            <a:off x="7152709" y="3748288"/>
            <a:ext cx="3210491" cy="25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Revolutionized the process</a:t>
            </a:r>
          </a:p>
        </p:txBody>
      </p:sp>
      <p:sp>
        <p:nvSpPr>
          <p:cNvPr id="24" name="Shape 196">
            <a:extLst>
              <a:ext uri="{FF2B5EF4-FFF2-40B4-BE49-F238E27FC236}">
                <a16:creationId xmlns:a16="http://schemas.microsoft.com/office/drawing/2014/main" id="{C14735A3-5AEC-450F-AF9F-2D00E1913BCC}"/>
              </a:ext>
            </a:extLst>
          </p:cNvPr>
          <p:cNvSpPr/>
          <p:nvPr/>
        </p:nvSpPr>
        <p:spPr>
          <a:xfrm>
            <a:off x="7152709" y="4488501"/>
            <a:ext cx="3210491" cy="25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Democratized the system</a:t>
            </a:r>
          </a:p>
        </p:txBody>
      </p:sp>
      <p:sp>
        <p:nvSpPr>
          <p:cNvPr id="28" name="Shape 2786">
            <a:extLst>
              <a:ext uri="{FF2B5EF4-FFF2-40B4-BE49-F238E27FC236}">
                <a16:creationId xmlns:a16="http://schemas.microsoft.com/office/drawing/2014/main" id="{733FBD24-EFEB-4D8A-BF9B-561B7F45E250}"/>
              </a:ext>
            </a:extLst>
          </p:cNvPr>
          <p:cNvSpPr/>
          <p:nvPr/>
        </p:nvSpPr>
        <p:spPr>
          <a:xfrm>
            <a:off x="6552630" y="3748288"/>
            <a:ext cx="307750" cy="279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B18995F-C7FA-41D1-9AC7-E6C30DBCE6B1}"/>
              </a:ext>
            </a:extLst>
          </p:cNvPr>
          <p:cNvSpPr/>
          <p:nvPr/>
        </p:nvSpPr>
        <p:spPr>
          <a:xfrm>
            <a:off x="9721236" y="2924630"/>
            <a:ext cx="228600" cy="2286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33" y="1852610"/>
            <a:ext cx="2446418" cy="3108522"/>
          </a:xfrm>
          <a:prstGeom prst="rect">
            <a:avLst/>
          </a:prstGeom>
        </p:spPr>
      </p:pic>
      <p:sp>
        <p:nvSpPr>
          <p:cNvPr id="30" name="Shape 246">
            <a:extLst>
              <a:ext uri="{FF2B5EF4-FFF2-40B4-BE49-F238E27FC236}">
                <a16:creationId xmlns:a16="http://schemas.microsoft.com/office/drawing/2014/main" id="{050E9FD2-F70D-4844-B5B4-B322F72CF617}"/>
              </a:ext>
            </a:extLst>
          </p:cNvPr>
          <p:cNvSpPr/>
          <p:nvPr/>
        </p:nvSpPr>
        <p:spPr>
          <a:xfrm>
            <a:off x="6401567" y="5197239"/>
            <a:ext cx="594378" cy="594379"/>
          </a:xfrm>
          <a:prstGeom prst="ellipse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sz="1500"/>
          </a:p>
        </p:txBody>
      </p:sp>
      <p:sp>
        <p:nvSpPr>
          <p:cNvPr id="31" name="Shape 196">
            <a:extLst>
              <a:ext uri="{FF2B5EF4-FFF2-40B4-BE49-F238E27FC236}">
                <a16:creationId xmlns:a16="http://schemas.microsoft.com/office/drawing/2014/main" id="{C14735A3-5AEC-450F-AF9F-2D00E1913BCC}"/>
              </a:ext>
            </a:extLst>
          </p:cNvPr>
          <p:cNvSpPr/>
          <p:nvPr/>
        </p:nvSpPr>
        <p:spPr>
          <a:xfrm>
            <a:off x="7152709" y="5354433"/>
            <a:ext cx="3210491" cy="25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 algn="l">
              <a:lnSpc>
                <a:spcPct val="120000"/>
              </a:lnSpc>
              <a:defRPr sz="3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Never miss the opportunity</a:t>
            </a:r>
          </a:p>
        </p:txBody>
      </p:sp>
      <p:sp>
        <p:nvSpPr>
          <p:cNvPr id="33" name="Shape 2777">
            <a:extLst>
              <a:ext uri="{FF2B5EF4-FFF2-40B4-BE49-F238E27FC236}">
                <a16:creationId xmlns:a16="http://schemas.microsoft.com/office/drawing/2014/main" id="{27BE47E2-2024-475F-A92D-C3B31526EF5A}"/>
              </a:ext>
            </a:extLst>
          </p:cNvPr>
          <p:cNvSpPr/>
          <p:nvPr/>
        </p:nvSpPr>
        <p:spPr>
          <a:xfrm>
            <a:off x="6594517" y="5344599"/>
            <a:ext cx="223979" cy="307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3" name="Shape 2617">
            <a:extLst>
              <a:ext uri="{FF2B5EF4-FFF2-40B4-BE49-F238E27FC236}">
                <a16:creationId xmlns:a16="http://schemas.microsoft.com/office/drawing/2014/main" id="{53ACD231-9372-4227-9DCE-B7618A320EE0}"/>
              </a:ext>
            </a:extLst>
          </p:cNvPr>
          <p:cNvSpPr/>
          <p:nvPr/>
        </p:nvSpPr>
        <p:spPr>
          <a:xfrm>
            <a:off x="6536265" y="4521139"/>
            <a:ext cx="303580" cy="230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6143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8" grpId="0" animBg="1"/>
      <p:bldP spid="30" grpId="0" animBg="1"/>
      <p:bldP spid="31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" b="180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extBox 3"/>
          <p:cNvSpPr txBox="1"/>
          <p:nvPr/>
        </p:nvSpPr>
        <p:spPr>
          <a:xfrm>
            <a:off x="6096000" y="4048386"/>
            <a:ext cx="7580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  <a:latin typeface="+mj-lt"/>
              </a:rPr>
              <a:t>Greig Paul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97642" y="3493168"/>
            <a:ext cx="97197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FDB813"/>
                </a:solidFill>
                <a:latin typeface="+mj-lt"/>
              </a:rPr>
              <a:t>Guest Speaker</a:t>
            </a:r>
          </a:p>
          <a:p>
            <a:endParaRPr lang="en-GB" sz="6000" b="1" dirty="0">
              <a:solidFill>
                <a:srgbClr val="FDB813"/>
              </a:solidFill>
              <a:latin typeface="+mj-lt"/>
            </a:endParaRPr>
          </a:p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Cybersecurity &amp; FinTech specialist</a:t>
            </a:r>
          </a:p>
        </p:txBody>
      </p:sp>
    </p:spTree>
    <p:extLst>
      <p:ext uri="{BB962C8B-B14F-4D97-AF65-F5344CB8AC3E}">
        <p14:creationId xmlns:p14="http://schemas.microsoft.com/office/powerpoint/2010/main" val="32918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b="7826"/>
          <a:stretch>
            <a:fillRect/>
          </a:stretch>
        </p:blipFill>
        <p:spPr>
          <a:solidFill>
            <a:schemeClr val="bg1">
              <a:lumMod val="90000"/>
            </a:scheme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C3728B-C853-49AD-A911-CBD67B799539}"/>
              </a:ext>
            </a:extLst>
          </p:cNvPr>
          <p:cNvSpPr/>
          <p:nvPr/>
        </p:nvSpPr>
        <p:spPr>
          <a:xfrm>
            <a:off x="1141777" y="1809750"/>
            <a:ext cx="9908447" cy="3257550"/>
          </a:xfrm>
          <a:prstGeom prst="rect">
            <a:avLst/>
          </a:prstGeom>
          <a:solidFill>
            <a:schemeClr val="bg1">
              <a:alpha val="3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0B3E2-76EB-4A7F-8A1F-B45B1C7606A2}"/>
              </a:ext>
            </a:extLst>
          </p:cNvPr>
          <p:cNvSpPr txBox="1"/>
          <p:nvPr/>
        </p:nvSpPr>
        <p:spPr>
          <a:xfrm>
            <a:off x="1975435" y="2267189"/>
            <a:ext cx="824113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b="1" spc="350" dirty="0">
                <a:solidFill>
                  <a:srgbClr val="FDB813"/>
                </a:solidFill>
                <a:ea typeface="Lato Bold" panose="020F0502020204030203" pitchFamily="34" charset="0"/>
                <a:cs typeface="Lato Bold" panose="020F0502020204030203" pitchFamily="34" charset="0"/>
              </a:rPr>
              <a:t>Glasgow University FinTech Society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D4CB1-EE91-45D7-8324-E5591282A85B}"/>
              </a:ext>
            </a:extLst>
          </p:cNvPr>
          <p:cNvSpPr txBox="1"/>
          <p:nvPr/>
        </p:nvSpPr>
        <p:spPr>
          <a:xfrm>
            <a:off x="3490727" y="4203627"/>
            <a:ext cx="563155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ea typeface="Lato Medium" panose="020F0502020204030203" pitchFamily="34" charset="0"/>
                <a:cs typeface="Lato Medium" panose="020F0502020204030203" pitchFamily="34" charset="0"/>
              </a:rPr>
              <a:t>Plans for Semester 2 &amp; How to get involved</a:t>
            </a:r>
            <a:endParaRPr lang="en-US" sz="2200" b="1" dirty="0">
              <a:solidFill>
                <a:schemeClr val="bg1"/>
              </a:solidFill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71FA1D-C874-4008-8068-0D6B0DC42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3" y="182337"/>
            <a:ext cx="3654375" cy="14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73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plans for Semester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/>
              <a:t>Workshops:</a:t>
            </a:r>
          </a:p>
          <a:p>
            <a:pPr lvl="1"/>
            <a:r>
              <a:rPr lang="en-GB" sz="2000" dirty="0"/>
              <a:t>Artificial Intelligence (AI) – end-January</a:t>
            </a:r>
          </a:p>
          <a:p>
            <a:pPr lvl="1"/>
            <a:r>
              <a:rPr lang="en-GB" sz="2000" dirty="0"/>
              <a:t>Ethics &amp; Regulations – mid-February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en-GB" sz="2000" b="1" dirty="0"/>
              <a:t>Lab tutorial:</a:t>
            </a:r>
          </a:p>
          <a:p>
            <a:pPr lvl="1"/>
            <a:r>
              <a:rPr lang="en-GB" sz="2000" dirty="0"/>
              <a:t>Algorithmic trading – early-March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en-GB" sz="2000" b="1" dirty="0"/>
              <a:t>Applied </a:t>
            </a:r>
            <a:r>
              <a:rPr lang="en-GB" sz="2000" b="1" dirty="0" err="1"/>
              <a:t>FinTech</a:t>
            </a:r>
            <a:r>
              <a:rPr lang="en-GB" sz="2000" b="1" dirty="0"/>
              <a:t> Project </a:t>
            </a:r>
            <a:r>
              <a:rPr lang="en-GB" sz="2000" dirty="0"/>
              <a:t>with a real-world organisation – semester-long</a:t>
            </a:r>
            <a:br>
              <a:rPr lang="en-GB" sz="2000" dirty="0"/>
            </a:br>
            <a:r>
              <a:rPr lang="en-GB" sz="2000" dirty="0"/>
              <a:t>(to be confirmed)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ASBS’s panel event </a:t>
            </a:r>
            <a:r>
              <a:rPr lang="en-GB" sz="2000" dirty="0"/>
              <a:t>with speakers from </a:t>
            </a:r>
            <a:r>
              <a:rPr lang="en-GB" sz="2000" dirty="0" err="1"/>
              <a:t>FinTech</a:t>
            </a:r>
            <a:r>
              <a:rPr lang="en-GB" sz="2000" dirty="0"/>
              <a:t> space (7</a:t>
            </a:r>
            <a:r>
              <a:rPr lang="en-GB" sz="2000" baseline="30000" dirty="0"/>
              <a:t>th</a:t>
            </a:r>
            <a:r>
              <a:rPr lang="en-GB" sz="2000" dirty="0"/>
              <a:t> February)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DC9B1-D05B-4357-8BDE-18ADD94C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1174-ECCE-400C-ABBD-19907FA3EAC9}" type="slidenum">
              <a:rPr lang="en-GB" smtClean="0"/>
              <a:t>27</a:t>
            </a:fld>
            <a:endParaRPr lang="en-GB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812" y="1690688"/>
            <a:ext cx="2802939" cy="28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88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/>
              <a:t>Each workshop run by group of 4-5 students who express interest in the given topic.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Stages:</a:t>
            </a:r>
          </a:p>
          <a:p>
            <a:pPr marL="514350" indent="-514350">
              <a:buAutoNum type="arabicParenR"/>
            </a:pPr>
            <a:r>
              <a:rPr lang="en-GB" sz="2000" dirty="0"/>
              <a:t>The workshop team engages in a </a:t>
            </a:r>
            <a:r>
              <a:rPr lang="en-GB" sz="2000" b="1" dirty="0"/>
              <a:t>research</a:t>
            </a:r>
            <a:r>
              <a:rPr lang="en-GB" sz="2000" dirty="0"/>
              <a:t> about the specific FinTech topic.</a:t>
            </a:r>
            <a:br>
              <a:rPr lang="en-GB" sz="2000" dirty="0"/>
            </a:br>
            <a:r>
              <a:rPr lang="en-GB" sz="2000" dirty="0"/>
              <a:t>(Artificial Intelligence / Ethics &amp; Regulations)</a:t>
            </a:r>
          </a:p>
          <a:p>
            <a:pPr marL="514350" indent="-514350">
              <a:buAutoNum type="arabicParenR"/>
            </a:pPr>
            <a:r>
              <a:rPr lang="en-GB" sz="2000" dirty="0"/>
              <a:t>The team prepares a (1) </a:t>
            </a:r>
            <a:r>
              <a:rPr lang="en-GB" sz="2000" b="1" dirty="0"/>
              <a:t>Report</a:t>
            </a:r>
            <a:r>
              <a:rPr lang="en-GB" sz="2000" dirty="0"/>
              <a:t> and (2) </a:t>
            </a:r>
            <a:r>
              <a:rPr lang="en-GB" sz="2000" b="1" dirty="0"/>
              <a:t>Presentation</a:t>
            </a:r>
            <a:r>
              <a:rPr lang="en-GB" sz="2000" dirty="0"/>
              <a:t> slides based on </a:t>
            </a:r>
            <a:br>
              <a:rPr lang="en-GB" sz="2000" dirty="0"/>
            </a:br>
            <a:r>
              <a:rPr lang="en-GB" sz="2000" dirty="0"/>
              <a:t>the report</a:t>
            </a:r>
          </a:p>
          <a:p>
            <a:pPr marL="514350" indent="-514350">
              <a:buAutoNum type="arabicParenR"/>
            </a:pPr>
            <a:r>
              <a:rPr lang="en-GB" sz="2000" dirty="0"/>
              <a:t>The team </a:t>
            </a:r>
            <a:r>
              <a:rPr lang="en-GB" sz="2000" b="1" dirty="0"/>
              <a:t>delivers a presentation </a:t>
            </a:r>
            <a:r>
              <a:rPr lang="en-GB" sz="2000" dirty="0"/>
              <a:t>on the day of the workshop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Furthermore, a </a:t>
            </a:r>
            <a:r>
              <a:rPr lang="en-GB" sz="2000" b="1" dirty="0"/>
              <a:t>guest speaker </a:t>
            </a:r>
            <a:r>
              <a:rPr lang="en-GB" sz="2000" dirty="0"/>
              <a:t>is invited to the workshop to provide additional perspective on the topic.</a:t>
            </a:r>
          </a:p>
          <a:p>
            <a:endParaRPr lang="en-GB" sz="20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EB9E544-CE9D-4E6C-85C6-3CFEC99BE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1174-ECCE-400C-ABBD-19907FA3EAC9}" type="slidenum">
              <a:rPr lang="en-GB" smtClean="0"/>
              <a:t>28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3A942E-25EB-460F-9950-2591212A8E0B}"/>
              </a:ext>
            </a:extLst>
          </p:cNvPr>
          <p:cNvGrpSpPr/>
          <p:nvPr/>
        </p:nvGrpSpPr>
        <p:grpSpPr>
          <a:xfrm>
            <a:off x="9368589" y="2358189"/>
            <a:ext cx="1806739" cy="2766413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5" name="Freeform 63">
              <a:extLst>
                <a:ext uri="{FF2B5EF4-FFF2-40B4-BE49-F238E27FC236}">
                  <a16:creationId xmlns:a16="http://schemas.microsoft.com/office/drawing/2014/main" id="{B36B9DBF-5F9A-464D-824A-658FA63CA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6" name="Rectangle 55">
              <a:extLst>
                <a:ext uri="{FF2B5EF4-FFF2-40B4-BE49-F238E27FC236}">
                  <a16:creationId xmlns:a16="http://schemas.microsoft.com/office/drawing/2014/main" id="{DDC2B509-0259-4705-8D7E-A29A866E2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7" name="Rectangle 56">
              <a:extLst>
                <a:ext uri="{FF2B5EF4-FFF2-40B4-BE49-F238E27FC236}">
                  <a16:creationId xmlns:a16="http://schemas.microsoft.com/office/drawing/2014/main" id="{3996029C-6E26-4FE3-9368-73283043A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D33ED915-4BD1-44AE-9296-0A6A754B2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9" name="Rectangle 58">
              <a:extLst>
                <a:ext uri="{FF2B5EF4-FFF2-40B4-BE49-F238E27FC236}">
                  <a16:creationId xmlns:a16="http://schemas.microsoft.com/office/drawing/2014/main" id="{9AAAA5AF-5C35-49C4-A892-A65D01277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0" name="Rectangle 59">
              <a:extLst>
                <a:ext uri="{FF2B5EF4-FFF2-40B4-BE49-F238E27FC236}">
                  <a16:creationId xmlns:a16="http://schemas.microsoft.com/office/drawing/2014/main" id="{12ED1034-6EDE-43B2-8290-90B3DDEAB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" name="Rectangle 60">
              <a:extLst>
                <a:ext uri="{FF2B5EF4-FFF2-40B4-BE49-F238E27FC236}">
                  <a16:creationId xmlns:a16="http://schemas.microsoft.com/office/drawing/2014/main" id="{D5B7F148-A0C9-448A-B411-C3FBE83D7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2" name="Rectangle 61">
              <a:extLst>
                <a:ext uri="{FF2B5EF4-FFF2-40B4-BE49-F238E27FC236}">
                  <a16:creationId xmlns:a16="http://schemas.microsoft.com/office/drawing/2014/main" id="{4978C792-9C5B-4DD2-B464-C39A63114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2F2C5371-E8F5-473E-905F-1B06FC2164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2C1FB338-1B86-451D-8868-C105B68F2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5" name="Rectangle 65">
              <a:extLst>
                <a:ext uri="{FF2B5EF4-FFF2-40B4-BE49-F238E27FC236}">
                  <a16:creationId xmlns:a16="http://schemas.microsoft.com/office/drawing/2014/main" id="{71CD2599-C796-4BD1-BEFC-1C7C23445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3CE7757E-96CD-40C0-B225-061173828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7" name="Rectangle 67">
              <a:extLst>
                <a:ext uri="{FF2B5EF4-FFF2-40B4-BE49-F238E27FC236}">
                  <a16:creationId xmlns:a16="http://schemas.microsoft.com/office/drawing/2014/main" id="{9D243F91-AFFD-4667-9645-77DC88B00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8" name="Rectangle 68">
              <a:extLst>
                <a:ext uri="{FF2B5EF4-FFF2-40B4-BE49-F238E27FC236}">
                  <a16:creationId xmlns:a16="http://schemas.microsoft.com/office/drawing/2014/main" id="{F9423620-4736-470D-8313-EB3591EC8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9" name="Rectangle 69">
              <a:extLst>
                <a:ext uri="{FF2B5EF4-FFF2-40B4-BE49-F238E27FC236}">
                  <a16:creationId xmlns:a16="http://schemas.microsoft.com/office/drawing/2014/main" id="{1D57F2B3-A8D4-46D0-BAF7-9BD5B1BE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0" name="Rectangle 70">
              <a:extLst>
                <a:ext uri="{FF2B5EF4-FFF2-40B4-BE49-F238E27FC236}">
                  <a16:creationId xmlns:a16="http://schemas.microsoft.com/office/drawing/2014/main" id="{5EA33370-E224-4DC2-8E2D-B9E1A812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1" name="Freeform 71">
              <a:extLst>
                <a:ext uri="{FF2B5EF4-FFF2-40B4-BE49-F238E27FC236}">
                  <a16:creationId xmlns:a16="http://schemas.microsoft.com/office/drawing/2014/main" id="{568822D0-FF1C-42F8-9D28-38920153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2" name="Oval 72">
              <a:extLst>
                <a:ext uri="{FF2B5EF4-FFF2-40B4-BE49-F238E27FC236}">
                  <a16:creationId xmlns:a16="http://schemas.microsoft.com/office/drawing/2014/main" id="{3273BD48-FCD4-47E6-93F5-CEC01CDCA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id="{3B7A51A5-6042-4A41-B1D5-55DB5C6C3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id="{19CE562B-FCAB-4FBA-8BD1-335F35BC9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5" name="Freeform 75">
              <a:extLst>
                <a:ext uri="{FF2B5EF4-FFF2-40B4-BE49-F238E27FC236}">
                  <a16:creationId xmlns:a16="http://schemas.microsoft.com/office/drawing/2014/main" id="{D0F72032-43BE-48D3-9262-D0F51D506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6" name="Freeform 76">
              <a:extLst>
                <a:ext uri="{FF2B5EF4-FFF2-40B4-BE49-F238E27FC236}">
                  <a16:creationId xmlns:a16="http://schemas.microsoft.com/office/drawing/2014/main" id="{A051855B-EE36-41EE-91ED-5689E5374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7" name="Rectangle 77">
              <a:extLst>
                <a:ext uri="{FF2B5EF4-FFF2-40B4-BE49-F238E27FC236}">
                  <a16:creationId xmlns:a16="http://schemas.microsoft.com/office/drawing/2014/main" id="{205F26DB-B94F-4314-85C2-B3EFF9E18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" name="Rectangle 78">
              <a:extLst>
                <a:ext uri="{FF2B5EF4-FFF2-40B4-BE49-F238E27FC236}">
                  <a16:creationId xmlns:a16="http://schemas.microsoft.com/office/drawing/2014/main" id="{13B949EA-7C07-46A7-B9BF-42C9DB82F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9" name="Rectangle 79">
              <a:extLst>
                <a:ext uri="{FF2B5EF4-FFF2-40B4-BE49-F238E27FC236}">
                  <a16:creationId xmlns:a16="http://schemas.microsoft.com/office/drawing/2014/main" id="{C6F01E18-D2D3-42FB-B524-C0BF7908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0" name="Rectangle 80">
              <a:extLst>
                <a:ext uri="{FF2B5EF4-FFF2-40B4-BE49-F238E27FC236}">
                  <a16:creationId xmlns:a16="http://schemas.microsoft.com/office/drawing/2014/main" id="{B7D30102-5525-47D6-80F4-A317C05AE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1" name="Rectangle 81">
              <a:extLst>
                <a:ext uri="{FF2B5EF4-FFF2-40B4-BE49-F238E27FC236}">
                  <a16:creationId xmlns:a16="http://schemas.microsoft.com/office/drawing/2014/main" id="{9CC71BA9-5645-4479-8A7A-7228EB840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2" name="Rectangle 82">
              <a:extLst>
                <a:ext uri="{FF2B5EF4-FFF2-40B4-BE49-F238E27FC236}">
                  <a16:creationId xmlns:a16="http://schemas.microsoft.com/office/drawing/2014/main" id="{9BFA28E0-22C5-454B-B555-767C6F9B9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200">
                <a:defRPr/>
              </a:pPr>
              <a:endParaRPr lang="id-ID" sz="1350" kern="0">
                <a:solidFill>
                  <a:srgbClr val="44546A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58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on our workshops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09" y="1825625"/>
            <a:ext cx="105464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000" i="1" dirty="0"/>
              <a:t>“I can honestly say that I was bowled over by the prep done by the team. Usually these type of events just invite a speaker and then sit back to listen/learn etc. In this case, it was clear that </a:t>
            </a:r>
            <a:r>
              <a:rPr lang="en-GB" sz="2000" b="1" i="1" dirty="0"/>
              <a:t>they'd not only worked hard in advance to get their heads around the subject but to also then prepare a handout to share</a:t>
            </a:r>
            <a:r>
              <a:rPr lang="en-GB" sz="2000" i="1" dirty="0"/>
              <a:t> with the rest of the group was </a:t>
            </a:r>
            <a:r>
              <a:rPr lang="en-GB" sz="2000" b="1" i="1" dirty="0"/>
              <a:t>really impressive</a:t>
            </a:r>
            <a:r>
              <a:rPr lang="en-GB" sz="2000" i="1" dirty="0"/>
              <a:t>!”</a:t>
            </a:r>
            <a:endParaRPr lang="en-US"/>
          </a:p>
          <a:p>
            <a:pPr marL="0" indent="0" algn="r">
              <a:buNone/>
            </a:pPr>
            <a:r>
              <a:rPr lang="en-GB" sz="1700" b="1" dirty="0"/>
              <a:t>Dug Campbell</a:t>
            </a:r>
            <a:br>
              <a:rPr lang="en-US" dirty="0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GB" sz="1700" dirty="0"/>
              <a:t>Blockchain Consultant, Writer and Speaker</a:t>
            </a:r>
          </a:p>
          <a:p>
            <a:pPr marL="0" indent="0">
              <a:buNone/>
            </a:pPr>
            <a:endParaRPr lang="en-GB" sz="2000" dirty="0"/>
          </a:p>
          <a:p>
            <a:pPr>
              <a:buNone/>
            </a:pPr>
            <a:r>
              <a:rPr lang="en-GB" sz="2000" i="1" dirty="0"/>
              <a:t>   "You should all be very proud of what you have achieved in such a short amount of time, </a:t>
            </a:r>
            <a:r>
              <a:rPr lang="en-GB" sz="2000" i="1" dirty="0" err="1"/>
              <a:t>UoG</a:t>
            </a:r>
            <a:r>
              <a:rPr lang="en-GB" sz="2000" i="1" dirty="0"/>
              <a:t> FinTech Society is shaping up to be a fantastic and professional student organisation. It's pleasure to work with you all".</a:t>
            </a:r>
            <a:endParaRPr lang="en-GB" i="1">
              <a:solidFill>
                <a:schemeClr val="tx1"/>
              </a:solidFill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700" b="1" dirty="0"/>
              <a:t>Katie Forsyth</a:t>
            </a:r>
            <a:r>
              <a:rPr lang="en-GB" sz="1700" dirty="0"/>
              <a:t> </a:t>
            </a:r>
            <a:br>
              <a:rPr lang="en-GB" sz="1700" dirty="0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GB" sz="1700" dirty="0"/>
              <a:t>Alumni Officer - Adam Smith Business School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CC32DE-7026-4DC2-8688-FD4334AA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1174-ECCE-400C-ABBD-19907FA3EAC9}" type="slidenum">
              <a:rPr lang="en-GB" smtClean="0"/>
              <a:t>29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5" y="4943475"/>
            <a:ext cx="2499360" cy="1405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/>
          <a:stretch/>
        </p:blipFill>
        <p:spPr>
          <a:xfrm>
            <a:off x="1457325" y="4999595"/>
            <a:ext cx="2128709" cy="13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" b="1803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4611757" y="2995863"/>
            <a:ext cx="7580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  <a:latin typeface="+mj-lt"/>
              </a:rPr>
              <a:t>Peer to Peer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92134" y="4213960"/>
            <a:ext cx="6424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FDB813"/>
                </a:solidFill>
                <a:latin typeface="+mj-lt"/>
              </a:rPr>
              <a:t>Lending</a:t>
            </a:r>
          </a:p>
        </p:txBody>
      </p:sp>
    </p:spTree>
    <p:extLst>
      <p:ext uri="{BB962C8B-B14F-4D97-AF65-F5344CB8AC3E}">
        <p14:creationId xmlns:p14="http://schemas.microsoft.com/office/powerpoint/2010/main" val="35545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2" y="765997"/>
            <a:ext cx="10182727" cy="1325563"/>
          </a:xfrm>
        </p:spPr>
        <p:txBody>
          <a:bodyPr/>
          <a:lstStyle/>
          <a:p>
            <a:pPr algn="l"/>
            <a:r>
              <a:rPr lang="en-GB" dirty="0"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073" y="1735849"/>
            <a:ext cx="10054389" cy="15498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/>
              <a:t>Topic: Algorithmic trading</a:t>
            </a:r>
          </a:p>
          <a:p>
            <a:pPr marL="0" indent="0">
              <a:buNone/>
            </a:pPr>
            <a:r>
              <a:rPr lang="en-GB" sz="2000" dirty="0"/>
              <a:t>Aim: to develop technical skills among society members</a:t>
            </a:r>
          </a:p>
          <a:p>
            <a:pPr marL="0" indent="0">
              <a:buNone/>
            </a:pPr>
            <a:r>
              <a:rPr lang="en-GB" sz="2000" dirty="0"/>
              <a:t>No prior knowledge of programming is required.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BC54-DDDC-4304-A5AD-2A360839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1174-ECCE-400C-ABBD-19907FA3EAC9}" type="slidenum">
              <a:rPr lang="en-GB" smtClean="0"/>
              <a:t>30</a:t>
            </a:fld>
            <a:endParaRPr lang="en-GB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2152650" y="25502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171074" y="3797422"/>
            <a:ext cx="10182726" cy="2810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Idea: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FinTech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Society project team works on a project aimed at solving specific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FinTech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-related issues in existing businesses, e.g. to map out challenges and opportunities faced by the businesses with regards to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FinTech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Objective: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provide a business with the team’s insights and recommendations on the given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FinTech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issue.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Partner: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TBD. More info coming soon!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904061" y="1438656"/>
            <a:ext cx="2278927" cy="1920842"/>
            <a:chOff x="984251" y="2474913"/>
            <a:chExt cx="3870325" cy="3314700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984251" y="5243513"/>
              <a:ext cx="3870325" cy="546100"/>
            </a:xfrm>
            <a:custGeom>
              <a:avLst/>
              <a:gdLst>
                <a:gd name="T0" fmla="*/ 2916 w 2916"/>
                <a:gd name="T1" fmla="*/ 206 h 412"/>
                <a:gd name="T2" fmla="*/ 1458 w 2916"/>
                <a:gd name="T3" fmla="*/ 412 h 412"/>
                <a:gd name="T4" fmla="*/ 0 w 2916"/>
                <a:gd name="T5" fmla="*/ 206 h 412"/>
                <a:gd name="T6" fmla="*/ 1458 w 2916"/>
                <a:gd name="T7" fmla="*/ 0 h 412"/>
                <a:gd name="T8" fmla="*/ 2916 w 2916"/>
                <a:gd name="T9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6" h="412">
                  <a:moveTo>
                    <a:pt x="2916" y="206"/>
                  </a:moveTo>
                  <a:cubicBezTo>
                    <a:pt x="2916" y="327"/>
                    <a:pt x="2211" y="412"/>
                    <a:pt x="1458" y="412"/>
                  </a:cubicBezTo>
                  <a:cubicBezTo>
                    <a:pt x="653" y="412"/>
                    <a:pt x="0" y="320"/>
                    <a:pt x="0" y="206"/>
                  </a:cubicBezTo>
                  <a:cubicBezTo>
                    <a:pt x="0" y="92"/>
                    <a:pt x="653" y="0"/>
                    <a:pt x="1458" y="0"/>
                  </a:cubicBezTo>
                  <a:cubicBezTo>
                    <a:pt x="2263" y="0"/>
                    <a:pt x="2916" y="92"/>
                    <a:pt x="2916" y="2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2962276" y="5402263"/>
              <a:ext cx="398463" cy="292100"/>
            </a:xfrm>
            <a:custGeom>
              <a:avLst/>
              <a:gdLst>
                <a:gd name="T0" fmla="*/ 0 w 301"/>
                <a:gd name="T1" fmla="*/ 86 h 220"/>
                <a:gd name="T2" fmla="*/ 141 w 301"/>
                <a:gd name="T3" fmla="*/ 138 h 220"/>
                <a:gd name="T4" fmla="*/ 224 w 301"/>
                <a:gd name="T5" fmla="*/ 214 h 220"/>
                <a:gd name="T6" fmla="*/ 294 w 301"/>
                <a:gd name="T7" fmla="*/ 116 h 220"/>
                <a:gd name="T8" fmla="*/ 125 w 301"/>
                <a:gd name="T9" fmla="*/ 28 h 220"/>
                <a:gd name="T10" fmla="*/ 76 w 301"/>
                <a:gd name="T11" fmla="*/ 2 h 220"/>
                <a:gd name="T12" fmla="*/ 18 w 301"/>
                <a:gd name="T13" fmla="*/ 2 h 220"/>
                <a:gd name="T14" fmla="*/ 0 w 301"/>
                <a:gd name="T15" fmla="*/ 8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1" h="220">
                  <a:moveTo>
                    <a:pt x="0" y="86"/>
                  </a:moveTo>
                  <a:cubicBezTo>
                    <a:pt x="0" y="86"/>
                    <a:pt x="125" y="130"/>
                    <a:pt x="141" y="138"/>
                  </a:cubicBezTo>
                  <a:cubicBezTo>
                    <a:pt x="157" y="147"/>
                    <a:pt x="211" y="220"/>
                    <a:pt x="224" y="214"/>
                  </a:cubicBezTo>
                  <a:cubicBezTo>
                    <a:pt x="237" y="208"/>
                    <a:pt x="287" y="166"/>
                    <a:pt x="294" y="116"/>
                  </a:cubicBezTo>
                  <a:cubicBezTo>
                    <a:pt x="301" y="66"/>
                    <a:pt x="154" y="25"/>
                    <a:pt x="125" y="28"/>
                  </a:cubicBezTo>
                  <a:cubicBezTo>
                    <a:pt x="125" y="28"/>
                    <a:pt x="100" y="3"/>
                    <a:pt x="76" y="2"/>
                  </a:cubicBezTo>
                  <a:cubicBezTo>
                    <a:pt x="52" y="0"/>
                    <a:pt x="18" y="2"/>
                    <a:pt x="18" y="2"/>
                  </a:cubicBezTo>
                  <a:lnTo>
                    <a:pt x="0" y="86"/>
                  </a:lnTo>
                  <a:close/>
                </a:path>
              </a:pathLst>
            </a:custGeom>
            <a:solidFill>
              <a:srgbClr val="332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2338388" y="5357813"/>
              <a:ext cx="374650" cy="265113"/>
            </a:xfrm>
            <a:custGeom>
              <a:avLst/>
              <a:gdLst>
                <a:gd name="T0" fmla="*/ 158 w 283"/>
                <a:gd name="T1" fmla="*/ 23 h 199"/>
                <a:gd name="T2" fmla="*/ 19 w 283"/>
                <a:gd name="T3" fmla="*/ 87 h 199"/>
                <a:gd name="T4" fmla="*/ 89 w 283"/>
                <a:gd name="T5" fmla="*/ 199 h 199"/>
                <a:gd name="T6" fmla="*/ 211 w 283"/>
                <a:gd name="T7" fmla="*/ 87 h 199"/>
                <a:gd name="T8" fmla="*/ 283 w 283"/>
                <a:gd name="T9" fmla="*/ 72 h 199"/>
                <a:gd name="T10" fmla="*/ 158 w 283"/>
                <a:gd name="T11" fmla="*/ 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199">
                  <a:moveTo>
                    <a:pt x="158" y="23"/>
                  </a:moveTo>
                  <a:cubicBezTo>
                    <a:pt x="158" y="23"/>
                    <a:pt x="38" y="69"/>
                    <a:pt x="19" y="87"/>
                  </a:cubicBezTo>
                  <a:cubicBezTo>
                    <a:pt x="0" y="104"/>
                    <a:pt x="45" y="187"/>
                    <a:pt x="89" y="199"/>
                  </a:cubicBezTo>
                  <a:cubicBezTo>
                    <a:pt x="89" y="199"/>
                    <a:pt x="190" y="92"/>
                    <a:pt x="211" y="87"/>
                  </a:cubicBezTo>
                  <a:cubicBezTo>
                    <a:pt x="231" y="81"/>
                    <a:pt x="283" y="72"/>
                    <a:pt x="283" y="72"/>
                  </a:cubicBezTo>
                  <a:cubicBezTo>
                    <a:pt x="283" y="72"/>
                    <a:pt x="217" y="0"/>
                    <a:pt x="158" y="23"/>
                  </a:cubicBezTo>
                  <a:close/>
                </a:path>
              </a:pathLst>
            </a:custGeom>
            <a:solidFill>
              <a:srgbClr val="332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2017713" y="5095875"/>
              <a:ext cx="1568450" cy="465138"/>
            </a:xfrm>
            <a:custGeom>
              <a:avLst/>
              <a:gdLst>
                <a:gd name="T0" fmla="*/ 434 w 1181"/>
                <a:gd name="T1" fmla="*/ 36 h 351"/>
                <a:gd name="T2" fmla="*/ 187 w 1181"/>
                <a:gd name="T3" fmla="*/ 9 h 351"/>
                <a:gd name="T4" fmla="*/ 24 w 1181"/>
                <a:gd name="T5" fmla="*/ 25 h 351"/>
                <a:gd name="T6" fmla="*/ 24 w 1181"/>
                <a:gd name="T7" fmla="*/ 130 h 351"/>
                <a:gd name="T8" fmla="*/ 752 w 1181"/>
                <a:gd name="T9" fmla="*/ 351 h 351"/>
                <a:gd name="T10" fmla="*/ 788 w 1181"/>
                <a:gd name="T11" fmla="*/ 227 h 351"/>
                <a:gd name="T12" fmla="*/ 1155 w 1181"/>
                <a:gd name="T13" fmla="*/ 166 h 351"/>
                <a:gd name="T14" fmla="*/ 1119 w 1181"/>
                <a:gd name="T15" fmla="*/ 28 h 351"/>
                <a:gd name="T16" fmla="*/ 770 w 1181"/>
                <a:gd name="T17" fmla="*/ 49 h 351"/>
                <a:gd name="T18" fmla="*/ 434 w 1181"/>
                <a:gd name="T19" fmla="*/ 3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1" h="351">
                  <a:moveTo>
                    <a:pt x="434" y="36"/>
                  </a:moveTo>
                  <a:cubicBezTo>
                    <a:pt x="434" y="36"/>
                    <a:pt x="230" y="17"/>
                    <a:pt x="187" y="9"/>
                  </a:cubicBezTo>
                  <a:cubicBezTo>
                    <a:pt x="143" y="0"/>
                    <a:pt x="48" y="9"/>
                    <a:pt x="24" y="25"/>
                  </a:cubicBezTo>
                  <a:cubicBezTo>
                    <a:pt x="0" y="42"/>
                    <a:pt x="7" y="110"/>
                    <a:pt x="24" y="130"/>
                  </a:cubicBezTo>
                  <a:cubicBezTo>
                    <a:pt x="41" y="149"/>
                    <a:pt x="711" y="342"/>
                    <a:pt x="752" y="351"/>
                  </a:cubicBezTo>
                  <a:cubicBezTo>
                    <a:pt x="752" y="351"/>
                    <a:pt x="797" y="286"/>
                    <a:pt x="788" y="227"/>
                  </a:cubicBezTo>
                  <a:cubicBezTo>
                    <a:pt x="788" y="227"/>
                    <a:pt x="1129" y="204"/>
                    <a:pt x="1155" y="166"/>
                  </a:cubicBezTo>
                  <a:cubicBezTo>
                    <a:pt x="1181" y="129"/>
                    <a:pt x="1156" y="37"/>
                    <a:pt x="1119" y="28"/>
                  </a:cubicBezTo>
                  <a:cubicBezTo>
                    <a:pt x="1083" y="20"/>
                    <a:pt x="826" y="52"/>
                    <a:pt x="770" y="49"/>
                  </a:cubicBezTo>
                  <a:cubicBezTo>
                    <a:pt x="713" y="46"/>
                    <a:pt x="434" y="36"/>
                    <a:pt x="434" y="36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2266951" y="5181600"/>
              <a:ext cx="796925" cy="215900"/>
            </a:xfrm>
            <a:custGeom>
              <a:avLst/>
              <a:gdLst>
                <a:gd name="T0" fmla="*/ 0 w 601"/>
                <a:gd name="T1" fmla="*/ 0 h 162"/>
                <a:gd name="T2" fmla="*/ 599 w 601"/>
                <a:gd name="T3" fmla="*/ 134 h 162"/>
                <a:gd name="T4" fmla="*/ 601 w 601"/>
                <a:gd name="T5" fmla="*/ 162 h 162"/>
                <a:gd name="T6" fmla="*/ 590 w 601"/>
                <a:gd name="T7" fmla="*/ 144 h 162"/>
                <a:gd name="T8" fmla="*/ 0 w 60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1" h="162">
                  <a:moveTo>
                    <a:pt x="0" y="0"/>
                  </a:moveTo>
                  <a:cubicBezTo>
                    <a:pt x="0" y="0"/>
                    <a:pt x="422" y="107"/>
                    <a:pt x="599" y="134"/>
                  </a:cubicBezTo>
                  <a:cubicBezTo>
                    <a:pt x="599" y="134"/>
                    <a:pt x="601" y="147"/>
                    <a:pt x="601" y="162"/>
                  </a:cubicBezTo>
                  <a:cubicBezTo>
                    <a:pt x="590" y="144"/>
                    <a:pt x="590" y="144"/>
                    <a:pt x="590" y="144"/>
                  </a:cubicBezTo>
                  <a:cubicBezTo>
                    <a:pt x="590" y="144"/>
                    <a:pt x="118" y="54"/>
                    <a:pt x="0" y="0"/>
                  </a:cubicBezTo>
                  <a:close/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2832101" y="5195888"/>
              <a:ext cx="579438" cy="112713"/>
            </a:xfrm>
            <a:custGeom>
              <a:avLst/>
              <a:gdLst>
                <a:gd name="T0" fmla="*/ 437 w 437"/>
                <a:gd name="T1" fmla="*/ 0 h 85"/>
                <a:gd name="T2" fmla="*/ 0 w 437"/>
                <a:gd name="T3" fmla="*/ 85 h 85"/>
                <a:gd name="T4" fmla="*/ 437 w 437"/>
                <a:gd name="T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7" h="85">
                  <a:moveTo>
                    <a:pt x="437" y="0"/>
                  </a:moveTo>
                  <a:cubicBezTo>
                    <a:pt x="437" y="0"/>
                    <a:pt x="71" y="83"/>
                    <a:pt x="0" y="85"/>
                  </a:cubicBezTo>
                  <a:cubicBezTo>
                    <a:pt x="0" y="85"/>
                    <a:pt x="318" y="20"/>
                    <a:pt x="437" y="0"/>
                  </a:cubicBezTo>
                  <a:close/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2268538" y="3924300"/>
              <a:ext cx="219075" cy="393700"/>
            </a:xfrm>
            <a:custGeom>
              <a:avLst/>
              <a:gdLst>
                <a:gd name="T0" fmla="*/ 16 w 165"/>
                <a:gd name="T1" fmla="*/ 0 h 296"/>
                <a:gd name="T2" fmla="*/ 4 w 165"/>
                <a:gd name="T3" fmla="*/ 38 h 296"/>
                <a:gd name="T4" fmla="*/ 108 w 165"/>
                <a:gd name="T5" fmla="*/ 282 h 296"/>
                <a:gd name="T6" fmla="*/ 164 w 165"/>
                <a:gd name="T7" fmla="*/ 276 h 296"/>
                <a:gd name="T8" fmla="*/ 16 w 165"/>
                <a:gd name="T9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296">
                  <a:moveTo>
                    <a:pt x="16" y="0"/>
                  </a:moveTo>
                  <a:cubicBezTo>
                    <a:pt x="16" y="0"/>
                    <a:pt x="0" y="18"/>
                    <a:pt x="4" y="38"/>
                  </a:cubicBezTo>
                  <a:cubicBezTo>
                    <a:pt x="8" y="59"/>
                    <a:pt x="93" y="269"/>
                    <a:pt x="108" y="282"/>
                  </a:cubicBezTo>
                  <a:cubicBezTo>
                    <a:pt x="123" y="296"/>
                    <a:pt x="163" y="277"/>
                    <a:pt x="164" y="276"/>
                  </a:cubicBezTo>
                  <a:cubicBezTo>
                    <a:pt x="165" y="276"/>
                    <a:pt x="16" y="0"/>
                    <a:pt x="16" y="0"/>
                  </a:cubicBezTo>
                </a:path>
              </a:pathLst>
            </a:custGeom>
            <a:solidFill>
              <a:srgbClr val="3E56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2286001" y="3827463"/>
              <a:ext cx="382588" cy="477838"/>
            </a:xfrm>
            <a:custGeom>
              <a:avLst/>
              <a:gdLst>
                <a:gd name="T0" fmla="*/ 3 w 288"/>
                <a:gd name="T1" fmla="*/ 74 h 361"/>
                <a:gd name="T2" fmla="*/ 168 w 288"/>
                <a:gd name="T3" fmla="*/ 13 h 361"/>
                <a:gd name="T4" fmla="*/ 285 w 288"/>
                <a:gd name="T5" fmla="*/ 293 h 361"/>
                <a:gd name="T6" fmla="*/ 122 w 288"/>
                <a:gd name="T7" fmla="*/ 356 h 361"/>
                <a:gd name="T8" fmla="*/ 3 w 288"/>
                <a:gd name="T9" fmla="*/ 7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361">
                  <a:moveTo>
                    <a:pt x="3" y="74"/>
                  </a:moveTo>
                  <a:cubicBezTo>
                    <a:pt x="10" y="48"/>
                    <a:pt x="155" y="0"/>
                    <a:pt x="168" y="13"/>
                  </a:cubicBezTo>
                  <a:cubicBezTo>
                    <a:pt x="181" y="25"/>
                    <a:pt x="288" y="278"/>
                    <a:pt x="285" y="293"/>
                  </a:cubicBezTo>
                  <a:cubicBezTo>
                    <a:pt x="283" y="308"/>
                    <a:pt x="132" y="361"/>
                    <a:pt x="122" y="356"/>
                  </a:cubicBezTo>
                  <a:cubicBezTo>
                    <a:pt x="112" y="352"/>
                    <a:pt x="0" y="85"/>
                    <a:pt x="3" y="74"/>
                  </a:cubicBezTo>
                </a:path>
              </a:pathLst>
            </a:custGeom>
            <a:solidFill>
              <a:srgbClr val="F3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2320926" y="3871913"/>
              <a:ext cx="296863" cy="363538"/>
            </a:xfrm>
            <a:custGeom>
              <a:avLst/>
              <a:gdLst>
                <a:gd name="T0" fmla="*/ 2 w 224"/>
                <a:gd name="T1" fmla="*/ 60 h 274"/>
                <a:gd name="T2" fmla="*/ 138 w 224"/>
                <a:gd name="T3" fmla="*/ 10 h 274"/>
                <a:gd name="T4" fmla="*/ 222 w 224"/>
                <a:gd name="T5" fmla="*/ 219 h 274"/>
                <a:gd name="T6" fmla="*/ 88 w 224"/>
                <a:gd name="T7" fmla="*/ 270 h 274"/>
                <a:gd name="T8" fmla="*/ 2 w 224"/>
                <a:gd name="T9" fmla="*/ 6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74">
                  <a:moveTo>
                    <a:pt x="2" y="60"/>
                  </a:moveTo>
                  <a:cubicBezTo>
                    <a:pt x="9" y="39"/>
                    <a:pt x="127" y="0"/>
                    <a:pt x="138" y="10"/>
                  </a:cubicBezTo>
                  <a:cubicBezTo>
                    <a:pt x="149" y="20"/>
                    <a:pt x="224" y="207"/>
                    <a:pt x="222" y="219"/>
                  </a:cubicBezTo>
                  <a:cubicBezTo>
                    <a:pt x="220" y="231"/>
                    <a:pt x="97" y="274"/>
                    <a:pt x="88" y="270"/>
                  </a:cubicBezTo>
                  <a:cubicBezTo>
                    <a:pt x="80" y="267"/>
                    <a:pt x="0" y="69"/>
                    <a:pt x="2" y="6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Oval 15"/>
            <p:cNvSpPr>
              <a:spLocks noChangeArrowheads="1"/>
            </p:cNvSpPr>
            <p:nvPr/>
          </p:nvSpPr>
          <p:spPr bwMode="auto">
            <a:xfrm>
              <a:off x="2538413" y="4213225"/>
              <a:ext cx="34925" cy="34925"/>
            </a:xfrm>
            <a:prstGeom prst="ellipse">
              <a:avLst/>
            </a:prstGeom>
            <a:solidFill>
              <a:srgbClr val="597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2044701" y="4092575"/>
              <a:ext cx="725488" cy="862013"/>
            </a:xfrm>
            <a:custGeom>
              <a:avLst/>
              <a:gdLst>
                <a:gd name="T0" fmla="*/ 196 w 547"/>
                <a:gd name="T1" fmla="*/ 0 h 649"/>
                <a:gd name="T2" fmla="*/ 15 w 547"/>
                <a:gd name="T3" fmla="*/ 340 h 649"/>
                <a:gd name="T4" fmla="*/ 506 w 547"/>
                <a:gd name="T5" fmla="*/ 366 h 649"/>
                <a:gd name="T6" fmla="*/ 529 w 547"/>
                <a:gd name="T7" fmla="*/ 281 h 649"/>
                <a:gd name="T8" fmla="*/ 385 w 547"/>
                <a:gd name="T9" fmla="*/ 393 h 649"/>
                <a:gd name="T10" fmla="*/ 122 w 547"/>
                <a:gd name="T11" fmla="*/ 401 h 649"/>
                <a:gd name="T12" fmla="*/ 230 w 547"/>
                <a:gd name="T13" fmla="*/ 90 h 649"/>
                <a:gd name="T14" fmla="*/ 196 w 547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7" h="649">
                  <a:moveTo>
                    <a:pt x="196" y="0"/>
                  </a:moveTo>
                  <a:cubicBezTo>
                    <a:pt x="196" y="0"/>
                    <a:pt x="0" y="203"/>
                    <a:pt x="15" y="340"/>
                  </a:cubicBezTo>
                  <a:cubicBezTo>
                    <a:pt x="31" y="478"/>
                    <a:pt x="218" y="649"/>
                    <a:pt x="506" y="366"/>
                  </a:cubicBezTo>
                  <a:cubicBezTo>
                    <a:pt x="506" y="366"/>
                    <a:pt x="547" y="307"/>
                    <a:pt x="529" y="281"/>
                  </a:cubicBezTo>
                  <a:cubicBezTo>
                    <a:pt x="511" y="254"/>
                    <a:pt x="467" y="340"/>
                    <a:pt x="385" y="393"/>
                  </a:cubicBezTo>
                  <a:cubicBezTo>
                    <a:pt x="303" y="445"/>
                    <a:pt x="188" y="489"/>
                    <a:pt x="122" y="401"/>
                  </a:cubicBezTo>
                  <a:cubicBezTo>
                    <a:pt x="57" y="312"/>
                    <a:pt x="141" y="184"/>
                    <a:pt x="230" y="9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2276476" y="4017963"/>
              <a:ext cx="214313" cy="212725"/>
            </a:xfrm>
            <a:custGeom>
              <a:avLst/>
              <a:gdLst>
                <a:gd name="T0" fmla="*/ 21 w 161"/>
                <a:gd name="T1" fmla="*/ 81 h 161"/>
                <a:gd name="T2" fmla="*/ 10 w 161"/>
                <a:gd name="T3" fmla="*/ 40 h 161"/>
                <a:gd name="T4" fmla="*/ 88 w 161"/>
                <a:gd name="T5" fmla="*/ 6 h 161"/>
                <a:gd name="T6" fmla="*/ 48 w 161"/>
                <a:gd name="T7" fmla="*/ 65 h 161"/>
                <a:gd name="T8" fmla="*/ 121 w 161"/>
                <a:gd name="T9" fmla="*/ 57 h 161"/>
                <a:gd name="T10" fmla="*/ 78 w 161"/>
                <a:gd name="T11" fmla="*/ 110 h 161"/>
                <a:gd name="T12" fmla="*/ 145 w 161"/>
                <a:gd name="T13" fmla="*/ 110 h 161"/>
                <a:gd name="T14" fmla="*/ 69 w 161"/>
                <a:gd name="T15" fmla="*/ 161 h 161"/>
                <a:gd name="T16" fmla="*/ 43 w 161"/>
                <a:gd name="T17" fmla="*/ 128 h 161"/>
                <a:gd name="T18" fmla="*/ 21 w 161"/>
                <a:gd name="T19" fmla="*/ 8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1">
                  <a:moveTo>
                    <a:pt x="21" y="81"/>
                  </a:moveTo>
                  <a:cubicBezTo>
                    <a:pt x="21" y="81"/>
                    <a:pt x="0" y="53"/>
                    <a:pt x="10" y="40"/>
                  </a:cubicBezTo>
                  <a:cubicBezTo>
                    <a:pt x="19" y="26"/>
                    <a:pt x="74" y="0"/>
                    <a:pt x="88" y="6"/>
                  </a:cubicBezTo>
                  <a:cubicBezTo>
                    <a:pt x="103" y="12"/>
                    <a:pt x="55" y="50"/>
                    <a:pt x="48" y="65"/>
                  </a:cubicBezTo>
                  <a:cubicBezTo>
                    <a:pt x="48" y="65"/>
                    <a:pt x="111" y="37"/>
                    <a:pt x="121" y="57"/>
                  </a:cubicBezTo>
                  <a:cubicBezTo>
                    <a:pt x="132" y="77"/>
                    <a:pt x="78" y="110"/>
                    <a:pt x="78" y="110"/>
                  </a:cubicBezTo>
                  <a:cubicBezTo>
                    <a:pt x="78" y="110"/>
                    <a:pt x="130" y="97"/>
                    <a:pt x="145" y="110"/>
                  </a:cubicBezTo>
                  <a:cubicBezTo>
                    <a:pt x="161" y="124"/>
                    <a:pt x="84" y="160"/>
                    <a:pt x="69" y="161"/>
                  </a:cubicBezTo>
                  <a:cubicBezTo>
                    <a:pt x="55" y="161"/>
                    <a:pt x="33" y="145"/>
                    <a:pt x="43" y="128"/>
                  </a:cubicBezTo>
                  <a:cubicBezTo>
                    <a:pt x="43" y="128"/>
                    <a:pt x="11" y="105"/>
                    <a:pt x="21" y="81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2209801" y="3827463"/>
              <a:ext cx="93663" cy="106363"/>
            </a:xfrm>
            <a:custGeom>
              <a:avLst/>
              <a:gdLst>
                <a:gd name="T0" fmla="*/ 7 w 71"/>
                <a:gd name="T1" fmla="*/ 81 h 81"/>
                <a:gd name="T2" fmla="*/ 1 w 71"/>
                <a:gd name="T3" fmla="*/ 75 h 81"/>
                <a:gd name="T4" fmla="*/ 64 w 71"/>
                <a:gd name="T5" fmla="*/ 1 h 81"/>
                <a:gd name="T6" fmla="*/ 71 w 71"/>
                <a:gd name="T7" fmla="*/ 6 h 81"/>
                <a:gd name="T8" fmla="*/ 66 w 71"/>
                <a:gd name="T9" fmla="*/ 13 h 81"/>
                <a:gd name="T10" fmla="*/ 13 w 71"/>
                <a:gd name="T11" fmla="*/ 75 h 81"/>
                <a:gd name="T12" fmla="*/ 7 w 71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81">
                  <a:moveTo>
                    <a:pt x="7" y="81"/>
                  </a:moveTo>
                  <a:cubicBezTo>
                    <a:pt x="4" y="81"/>
                    <a:pt x="1" y="79"/>
                    <a:pt x="1" y="75"/>
                  </a:cubicBezTo>
                  <a:cubicBezTo>
                    <a:pt x="1" y="75"/>
                    <a:pt x="0" y="12"/>
                    <a:pt x="64" y="1"/>
                  </a:cubicBezTo>
                  <a:cubicBezTo>
                    <a:pt x="67" y="0"/>
                    <a:pt x="70" y="3"/>
                    <a:pt x="71" y="6"/>
                  </a:cubicBezTo>
                  <a:cubicBezTo>
                    <a:pt x="71" y="9"/>
                    <a:pt x="69" y="12"/>
                    <a:pt x="66" y="13"/>
                  </a:cubicBezTo>
                  <a:cubicBezTo>
                    <a:pt x="12" y="22"/>
                    <a:pt x="13" y="73"/>
                    <a:pt x="13" y="75"/>
                  </a:cubicBezTo>
                  <a:cubicBezTo>
                    <a:pt x="13" y="78"/>
                    <a:pt x="11" y="81"/>
                    <a:pt x="7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2246313" y="3859213"/>
              <a:ext cx="69850" cy="80963"/>
            </a:xfrm>
            <a:custGeom>
              <a:avLst/>
              <a:gdLst>
                <a:gd name="T0" fmla="*/ 6 w 53"/>
                <a:gd name="T1" fmla="*/ 61 h 61"/>
                <a:gd name="T2" fmla="*/ 0 w 53"/>
                <a:gd name="T3" fmla="*/ 55 h 61"/>
                <a:gd name="T4" fmla="*/ 46 w 53"/>
                <a:gd name="T5" fmla="*/ 0 h 61"/>
                <a:gd name="T6" fmla="*/ 53 w 53"/>
                <a:gd name="T7" fmla="*/ 5 h 61"/>
                <a:gd name="T8" fmla="*/ 48 w 53"/>
                <a:gd name="T9" fmla="*/ 12 h 61"/>
                <a:gd name="T10" fmla="*/ 12 w 53"/>
                <a:gd name="T11" fmla="*/ 54 h 61"/>
                <a:gd name="T12" fmla="*/ 7 w 53"/>
                <a:gd name="T13" fmla="*/ 61 h 61"/>
                <a:gd name="T14" fmla="*/ 6 w 53"/>
                <a:gd name="T1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61">
                  <a:moveTo>
                    <a:pt x="6" y="61"/>
                  </a:moveTo>
                  <a:cubicBezTo>
                    <a:pt x="3" y="61"/>
                    <a:pt x="1" y="58"/>
                    <a:pt x="0" y="55"/>
                  </a:cubicBezTo>
                  <a:cubicBezTo>
                    <a:pt x="0" y="39"/>
                    <a:pt x="8" y="7"/>
                    <a:pt x="46" y="0"/>
                  </a:cubicBezTo>
                  <a:cubicBezTo>
                    <a:pt x="49" y="0"/>
                    <a:pt x="52" y="2"/>
                    <a:pt x="53" y="5"/>
                  </a:cubicBezTo>
                  <a:cubicBezTo>
                    <a:pt x="53" y="9"/>
                    <a:pt x="51" y="12"/>
                    <a:pt x="48" y="12"/>
                  </a:cubicBezTo>
                  <a:cubicBezTo>
                    <a:pt x="12" y="18"/>
                    <a:pt x="12" y="53"/>
                    <a:pt x="12" y="54"/>
                  </a:cubicBezTo>
                  <a:cubicBezTo>
                    <a:pt x="13" y="58"/>
                    <a:pt x="10" y="60"/>
                    <a:pt x="7" y="61"/>
                  </a:cubicBezTo>
                  <a:lnTo>
                    <a:pt x="6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2176463" y="3792538"/>
              <a:ext cx="122238" cy="138113"/>
            </a:xfrm>
            <a:custGeom>
              <a:avLst/>
              <a:gdLst>
                <a:gd name="T0" fmla="*/ 9 w 91"/>
                <a:gd name="T1" fmla="*/ 104 h 104"/>
                <a:gd name="T2" fmla="*/ 3 w 91"/>
                <a:gd name="T3" fmla="*/ 99 h 104"/>
                <a:gd name="T4" fmla="*/ 83 w 91"/>
                <a:gd name="T5" fmla="*/ 1 h 104"/>
                <a:gd name="T6" fmla="*/ 90 w 91"/>
                <a:gd name="T7" fmla="*/ 5 h 104"/>
                <a:gd name="T8" fmla="*/ 85 w 91"/>
                <a:gd name="T9" fmla="*/ 12 h 104"/>
                <a:gd name="T10" fmla="*/ 15 w 91"/>
                <a:gd name="T11" fmla="*/ 98 h 104"/>
                <a:gd name="T12" fmla="*/ 9 w 91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04">
                  <a:moveTo>
                    <a:pt x="9" y="104"/>
                  </a:moveTo>
                  <a:cubicBezTo>
                    <a:pt x="6" y="104"/>
                    <a:pt x="3" y="102"/>
                    <a:pt x="3" y="99"/>
                  </a:cubicBezTo>
                  <a:cubicBezTo>
                    <a:pt x="3" y="98"/>
                    <a:pt x="0" y="16"/>
                    <a:pt x="83" y="1"/>
                  </a:cubicBezTo>
                  <a:cubicBezTo>
                    <a:pt x="87" y="0"/>
                    <a:pt x="90" y="2"/>
                    <a:pt x="90" y="5"/>
                  </a:cubicBezTo>
                  <a:cubicBezTo>
                    <a:pt x="91" y="9"/>
                    <a:pt x="89" y="12"/>
                    <a:pt x="85" y="12"/>
                  </a:cubicBezTo>
                  <a:cubicBezTo>
                    <a:pt x="12" y="26"/>
                    <a:pt x="15" y="95"/>
                    <a:pt x="15" y="98"/>
                  </a:cubicBezTo>
                  <a:cubicBezTo>
                    <a:pt x="15" y="101"/>
                    <a:pt x="13" y="104"/>
                    <a:pt x="9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3968751" y="4130675"/>
              <a:ext cx="339725" cy="150813"/>
            </a:xfrm>
            <a:custGeom>
              <a:avLst/>
              <a:gdLst>
                <a:gd name="T0" fmla="*/ 0 w 256"/>
                <a:gd name="T1" fmla="*/ 106 h 114"/>
                <a:gd name="T2" fmla="*/ 13 w 256"/>
                <a:gd name="T3" fmla="*/ 10 h 114"/>
                <a:gd name="T4" fmla="*/ 256 w 256"/>
                <a:gd name="T5" fmla="*/ 6 h 114"/>
                <a:gd name="T6" fmla="*/ 250 w 256"/>
                <a:gd name="T7" fmla="*/ 107 h 114"/>
                <a:gd name="T8" fmla="*/ 210 w 256"/>
                <a:gd name="T9" fmla="*/ 110 h 114"/>
                <a:gd name="T10" fmla="*/ 211 w 256"/>
                <a:gd name="T11" fmla="*/ 40 h 114"/>
                <a:gd name="T12" fmla="*/ 45 w 256"/>
                <a:gd name="T13" fmla="*/ 45 h 114"/>
                <a:gd name="T14" fmla="*/ 41 w 256"/>
                <a:gd name="T15" fmla="*/ 109 h 114"/>
                <a:gd name="T16" fmla="*/ 0 w 256"/>
                <a:gd name="T17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114">
                  <a:moveTo>
                    <a:pt x="0" y="106"/>
                  </a:moveTo>
                  <a:cubicBezTo>
                    <a:pt x="0" y="106"/>
                    <a:pt x="8" y="11"/>
                    <a:pt x="13" y="10"/>
                  </a:cubicBezTo>
                  <a:cubicBezTo>
                    <a:pt x="18" y="8"/>
                    <a:pt x="234" y="0"/>
                    <a:pt x="256" y="6"/>
                  </a:cubicBezTo>
                  <a:cubicBezTo>
                    <a:pt x="256" y="6"/>
                    <a:pt x="255" y="89"/>
                    <a:pt x="250" y="107"/>
                  </a:cubicBezTo>
                  <a:cubicBezTo>
                    <a:pt x="250" y="107"/>
                    <a:pt x="219" y="114"/>
                    <a:pt x="210" y="110"/>
                  </a:cubicBezTo>
                  <a:cubicBezTo>
                    <a:pt x="210" y="110"/>
                    <a:pt x="214" y="44"/>
                    <a:pt x="211" y="40"/>
                  </a:cubicBezTo>
                  <a:cubicBezTo>
                    <a:pt x="207" y="37"/>
                    <a:pt x="45" y="44"/>
                    <a:pt x="45" y="45"/>
                  </a:cubicBezTo>
                  <a:cubicBezTo>
                    <a:pt x="45" y="47"/>
                    <a:pt x="41" y="109"/>
                    <a:pt x="41" y="109"/>
                  </a:cubicBezTo>
                  <a:cubicBezTo>
                    <a:pt x="41" y="109"/>
                    <a:pt x="7" y="111"/>
                    <a:pt x="0" y="106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 22"/>
            <p:cNvSpPr>
              <a:spLocks/>
            </p:cNvSpPr>
            <p:nvPr/>
          </p:nvSpPr>
          <p:spPr bwMode="auto">
            <a:xfrm>
              <a:off x="4217988" y="4260850"/>
              <a:ext cx="261938" cy="515938"/>
            </a:xfrm>
            <a:custGeom>
              <a:avLst/>
              <a:gdLst>
                <a:gd name="T0" fmla="*/ 197 w 197"/>
                <a:gd name="T1" fmla="*/ 34 h 389"/>
                <a:gd name="T2" fmla="*/ 63 w 197"/>
                <a:gd name="T3" fmla="*/ 3 h 389"/>
                <a:gd name="T4" fmla="*/ 18 w 197"/>
                <a:gd name="T5" fmla="*/ 378 h 389"/>
                <a:gd name="T6" fmla="*/ 123 w 197"/>
                <a:gd name="T7" fmla="*/ 387 h 389"/>
                <a:gd name="T8" fmla="*/ 197 w 197"/>
                <a:gd name="T9" fmla="*/ 34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89">
                  <a:moveTo>
                    <a:pt x="197" y="34"/>
                  </a:moveTo>
                  <a:cubicBezTo>
                    <a:pt x="197" y="34"/>
                    <a:pt x="109" y="5"/>
                    <a:pt x="63" y="3"/>
                  </a:cubicBezTo>
                  <a:cubicBezTo>
                    <a:pt x="18" y="0"/>
                    <a:pt x="0" y="373"/>
                    <a:pt x="18" y="378"/>
                  </a:cubicBezTo>
                  <a:cubicBezTo>
                    <a:pt x="36" y="383"/>
                    <a:pt x="106" y="389"/>
                    <a:pt x="123" y="387"/>
                  </a:cubicBezTo>
                  <a:cubicBezTo>
                    <a:pt x="139" y="385"/>
                    <a:pt x="189" y="149"/>
                    <a:pt x="197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 23"/>
            <p:cNvSpPr>
              <a:spLocks/>
            </p:cNvSpPr>
            <p:nvPr/>
          </p:nvSpPr>
          <p:spPr bwMode="auto">
            <a:xfrm>
              <a:off x="3722688" y="4243388"/>
              <a:ext cx="608013" cy="560388"/>
            </a:xfrm>
            <a:custGeom>
              <a:avLst/>
              <a:gdLst>
                <a:gd name="T0" fmla="*/ 40 w 458"/>
                <a:gd name="T1" fmla="*/ 36 h 423"/>
                <a:gd name="T2" fmla="*/ 458 w 458"/>
                <a:gd name="T3" fmla="*/ 21 h 423"/>
                <a:gd name="T4" fmla="*/ 392 w 458"/>
                <a:gd name="T5" fmla="*/ 391 h 423"/>
                <a:gd name="T6" fmla="*/ 25 w 458"/>
                <a:gd name="T7" fmla="*/ 403 h 423"/>
                <a:gd name="T8" fmla="*/ 40 w 458"/>
                <a:gd name="T9" fmla="*/ 36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23">
                  <a:moveTo>
                    <a:pt x="40" y="36"/>
                  </a:moveTo>
                  <a:cubicBezTo>
                    <a:pt x="43" y="30"/>
                    <a:pt x="429" y="0"/>
                    <a:pt x="458" y="21"/>
                  </a:cubicBezTo>
                  <a:cubicBezTo>
                    <a:pt x="458" y="21"/>
                    <a:pt x="422" y="371"/>
                    <a:pt x="392" y="391"/>
                  </a:cubicBezTo>
                  <a:cubicBezTo>
                    <a:pt x="392" y="391"/>
                    <a:pt x="147" y="423"/>
                    <a:pt x="25" y="403"/>
                  </a:cubicBezTo>
                  <a:cubicBezTo>
                    <a:pt x="25" y="403"/>
                    <a:pt x="0" y="130"/>
                    <a:pt x="40" y="36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4310063" y="4286250"/>
              <a:ext cx="114300" cy="485775"/>
            </a:xfrm>
            <a:custGeom>
              <a:avLst/>
              <a:gdLst>
                <a:gd name="T0" fmla="*/ 77 w 86"/>
                <a:gd name="T1" fmla="*/ 0 h 367"/>
                <a:gd name="T2" fmla="*/ 0 w 86"/>
                <a:gd name="T3" fmla="*/ 366 h 367"/>
                <a:gd name="T4" fmla="*/ 9 w 86"/>
                <a:gd name="T5" fmla="*/ 367 h 367"/>
                <a:gd name="T6" fmla="*/ 86 w 86"/>
                <a:gd name="T7" fmla="*/ 2 h 367"/>
                <a:gd name="T8" fmla="*/ 77 w 86"/>
                <a:gd name="T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67">
                  <a:moveTo>
                    <a:pt x="77" y="0"/>
                  </a:moveTo>
                  <a:cubicBezTo>
                    <a:pt x="77" y="0"/>
                    <a:pt x="44" y="280"/>
                    <a:pt x="0" y="366"/>
                  </a:cubicBezTo>
                  <a:cubicBezTo>
                    <a:pt x="9" y="367"/>
                    <a:pt x="9" y="367"/>
                    <a:pt x="9" y="367"/>
                  </a:cubicBezTo>
                  <a:cubicBezTo>
                    <a:pt x="9" y="367"/>
                    <a:pt x="64" y="255"/>
                    <a:pt x="86" y="2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 25"/>
            <p:cNvSpPr>
              <a:spLocks/>
            </p:cNvSpPr>
            <p:nvPr/>
          </p:nvSpPr>
          <p:spPr bwMode="auto">
            <a:xfrm>
              <a:off x="4356101" y="4408488"/>
              <a:ext cx="182563" cy="292100"/>
            </a:xfrm>
            <a:custGeom>
              <a:avLst/>
              <a:gdLst>
                <a:gd name="T0" fmla="*/ 0 w 137"/>
                <a:gd name="T1" fmla="*/ 172 h 220"/>
                <a:gd name="T2" fmla="*/ 94 w 137"/>
                <a:gd name="T3" fmla="*/ 220 h 220"/>
                <a:gd name="T4" fmla="*/ 137 w 137"/>
                <a:gd name="T5" fmla="*/ 23 h 220"/>
                <a:gd name="T6" fmla="*/ 32 w 137"/>
                <a:gd name="T7" fmla="*/ 0 h 220"/>
                <a:gd name="T8" fmla="*/ 0 w 137"/>
                <a:gd name="T9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20">
                  <a:moveTo>
                    <a:pt x="0" y="172"/>
                  </a:moveTo>
                  <a:cubicBezTo>
                    <a:pt x="0" y="172"/>
                    <a:pt x="75" y="186"/>
                    <a:pt x="94" y="22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87" y="4"/>
                    <a:pt x="32" y="0"/>
                  </a:cubicBezTo>
                  <a:cubicBezTo>
                    <a:pt x="32" y="0"/>
                    <a:pt x="10" y="114"/>
                    <a:pt x="0" y="172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 26"/>
            <p:cNvSpPr>
              <a:spLocks/>
            </p:cNvSpPr>
            <p:nvPr/>
          </p:nvSpPr>
          <p:spPr bwMode="auto">
            <a:xfrm>
              <a:off x="4364038" y="4337050"/>
              <a:ext cx="149225" cy="300038"/>
            </a:xfrm>
            <a:custGeom>
              <a:avLst/>
              <a:gdLst>
                <a:gd name="T0" fmla="*/ 33 w 112"/>
                <a:gd name="T1" fmla="*/ 0 h 226"/>
                <a:gd name="T2" fmla="*/ 0 w 112"/>
                <a:gd name="T3" fmla="*/ 200 h 226"/>
                <a:gd name="T4" fmla="*/ 69 w 112"/>
                <a:gd name="T5" fmla="*/ 226 h 226"/>
                <a:gd name="T6" fmla="*/ 112 w 112"/>
                <a:gd name="T7" fmla="*/ 0 h 226"/>
                <a:gd name="T8" fmla="*/ 33 w 112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26">
                  <a:moveTo>
                    <a:pt x="33" y="0"/>
                  </a:moveTo>
                  <a:cubicBezTo>
                    <a:pt x="33" y="0"/>
                    <a:pt x="16" y="140"/>
                    <a:pt x="0" y="200"/>
                  </a:cubicBezTo>
                  <a:cubicBezTo>
                    <a:pt x="69" y="226"/>
                    <a:pt x="69" y="226"/>
                    <a:pt x="69" y="226"/>
                  </a:cubicBezTo>
                  <a:cubicBezTo>
                    <a:pt x="69" y="226"/>
                    <a:pt x="112" y="13"/>
                    <a:pt x="112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 27"/>
            <p:cNvSpPr>
              <a:spLocks/>
            </p:cNvSpPr>
            <p:nvPr/>
          </p:nvSpPr>
          <p:spPr bwMode="auto">
            <a:xfrm>
              <a:off x="3756026" y="4733925"/>
              <a:ext cx="625475" cy="58738"/>
            </a:xfrm>
            <a:custGeom>
              <a:avLst/>
              <a:gdLst>
                <a:gd name="T0" fmla="*/ 0 w 472"/>
                <a:gd name="T1" fmla="*/ 33 h 45"/>
                <a:gd name="T2" fmla="*/ 77 w 472"/>
                <a:gd name="T3" fmla="*/ 45 h 45"/>
                <a:gd name="T4" fmla="*/ 472 w 472"/>
                <a:gd name="T5" fmla="*/ 30 h 45"/>
                <a:gd name="T6" fmla="*/ 349 w 472"/>
                <a:gd name="T7" fmla="*/ 0 h 45"/>
                <a:gd name="T8" fmla="*/ 0 w 472"/>
                <a:gd name="T9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45">
                  <a:moveTo>
                    <a:pt x="0" y="33"/>
                  </a:moveTo>
                  <a:cubicBezTo>
                    <a:pt x="0" y="33"/>
                    <a:pt x="50" y="42"/>
                    <a:pt x="77" y="45"/>
                  </a:cubicBezTo>
                  <a:cubicBezTo>
                    <a:pt x="77" y="45"/>
                    <a:pt x="360" y="45"/>
                    <a:pt x="472" y="3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0"/>
                    <a:pt x="36" y="35"/>
                    <a:pt x="0" y="33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 28"/>
            <p:cNvSpPr>
              <a:spLocks/>
            </p:cNvSpPr>
            <p:nvPr/>
          </p:nvSpPr>
          <p:spPr bwMode="auto">
            <a:xfrm>
              <a:off x="4022726" y="4065588"/>
              <a:ext cx="215900" cy="222250"/>
            </a:xfrm>
            <a:custGeom>
              <a:avLst/>
              <a:gdLst>
                <a:gd name="T0" fmla="*/ 0 w 163"/>
                <a:gd name="T1" fmla="*/ 153 h 168"/>
                <a:gd name="T2" fmla="*/ 4 w 163"/>
                <a:gd name="T3" fmla="*/ 50 h 168"/>
                <a:gd name="T4" fmla="*/ 17 w 163"/>
                <a:gd name="T5" fmla="*/ 16 h 168"/>
                <a:gd name="T6" fmla="*/ 41 w 163"/>
                <a:gd name="T7" fmla="*/ 25 h 168"/>
                <a:gd name="T8" fmla="*/ 64 w 163"/>
                <a:gd name="T9" fmla="*/ 1 h 168"/>
                <a:gd name="T10" fmla="*/ 96 w 163"/>
                <a:gd name="T11" fmla="*/ 21 h 168"/>
                <a:gd name="T12" fmla="*/ 125 w 163"/>
                <a:gd name="T13" fmla="*/ 2 h 168"/>
                <a:gd name="T14" fmla="*/ 150 w 163"/>
                <a:gd name="T15" fmla="*/ 56 h 168"/>
                <a:gd name="T16" fmla="*/ 147 w 163"/>
                <a:gd name="T17" fmla="*/ 96 h 168"/>
                <a:gd name="T18" fmla="*/ 158 w 163"/>
                <a:gd name="T19" fmla="*/ 102 h 168"/>
                <a:gd name="T20" fmla="*/ 145 w 163"/>
                <a:gd name="T21" fmla="*/ 133 h 168"/>
                <a:gd name="T22" fmla="*/ 82 w 163"/>
                <a:gd name="T23" fmla="*/ 165 h 168"/>
                <a:gd name="T24" fmla="*/ 0 w 163"/>
                <a:gd name="T25" fmla="*/ 15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3" h="168">
                  <a:moveTo>
                    <a:pt x="0" y="153"/>
                  </a:moveTo>
                  <a:cubicBezTo>
                    <a:pt x="0" y="153"/>
                    <a:pt x="8" y="78"/>
                    <a:pt x="4" y="50"/>
                  </a:cubicBezTo>
                  <a:cubicBezTo>
                    <a:pt x="0" y="22"/>
                    <a:pt x="11" y="18"/>
                    <a:pt x="17" y="16"/>
                  </a:cubicBezTo>
                  <a:cubicBezTo>
                    <a:pt x="24" y="15"/>
                    <a:pt x="41" y="25"/>
                    <a:pt x="41" y="25"/>
                  </a:cubicBezTo>
                  <a:cubicBezTo>
                    <a:pt x="41" y="25"/>
                    <a:pt x="53" y="0"/>
                    <a:pt x="64" y="1"/>
                  </a:cubicBezTo>
                  <a:cubicBezTo>
                    <a:pt x="75" y="2"/>
                    <a:pt x="92" y="14"/>
                    <a:pt x="96" y="21"/>
                  </a:cubicBezTo>
                  <a:cubicBezTo>
                    <a:pt x="96" y="21"/>
                    <a:pt x="109" y="0"/>
                    <a:pt x="125" y="2"/>
                  </a:cubicBezTo>
                  <a:cubicBezTo>
                    <a:pt x="142" y="4"/>
                    <a:pt x="149" y="44"/>
                    <a:pt x="150" y="56"/>
                  </a:cubicBezTo>
                  <a:cubicBezTo>
                    <a:pt x="151" y="68"/>
                    <a:pt x="147" y="96"/>
                    <a:pt x="147" y="96"/>
                  </a:cubicBezTo>
                  <a:cubicBezTo>
                    <a:pt x="147" y="96"/>
                    <a:pt x="154" y="98"/>
                    <a:pt x="158" y="102"/>
                  </a:cubicBezTo>
                  <a:cubicBezTo>
                    <a:pt x="163" y="106"/>
                    <a:pt x="148" y="131"/>
                    <a:pt x="145" y="133"/>
                  </a:cubicBezTo>
                  <a:cubicBezTo>
                    <a:pt x="142" y="135"/>
                    <a:pt x="93" y="162"/>
                    <a:pt x="82" y="165"/>
                  </a:cubicBezTo>
                  <a:cubicBezTo>
                    <a:pt x="71" y="168"/>
                    <a:pt x="0" y="153"/>
                    <a:pt x="0" y="153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 29"/>
            <p:cNvSpPr>
              <a:spLocks/>
            </p:cNvSpPr>
            <p:nvPr/>
          </p:nvSpPr>
          <p:spPr bwMode="auto">
            <a:xfrm>
              <a:off x="3001963" y="4210050"/>
              <a:ext cx="1143000" cy="631825"/>
            </a:xfrm>
            <a:custGeom>
              <a:avLst/>
              <a:gdLst>
                <a:gd name="T0" fmla="*/ 33 w 861"/>
                <a:gd name="T1" fmla="*/ 221 h 476"/>
                <a:gd name="T2" fmla="*/ 345 w 861"/>
                <a:gd name="T3" fmla="*/ 399 h 476"/>
                <a:gd name="T4" fmla="*/ 749 w 861"/>
                <a:gd name="T5" fmla="*/ 40 h 476"/>
                <a:gd name="T6" fmla="*/ 861 w 861"/>
                <a:gd name="T7" fmla="*/ 53 h 476"/>
                <a:gd name="T8" fmla="*/ 403 w 861"/>
                <a:gd name="T9" fmla="*/ 460 h 476"/>
                <a:gd name="T10" fmla="*/ 15 w 861"/>
                <a:gd name="T11" fmla="*/ 254 h 476"/>
                <a:gd name="T12" fmla="*/ 33 w 861"/>
                <a:gd name="T13" fmla="*/ 22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1" h="476">
                  <a:moveTo>
                    <a:pt x="33" y="221"/>
                  </a:moveTo>
                  <a:cubicBezTo>
                    <a:pt x="33" y="221"/>
                    <a:pt x="155" y="361"/>
                    <a:pt x="345" y="399"/>
                  </a:cubicBezTo>
                  <a:cubicBezTo>
                    <a:pt x="548" y="440"/>
                    <a:pt x="713" y="185"/>
                    <a:pt x="749" y="40"/>
                  </a:cubicBezTo>
                  <a:cubicBezTo>
                    <a:pt x="749" y="40"/>
                    <a:pt x="834" y="0"/>
                    <a:pt x="861" y="53"/>
                  </a:cubicBezTo>
                  <a:cubicBezTo>
                    <a:pt x="861" y="53"/>
                    <a:pt x="740" y="476"/>
                    <a:pt x="403" y="460"/>
                  </a:cubicBezTo>
                  <a:cubicBezTo>
                    <a:pt x="181" y="449"/>
                    <a:pt x="17" y="288"/>
                    <a:pt x="15" y="254"/>
                  </a:cubicBezTo>
                  <a:cubicBezTo>
                    <a:pt x="12" y="219"/>
                    <a:pt x="0" y="197"/>
                    <a:pt x="33" y="221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2884488" y="2536825"/>
              <a:ext cx="150813" cy="669925"/>
            </a:xfrm>
            <a:custGeom>
              <a:avLst/>
              <a:gdLst>
                <a:gd name="T0" fmla="*/ 87 w 114"/>
                <a:gd name="T1" fmla="*/ 0 h 505"/>
                <a:gd name="T2" fmla="*/ 110 w 114"/>
                <a:gd name="T3" fmla="*/ 24 h 505"/>
                <a:gd name="T4" fmla="*/ 62 w 114"/>
                <a:gd name="T5" fmla="*/ 497 h 505"/>
                <a:gd name="T6" fmla="*/ 14 w 114"/>
                <a:gd name="T7" fmla="*/ 504 h 505"/>
                <a:gd name="T8" fmla="*/ 87 w 114"/>
                <a:gd name="T9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505">
                  <a:moveTo>
                    <a:pt x="87" y="0"/>
                  </a:moveTo>
                  <a:cubicBezTo>
                    <a:pt x="87" y="0"/>
                    <a:pt x="106" y="14"/>
                    <a:pt x="110" y="24"/>
                  </a:cubicBezTo>
                  <a:cubicBezTo>
                    <a:pt x="114" y="34"/>
                    <a:pt x="71" y="491"/>
                    <a:pt x="62" y="497"/>
                  </a:cubicBezTo>
                  <a:cubicBezTo>
                    <a:pt x="52" y="504"/>
                    <a:pt x="29" y="505"/>
                    <a:pt x="14" y="504"/>
                  </a:cubicBezTo>
                  <a:cubicBezTo>
                    <a:pt x="0" y="503"/>
                    <a:pt x="87" y="0"/>
                    <a:pt x="8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2459038" y="2474913"/>
              <a:ext cx="552450" cy="738188"/>
            </a:xfrm>
            <a:custGeom>
              <a:avLst/>
              <a:gdLst>
                <a:gd name="T0" fmla="*/ 408 w 416"/>
                <a:gd name="T1" fmla="*/ 46 h 556"/>
                <a:gd name="T2" fmla="*/ 68 w 416"/>
                <a:gd name="T3" fmla="*/ 11 h 556"/>
                <a:gd name="T4" fmla="*/ 7 w 416"/>
                <a:gd name="T5" fmla="*/ 490 h 556"/>
                <a:gd name="T6" fmla="*/ 355 w 416"/>
                <a:gd name="T7" fmla="*/ 549 h 556"/>
                <a:gd name="T8" fmla="*/ 408 w 416"/>
                <a:gd name="T9" fmla="*/ 4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556">
                  <a:moveTo>
                    <a:pt x="408" y="46"/>
                  </a:moveTo>
                  <a:cubicBezTo>
                    <a:pt x="404" y="31"/>
                    <a:pt x="88" y="0"/>
                    <a:pt x="68" y="11"/>
                  </a:cubicBezTo>
                  <a:cubicBezTo>
                    <a:pt x="49" y="22"/>
                    <a:pt x="0" y="462"/>
                    <a:pt x="7" y="490"/>
                  </a:cubicBezTo>
                  <a:cubicBezTo>
                    <a:pt x="14" y="517"/>
                    <a:pt x="343" y="556"/>
                    <a:pt x="355" y="549"/>
                  </a:cubicBezTo>
                  <a:cubicBezTo>
                    <a:pt x="367" y="542"/>
                    <a:pt x="416" y="71"/>
                    <a:pt x="408" y="46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 32"/>
            <p:cNvSpPr>
              <a:spLocks/>
            </p:cNvSpPr>
            <p:nvPr/>
          </p:nvSpPr>
          <p:spPr bwMode="auto">
            <a:xfrm>
              <a:off x="2506663" y="2514600"/>
              <a:ext cx="463550" cy="619125"/>
            </a:xfrm>
            <a:custGeom>
              <a:avLst/>
              <a:gdLst>
                <a:gd name="T0" fmla="*/ 343 w 349"/>
                <a:gd name="T1" fmla="*/ 38 h 466"/>
                <a:gd name="T2" fmla="*/ 57 w 349"/>
                <a:gd name="T3" fmla="*/ 9 h 466"/>
                <a:gd name="T4" fmla="*/ 6 w 349"/>
                <a:gd name="T5" fmla="*/ 410 h 466"/>
                <a:gd name="T6" fmla="*/ 298 w 349"/>
                <a:gd name="T7" fmla="*/ 460 h 466"/>
                <a:gd name="T8" fmla="*/ 343 w 349"/>
                <a:gd name="T9" fmla="*/ 3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466">
                  <a:moveTo>
                    <a:pt x="343" y="38"/>
                  </a:moveTo>
                  <a:cubicBezTo>
                    <a:pt x="339" y="25"/>
                    <a:pt x="74" y="0"/>
                    <a:pt x="57" y="9"/>
                  </a:cubicBezTo>
                  <a:cubicBezTo>
                    <a:pt x="41" y="18"/>
                    <a:pt x="0" y="387"/>
                    <a:pt x="6" y="410"/>
                  </a:cubicBezTo>
                  <a:cubicBezTo>
                    <a:pt x="12" y="434"/>
                    <a:pt x="288" y="466"/>
                    <a:pt x="298" y="460"/>
                  </a:cubicBezTo>
                  <a:cubicBezTo>
                    <a:pt x="308" y="454"/>
                    <a:pt x="349" y="59"/>
                    <a:pt x="343" y="3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 35"/>
            <p:cNvSpPr>
              <a:spLocks/>
            </p:cNvSpPr>
            <p:nvPr/>
          </p:nvSpPr>
          <p:spPr bwMode="auto">
            <a:xfrm>
              <a:off x="2671763" y="3124200"/>
              <a:ext cx="39688" cy="39688"/>
            </a:xfrm>
            <a:custGeom>
              <a:avLst/>
              <a:gdLst>
                <a:gd name="T0" fmla="*/ 1 w 29"/>
                <a:gd name="T1" fmla="*/ 18 h 30"/>
                <a:gd name="T2" fmla="*/ 17 w 29"/>
                <a:gd name="T3" fmla="*/ 29 h 30"/>
                <a:gd name="T4" fmla="*/ 28 w 29"/>
                <a:gd name="T5" fmla="*/ 12 h 30"/>
                <a:gd name="T6" fmla="*/ 12 w 29"/>
                <a:gd name="T7" fmla="*/ 2 h 30"/>
                <a:gd name="T8" fmla="*/ 1 w 29"/>
                <a:gd name="T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1" y="18"/>
                  </a:moveTo>
                  <a:cubicBezTo>
                    <a:pt x="3" y="26"/>
                    <a:pt x="10" y="30"/>
                    <a:pt x="17" y="29"/>
                  </a:cubicBezTo>
                  <a:cubicBezTo>
                    <a:pt x="25" y="27"/>
                    <a:pt x="29" y="20"/>
                    <a:pt x="28" y="12"/>
                  </a:cubicBezTo>
                  <a:cubicBezTo>
                    <a:pt x="26" y="5"/>
                    <a:pt x="19" y="0"/>
                    <a:pt x="12" y="2"/>
                  </a:cubicBezTo>
                  <a:cubicBezTo>
                    <a:pt x="4" y="4"/>
                    <a:pt x="0" y="11"/>
                    <a:pt x="1" y="18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 36"/>
            <p:cNvSpPr>
              <a:spLocks/>
            </p:cNvSpPr>
            <p:nvPr/>
          </p:nvSpPr>
          <p:spPr bwMode="auto">
            <a:xfrm>
              <a:off x="2343151" y="2889250"/>
              <a:ext cx="350838" cy="285750"/>
            </a:xfrm>
            <a:custGeom>
              <a:avLst/>
              <a:gdLst>
                <a:gd name="T0" fmla="*/ 72 w 264"/>
                <a:gd name="T1" fmla="*/ 216 h 216"/>
                <a:gd name="T2" fmla="*/ 188 w 264"/>
                <a:gd name="T3" fmla="*/ 166 h 216"/>
                <a:gd name="T4" fmla="*/ 186 w 264"/>
                <a:gd name="T5" fmla="*/ 124 h 216"/>
                <a:gd name="T6" fmla="*/ 261 w 264"/>
                <a:gd name="T7" fmla="*/ 20 h 216"/>
                <a:gd name="T8" fmla="*/ 235 w 264"/>
                <a:gd name="T9" fmla="*/ 0 h 216"/>
                <a:gd name="T10" fmla="*/ 166 w 264"/>
                <a:gd name="T11" fmla="*/ 63 h 216"/>
                <a:gd name="T12" fmla="*/ 138 w 264"/>
                <a:gd name="T13" fmla="*/ 40 h 216"/>
                <a:gd name="T14" fmla="*/ 110 w 264"/>
                <a:gd name="T15" fmla="*/ 46 h 216"/>
                <a:gd name="T16" fmla="*/ 90 w 264"/>
                <a:gd name="T17" fmla="*/ 31 h 216"/>
                <a:gd name="T18" fmla="*/ 1 w 264"/>
                <a:gd name="T19" fmla="*/ 151 h 216"/>
                <a:gd name="T20" fmla="*/ 72 w 264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16">
                  <a:moveTo>
                    <a:pt x="72" y="216"/>
                  </a:moveTo>
                  <a:cubicBezTo>
                    <a:pt x="72" y="216"/>
                    <a:pt x="173" y="182"/>
                    <a:pt x="188" y="166"/>
                  </a:cubicBezTo>
                  <a:cubicBezTo>
                    <a:pt x="202" y="150"/>
                    <a:pt x="186" y="124"/>
                    <a:pt x="186" y="124"/>
                  </a:cubicBezTo>
                  <a:cubicBezTo>
                    <a:pt x="186" y="124"/>
                    <a:pt x="259" y="33"/>
                    <a:pt x="261" y="20"/>
                  </a:cubicBezTo>
                  <a:cubicBezTo>
                    <a:pt x="264" y="7"/>
                    <a:pt x="235" y="0"/>
                    <a:pt x="235" y="0"/>
                  </a:cubicBezTo>
                  <a:cubicBezTo>
                    <a:pt x="235" y="0"/>
                    <a:pt x="175" y="62"/>
                    <a:pt x="166" y="63"/>
                  </a:cubicBezTo>
                  <a:cubicBezTo>
                    <a:pt x="166" y="63"/>
                    <a:pt x="150" y="40"/>
                    <a:pt x="138" y="40"/>
                  </a:cubicBezTo>
                  <a:cubicBezTo>
                    <a:pt x="126" y="40"/>
                    <a:pt x="110" y="46"/>
                    <a:pt x="110" y="46"/>
                  </a:cubicBezTo>
                  <a:cubicBezTo>
                    <a:pt x="110" y="46"/>
                    <a:pt x="102" y="35"/>
                    <a:pt x="90" y="31"/>
                  </a:cubicBezTo>
                  <a:cubicBezTo>
                    <a:pt x="77" y="28"/>
                    <a:pt x="0" y="109"/>
                    <a:pt x="1" y="151"/>
                  </a:cubicBezTo>
                  <a:cubicBezTo>
                    <a:pt x="3" y="193"/>
                    <a:pt x="72" y="216"/>
                    <a:pt x="72" y="216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 37"/>
            <p:cNvSpPr>
              <a:spLocks/>
            </p:cNvSpPr>
            <p:nvPr/>
          </p:nvSpPr>
          <p:spPr bwMode="auto">
            <a:xfrm>
              <a:off x="1931988" y="3051175"/>
              <a:ext cx="831850" cy="1460500"/>
            </a:xfrm>
            <a:custGeom>
              <a:avLst/>
              <a:gdLst>
                <a:gd name="T0" fmla="*/ 589 w 627"/>
                <a:gd name="T1" fmla="*/ 1049 h 1101"/>
                <a:gd name="T2" fmla="*/ 181 w 627"/>
                <a:gd name="T3" fmla="*/ 758 h 1101"/>
                <a:gd name="T4" fmla="*/ 404 w 627"/>
                <a:gd name="T5" fmla="*/ 100 h 1101"/>
                <a:gd name="T6" fmla="*/ 293 w 627"/>
                <a:gd name="T7" fmla="*/ 10 h 1101"/>
                <a:gd name="T8" fmla="*/ 99 w 627"/>
                <a:gd name="T9" fmla="*/ 759 h 1101"/>
                <a:gd name="T10" fmla="*/ 611 w 627"/>
                <a:gd name="T11" fmla="*/ 1101 h 1101"/>
                <a:gd name="T12" fmla="*/ 589 w 627"/>
                <a:gd name="T13" fmla="*/ 104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7" h="1101">
                  <a:moveTo>
                    <a:pt x="589" y="1049"/>
                  </a:moveTo>
                  <a:cubicBezTo>
                    <a:pt x="525" y="1031"/>
                    <a:pt x="217" y="922"/>
                    <a:pt x="181" y="758"/>
                  </a:cubicBezTo>
                  <a:cubicBezTo>
                    <a:pt x="134" y="542"/>
                    <a:pt x="252" y="308"/>
                    <a:pt x="404" y="100"/>
                  </a:cubicBezTo>
                  <a:cubicBezTo>
                    <a:pt x="404" y="100"/>
                    <a:pt x="371" y="0"/>
                    <a:pt x="293" y="10"/>
                  </a:cubicBezTo>
                  <a:cubicBezTo>
                    <a:pt x="293" y="10"/>
                    <a:pt x="0" y="460"/>
                    <a:pt x="99" y="759"/>
                  </a:cubicBezTo>
                  <a:cubicBezTo>
                    <a:pt x="198" y="1058"/>
                    <a:pt x="611" y="1101"/>
                    <a:pt x="611" y="1101"/>
                  </a:cubicBezTo>
                  <a:cubicBezTo>
                    <a:pt x="611" y="1101"/>
                    <a:pt x="627" y="1060"/>
                    <a:pt x="589" y="1049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 38"/>
            <p:cNvSpPr>
              <a:spLocks/>
            </p:cNvSpPr>
            <p:nvPr/>
          </p:nvSpPr>
          <p:spPr bwMode="auto">
            <a:xfrm>
              <a:off x="2824163" y="2908300"/>
              <a:ext cx="233363" cy="231775"/>
            </a:xfrm>
            <a:custGeom>
              <a:avLst/>
              <a:gdLst>
                <a:gd name="T0" fmla="*/ 119 w 175"/>
                <a:gd name="T1" fmla="*/ 175 h 175"/>
                <a:gd name="T2" fmla="*/ 2 w 175"/>
                <a:gd name="T3" fmla="*/ 113 h 175"/>
                <a:gd name="T4" fmla="*/ 26 w 175"/>
                <a:gd name="T5" fmla="*/ 90 h 175"/>
                <a:gd name="T6" fmla="*/ 89 w 175"/>
                <a:gd name="T7" fmla="*/ 94 h 175"/>
                <a:gd name="T8" fmla="*/ 134 w 175"/>
                <a:gd name="T9" fmla="*/ 0 h 175"/>
                <a:gd name="T10" fmla="*/ 155 w 175"/>
                <a:gd name="T11" fmla="*/ 140 h 175"/>
                <a:gd name="T12" fmla="*/ 119 w 175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75">
                  <a:moveTo>
                    <a:pt x="119" y="175"/>
                  </a:moveTo>
                  <a:cubicBezTo>
                    <a:pt x="119" y="175"/>
                    <a:pt x="4" y="123"/>
                    <a:pt x="2" y="113"/>
                  </a:cubicBezTo>
                  <a:cubicBezTo>
                    <a:pt x="0" y="102"/>
                    <a:pt x="14" y="88"/>
                    <a:pt x="26" y="90"/>
                  </a:cubicBezTo>
                  <a:cubicBezTo>
                    <a:pt x="38" y="92"/>
                    <a:pt x="82" y="102"/>
                    <a:pt x="89" y="94"/>
                  </a:cubicBezTo>
                  <a:cubicBezTo>
                    <a:pt x="96" y="86"/>
                    <a:pt x="132" y="29"/>
                    <a:pt x="134" y="0"/>
                  </a:cubicBezTo>
                  <a:cubicBezTo>
                    <a:pt x="134" y="0"/>
                    <a:pt x="175" y="47"/>
                    <a:pt x="155" y="140"/>
                  </a:cubicBezTo>
                  <a:lnTo>
                    <a:pt x="119" y="175"/>
                  </a:ln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 39"/>
            <p:cNvSpPr>
              <a:spLocks/>
            </p:cNvSpPr>
            <p:nvPr/>
          </p:nvSpPr>
          <p:spPr bwMode="auto">
            <a:xfrm>
              <a:off x="2895601" y="3076575"/>
              <a:ext cx="650875" cy="1417638"/>
            </a:xfrm>
            <a:custGeom>
              <a:avLst/>
              <a:gdLst>
                <a:gd name="T0" fmla="*/ 54 w 491"/>
                <a:gd name="T1" fmla="*/ 1008 h 1069"/>
                <a:gd name="T2" fmla="*/ 381 w 491"/>
                <a:gd name="T3" fmla="*/ 586 h 1069"/>
                <a:gd name="T4" fmla="*/ 59 w 491"/>
                <a:gd name="T5" fmla="*/ 67 h 1069"/>
                <a:gd name="T6" fmla="*/ 117 w 491"/>
                <a:gd name="T7" fmla="*/ 0 h 1069"/>
                <a:gd name="T8" fmla="*/ 475 w 491"/>
                <a:gd name="T9" fmla="*/ 580 h 1069"/>
                <a:gd name="T10" fmla="*/ 49 w 491"/>
                <a:gd name="T11" fmla="*/ 1064 h 1069"/>
                <a:gd name="T12" fmla="*/ 54 w 491"/>
                <a:gd name="T13" fmla="*/ 1008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1" h="1069">
                  <a:moveTo>
                    <a:pt x="54" y="1008"/>
                  </a:moveTo>
                  <a:cubicBezTo>
                    <a:pt x="105" y="999"/>
                    <a:pt x="403" y="882"/>
                    <a:pt x="381" y="586"/>
                  </a:cubicBezTo>
                  <a:cubicBezTo>
                    <a:pt x="360" y="290"/>
                    <a:pt x="59" y="67"/>
                    <a:pt x="59" y="67"/>
                  </a:cubicBezTo>
                  <a:cubicBezTo>
                    <a:pt x="59" y="67"/>
                    <a:pt x="72" y="18"/>
                    <a:pt x="117" y="0"/>
                  </a:cubicBezTo>
                  <a:cubicBezTo>
                    <a:pt x="117" y="0"/>
                    <a:pt x="459" y="228"/>
                    <a:pt x="475" y="580"/>
                  </a:cubicBezTo>
                  <a:cubicBezTo>
                    <a:pt x="491" y="933"/>
                    <a:pt x="99" y="1060"/>
                    <a:pt x="49" y="1064"/>
                  </a:cubicBezTo>
                  <a:cubicBezTo>
                    <a:pt x="0" y="1069"/>
                    <a:pt x="54" y="1008"/>
                    <a:pt x="54" y="1008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 40"/>
            <p:cNvSpPr>
              <a:spLocks/>
            </p:cNvSpPr>
            <p:nvPr/>
          </p:nvSpPr>
          <p:spPr bwMode="auto">
            <a:xfrm>
              <a:off x="2546351" y="3609975"/>
              <a:ext cx="520700" cy="777875"/>
            </a:xfrm>
            <a:custGeom>
              <a:avLst/>
              <a:gdLst>
                <a:gd name="T0" fmla="*/ 17 w 392"/>
                <a:gd name="T1" fmla="*/ 96 h 587"/>
                <a:gd name="T2" fmla="*/ 32 w 392"/>
                <a:gd name="T3" fmla="*/ 568 h 587"/>
                <a:gd name="T4" fmla="*/ 311 w 392"/>
                <a:gd name="T5" fmla="*/ 538 h 587"/>
                <a:gd name="T6" fmla="*/ 344 w 392"/>
                <a:gd name="T7" fmla="*/ 298 h 587"/>
                <a:gd name="T8" fmla="*/ 390 w 392"/>
                <a:gd name="T9" fmla="*/ 108 h 587"/>
                <a:gd name="T10" fmla="*/ 212 w 392"/>
                <a:gd name="T11" fmla="*/ 2 h 587"/>
                <a:gd name="T12" fmla="*/ 17 w 392"/>
                <a:gd name="T13" fmla="*/ 96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587">
                  <a:moveTo>
                    <a:pt x="17" y="96"/>
                  </a:moveTo>
                  <a:cubicBezTo>
                    <a:pt x="17" y="96"/>
                    <a:pt x="11" y="549"/>
                    <a:pt x="32" y="568"/>
                  </a:cubicBezTo>
                  <a:cubicBezTo>
                    <a:pt x="52" y="587"/>
                    <a:pt x="289" y="571"/>
                    <a:pt x="311" y="538"/>
                  </a:cubicBezTo>
                  <a:cubicBezTo>
                    <a:pt x="332" y="504"/>
                    <a:pt x="341" y="340"/>
                    <a:pt x="344" y="298"/>
                  </a:cubicBezTo>
                  <a:cubicBezTo>
                    <a:pt x="347" y="256"/>
                    <a:pt x="389" y="131"/>
                    <a:pt x="390" y="108"/>
                  </a:cubicBezTo>
                  <a:cubicBezTo>
                    <a:pt x="392" y="84"/>
                    <a:pt x="335" y="0"/>
                    <a:pt x="212" y="2"/>
                  </a:cubicBezTo>
                  <a:cubicBezTo>
                    <a:pt x="88" y="3"/>
                    <a:pt x="0" y="38"/>
                    <a:pt x="17" y="96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 41"/>
            <p:cNvSpPr>
              <a:spLocks/>
            </p:cNvSpPr>
            <p:nvPr/>
          </p:nvSpPr>
          <p:spPr bwMode="auto">
            <a:xfrm>
              <a:off x="2973388" y="3976688"/>
              <a:ext cx="192088" cy="271463"/>
            </a:xfrm>
            <a:custGeom>
              <a:avLst/>
              <a:gdLst>
                <a:gd name="T0" fmla="*/ 7 w 145"/>
                <a:gd name="T1" fmla="*/ 56 h 205"/>
                <a:gd name="T2" fmla="*/ 80 w 145"/>
                <a:gd name="T3" fmla="*/ 12 h 205"/>
                <a:gd name="T4" fmla="*/ 112 w 145"/>
                <a:gd name="T5" fmla="*/ 123 h 205"/>
                <a:gd name="T6" fmla="*/ 7 w 145"/>
                <a:gd name="T7" fmla="*/ 5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205">
                  <a:moveTo>
                    <a:pt x="7" y="56"/>
                  </a:moveTo>
                  <a:cubicBezTo>
                    <a:pt x="7" y="56"/>
                    <a:pt x="15" y="0"/>
                    <a:pt x="80" y="12"/>
                  </a:cubicBezTo>
                  <a:cubicBezTo>
                    <a:pt x="145" y="24"/>
                    <a:pt x="124" y="108"/>
                    <a:pt x="112" y="123"/>
                  </a:cubicBezTo>
                  <a:cubicBezTo>
                    <a:pt x="100" y="137"/>
                    <a:pt x="0" y="205"/>
                    <a:pt x="7" y="56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 42"/>
            <p:cNvSpPr>
              <a:spLocks/>
            </p:cNvSpPr>
            <p:nvPr/>
          </p:nvSpPr>
          <p:spPr bwMode="auto">
            <a:xfrm>
              <a:off x="2439988" y="3368675"/>
              <a:ext cx="806450" cy="658813"/>
            </a:xfrm>
            <a:custGeom>
              <a:avLst/>
              <a:gdLst>
                <a:gd name="T0" fmla="*/ 452 w 608"/>
                <a:gd name="T1" fmla="*/ 283 h 496"/>
                <a:gd name="T2" fmla="*/ 335 w 608"/>
                <a:gd name="T3" fmla="*/ 319 h 496"/>
                <a:gd name="T4" fmla="*/ 347 w 608"/>
                <a:gd name="T5" fmla="*/ 268 h 496"/>
                <a:gd name="T6" fmla="*/ 186 w 608"/>
                <a:gd name="T7" fmla="*/ 322 h 496"/>
                <a:gd name="T8" fmla="*/ 186 w 608"/>
                <a:gd name="T9" fmla="*/ 276 h 496"/>
                <a:gd name="T10" fmla="*/ 48 w 608"/>
                <a:gd name="T11" fmla="*/ 303 h 496"/>
                <a:gd name="T12" fmla="*/ 10 w 608"/>
                <a:gd name="T13" fmla="*/ 248 h 496"/>
                <a:gd name="T14" fmla="*/ 75 w 608"/>
                <a:gd name="T15" fmla="*/ 248 h 496"/>
                <a:gd name="T16" fmla="*/ 20 w 608"/>
                <a:gd name="T17" fmla="*/ 138 h 496"/>
                <a:gd name="T18" fmla="*/ 116 w 608"/>
                <a:gd name="T19" fmla="*/ 138 h 496"/>
                <a:gd name="T20" fmla="*/ 229 w 608"/>
                <a:gd name="T21" fmla="*/ 0 h 496"/>
                <a:gd name="T22" fmla="*/ 289 w 608"/>
                <a:gd name="T23" fmla="*/ 104 h 496"/>
                <a:gd name="T24" fmla="*/ 495 w 608"/>
                <a:gd name="T25" fmla="*/ 183 h 496"/>
                <a:gd name="T26" fmla="*/ 520 w 608"/>
                <a:gd name="T27" fmla="*/ 123 h 496"/>
                <a:gd name="T28" fmla="*/ 520 w 608"/>
                <a:gd name="T29" fmla="*/ 193 h 496"/>
                <a:gd name="T30" fmla="*/ 594 w 608"/>
                <a:gd name="T31" fmla="*/ 207 h 496"/>
                <a:gd name="T32" fmla="*/ 594 w 608"/>
                <a:gd name="T33" fmla="*/ 260 h 496"/>
                <a:gd name="T34" fmla="*/ 546 w 608"/>
                <a:gd name="T35" fmla="*/ 245 h 496"/>
                <a:gd name="T36" fmla="*/ 479 w 608"/>
                <a:gd name="T37" fmla="*/ 486 h 496"/>
                <a:gd name="T38" fmla="*/ 433 w 608"/>
                <a:gd name="T39" fmla="*/ 496 h 496"/>
                <a:gd name="T40" fmla="*/ 409 w 608"/>
                <a:gd name="T41" fmla="*/ 422 h 496"/>
                <a:gd name="T42" fmla="*/ 452 w 608"/>
                <a:gd name="T43" fmla="*/ 28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8" h="496">
                  <a:moveTo>
                    <a:pt x="452" y="283"/>
                  </a:moveTo>
                  <a:cubicBezTo>
                    <a:pt x="452" y="283"/>
                    <a:pt x="356" y="335"/>
                    <a:pt x="335" y="319"/>
                  </a:cubicBezTo>
                  <a:cubicBezTo>
                    <a:pt x="315" y="303"/>
                    <a:pt x="347" y="268"/>
                    <a:pt x="347" y="268"/>
                  </a:cubicBezTo>
                  <a:cubicBezTo>
                    <a:pt x="347" y="268"/>
                    <a:pt x="206" y="341"/>
                    <a:pt x="186" y="322"/>
                  </a:cubicBezTo>
                  <a:cubicBezTo>
                    <a:pt x="166" y="303"/>
                    <a:pt x="186" y="276"/>
                    <a:pt x="186" y="276"/>
                  </a:cubicBezTo>
                  <a:cubicBezTo>
                    <a:pt x="186" y="276"/>
                    <a:pt x="96" y="337"/>
                    <a:pt x="48" y="303"/>
                  </a:cubicBezTo>
                  <a:cubicBezTo>
                    <a:pt x="0" y="270"/>
                    <a:pt x="3" y="252"/>
                    <a:pt x="10" y="248"/>
                  </a:cubicBezTo>
                  <a:cubicBezTo>
                    <a:pt x="17" y="244"/>
                    <a:pt x="64" y="244"/>
                    <a:pt x="75" y="248"/>
                  </a:cubicBezTo>
                  <a:cubicBezTo>
                    <a:pt x="75" y="248"/>
                    <a:pt x="7" y="215"/>
                    <a:pt x="20" y="138"/>
                  </a:cubicBezTo>
                  <a:cubicBezTo>
                    <a:pt x="33" y="61"/>
                    <a:pt x="126" y="61"/>
                    <a:pt x="116" y="138"/>
                  </a:cubicBezTo>
                  <a:cubicBezTo>
                    <a:pt x="116" y="138"/>
                    <a:pt x="127" y="0"/>
                    <a:pt x="229" y="0"/>
                  </a:cubicBezTo>
                  <a:cubicBezTo>
                    <a:pt x="331" y="0"/>
                    <a:pt x="331" y="65"/>
                    <a:pt x="289" y="104"/>
                  </a:cubicBezTo>
                  <a:cubicBezTo>
                    <a:pt x="289" y="104"/>
                    <a:pt x="481" y="88"/>
                    <a:pt x="495" y="183"/>
                  </a:cubicBezTo>
                  <a:cubicBezTo>
                    <a:pt x="495" y="183"/>
                    <a:pt x="501" y="114"/>
                    <a:pt x="520" y="123"/>
                  </a:cubicBezTo>
                  <a:cubicBezTo>
                    <a:pt x="539" y="132"/>
                    <a:pt x="540" y="158"/>
                    <a:pt x="520" y="193"/>
                  </a:cubicBezTo>
                  <a:cubicBezTo>
                    <a:pt x="520" y="193"/>
                    <a:pt x="579" y="173"/>
                    <a:pt x="594" y="207"/>
                  </a:cubicBezTo>
                  <a:cubicBezTo>
                    <a:pt x="608" y="242"/>
                    <a:pt x="601" y="258"/>
                    <a:pt x="594" y="260"/>
                  </a:cubicBezTo>
                  <a:cubicBezTo>
                    <a:pt x="587" y="261"/>
                    <a:pt x="546" y="245"/>
                    <a:pt x="546" y="245"/>
                  </a:cubicBezTo>
                  <a:cubicBezTo>
                    <a:pt x="546" y="245"/>
                    <a:pt x="597" y="395"/>
                    <a:pt x="479" y="486"/>
                  </a:cubicBezTo>
                  <a:cubicBezTo>
                    <a:pt x="433" y="496"/>
                    <a:pt x="433" y="496"/>
                    <a:pt x="433" y="496"/>
                  </a:cubicBezTo>
                  <a:cubicBezTo>
                    <a:pt x="433" y="496"/>
                    <a:pt x="409" y="473"/>
                    <a:pt x="409" y="422"/>
                  </a:cubicBezTo>
                  <a:cubicBezTo>
                    <a:pt x="409" y="371"/>
                    <a:pt x="439" y="297"/>
                    <a:pt x="452" y="283"/>
                  </a:cubicBez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 43"/>
            <p:cNvSpPr>
              <a:spLocks/>
            </p:cNvSpPr>
            <p:nvPr/>
          </p:nvSpPr>
          <p:spPr bwMode="auto">
            <a:xfrm>
              <a:off x="2635251" y="3956050"/>
              <a:ext cx="111125" cy="158750"/>
            </a:xfrm>
            <a:custGeom>
              <a:avLst/>
              <a:gdLst>
                <a:gd name="T0" fmla="*/ 84 w 84"/>
                <a:gd name="T1" fmla="*/ 0 h 119"/>
                <a:gd name="T2" fmla="*/ 74 w 84"/>
                <a:gd name="T3" fmla="*/ 53 h 119"/>
                <a:gd name="T4" fmla="*/ 25 w 84"/>
                <a:gd name="T5" fmla="*/ 53 h 119"/>
                <a:gd name="T6" fmla="*/ 25 w 84"/>
                <a:gd name="T7" fmla="*/ 93 h 119"/>
                <a:gd name="T8" fmla="*/ 69 w 84"/>
                <a:gd name="T9" fmla="*/ 93 h 119"/>
                <a:gd name="T10" fmla="*/ 8 w 84"/>
                <a:gd name="T11" fmla="*/ 87 h 119"/>
                <a:gd name="T12" fmla="*/ 33 w 84"/>
                <a:gd name="T13" fmla="*/ 42 h 119"/>
                <a:gd name="T14" fmla="*/ 73 w 84"/>
                <a:gd name="T15" fmla="*/ 39 h 119"/>
                <a:gd name="T16" fmla="*/ 84 w 84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19">
                  <a:moveTo>
                    <a:pt x="84" y="0"/>
                  </a:moveTo>
                  <a:cubicBezTo>
                    <a:pt x="84" y="0"/>
                    <a:pt x="84" y="51"/>
                    <a:pt x="74" y="53"/>
                  </a:cubicBezTo>
                  <a:cubicBezTo>
                    <a:pt x="65" y="56"/>
                    <a:pt x="34" y="48"/>
                    <a:pt x="25" y="53"/>
                  </a:cubicBezTo>
                  <a:cubicBezTo>
                    <a:pt x="16" y="59"/>
                    <a:pt x="13" y="88"/>
                    <a:pt x="25" y="93"/>
                  </a:cubicBezTo>
                  <a:cubicBezTo>
                    <a:pt x="37" y="97"/>
                    <a:pt x="69" y="93"/>
                    <a:pt x="69" y="93"/>
                  </a:cubicBezTo>
                  <a:cubicBezTo>
                    <a:pt x="69" y="93"/>
                    <a:pt x="16" y="119"/>
                    <a:pt x="8" y="87"/>
                  </a:cubicBezTo>
                  <a:cubicBezTo>
                    <a:pt x="0" y="54"/>
                    <a:pt x="17" y="40"/>
                    <a:pt x="33" y="42"/>
                  </a:cubicBezTo>
                  <a:cubicBezTo>
                    <a:pt x="49" y="43"/>
                    <a:pt x="71" y="48"/>
                    <a:pt x="73" y="39"/>
                  </a:cubicBezTo>
                  <a:cubicBezTo>
                    <a:pt x="75" y="30"/>
                    <a:pt x="81" y="15"/>
                    <a:pt x="84" y="0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 44"/>
            <p:cNvSpPr>
              <a:spLocks/>
            </p:cNvSpPr>
            <p:nvPr/>
          </p:nvSpPr>
          <p:spPr bwMode="auto">
            <a:xfrm>
              <a:off x="2808288" y="3956050"/>
              <a:ext cx="96838" cy="85725"/>
            </a:xfrm>
            <a:custGeom>
              <a:avLst/>
              <a:gdLst>
                <a:gd name="T0" fmla="*/ 0 w 72"/>
                <a:gd name="T1" fmla="*/ 0 h 64"/>
                <a:gd name="T2" fmla="*/ 72 w 72"/>
                <a:gd name="T3" fmla="*/ 0 h 64"/>
                <a:gd name="T4" fmla="*/ 0 w 72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64">
                  <a:moveTo>
                    <a:pt x="0" y="0"/>
                  </a:moveTo>
                  <a:cubicBezTo>
                    <a:pt x="0" y="0"/>
                    <a:pt x="25" y="37"/>
                    <a:pt x="72" y="0"/>
                  </a:cubicBezTo>
                  <a:cubicBezTo>
                    <a:pt x="72" y="0"/>
                    <a:pt x="28" y="64"/>
                    <a:pt x="0" y="0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Freeform 45"/>
            <p:cNvSpPr>
              <a:spLocks/>
            </p:cNvSpPr>
            <p:nvPr/>
          </p:nvSpPr>
          <p:spPr bwMode="auto">
            <a:xfrm>
              <a:off x="2619376" y="3956050"/>
              <a:ext cx="92075" cy="76200"/>
            </a:xfrm>
            <a:custGeom>
              <a:avLst/>
              <a:gdLst>
                <a:gd name="T0" fmla="*/ 0 w 69"/>
                <a:gd name="T1" fmla="*/ 0 h 57"/>
                <a:gd name="T2" fmla="*/ 69 w 69"/>
                <a:gd name="T3" fmla="*/ 0 h 57"/>
                <a:gd name="T4" fmla="*/ 0 w 69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57">
                  <a:moveTo>
                    <a:pt x="0" y="0"/>
                  </a:moveTo>
                  <a:cubicBezTo>
                    <a:pt x="0" y="0"/>
                    <a:pt x="34" y="33"/>
                    <a:pt x="69" y="0"/>
                  </a:cubicBezTo>
                  <a:cubicBezTo>
                    <a:pt x="69" y="0"/>
                    <a:pt x="35" y="57"/>
                    <a:pt x="0" y="0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 46"/>
            <p:cNvSpPr>
              <a:spLocks/>
            </p:cNvSpPr>
            <p:nvPr/>
          </p:nvSpPr>
          <p:spPr bwMode="auto">
            <a:xfrm>
              <a:off x="2808288" y="3798888"/>
              <a:ext cx="101600" cy="68263"/>
            </a:xfrm>
            <a:custGeom>
              <a:avLst/>
              <a:gdLst>
                <a:gd name="T0" fmla="*/ 0 w 76"/>
                <a:gd name="T1" fmla="*/ 24 h 51"/>
                <a:gd name="T2" fmla="*/ 76 w 76"/>
                <a:gd name="T3" fmla="*/ 51 h 51"/>
                <a:gd name="T4" fmla="*/ 0 w 76"/>
                <a:gd name="T5" fmla="*/ 2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51">
                  <a:moveTo>
                    <a:pt x="0" y="24"/>
                  </a:moveTo>
                  <a:cubicBezTo>
                    <a:pt x="0" y="24"/>
                    <a:pt x="60" y="24"/>
                    <a:pt x="76" y="51"/>
                  </a:cubicBezTo>
                  <a:cubicBezTo>
                    <a:pt x="76" y="51"/>
                    <a:pt x="49" y="0"/>
                    <a:pt x="0" y="24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 47"/>
            <p:cNvSpPr>
              <a:spLocks/>
            </p:cNvSpPr>
            <p:nvPr/>
          </p:nvSpPr>
          <p:spPr bwMode="auto">
            <a:xfrm>
              <a:off x="2622551" y="3790950"/>
              <a:ext cx="93663" cy="76200"/>
            </a:xfrm>
            <a:custGeom>
              <a:avLst/>
              <a:gdLst>
                <a:gd name="T0" fmla="*/ 70 w 70"/>
                <a:gd name="T1" fmla="*/ 32 h 57"/>
                <a:gd name="T2" fmla="*/ 0 w 70"/>
                <a:gd name="T3" fmla="*/ 57 h 57"/>
                <a:gd name="T4" fmla="*/ 70 w 70"/>
                <a:gd name="T5" fmla="*/ 3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57">
                  <a:moveTo>
                    <a:pt x="70" y="32"/>
                  </a:moveTo>
                  <a:cubicBezTo>
                    <a:pt x="70" y="32"/>
                    <a:pt x="20" y="27"/>
                    <a:pt x="0" y="57"/>
                  </a:cubicBezTo>
                  <a:cubicBezTo>
                    <a:pt x="0" y="57"/>
                    <a:pt x="28" y="0"/>
                    <a:pt x="70" y="32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 48"/>
            <p:cNvSpPr>
              <a:spLocks/>
            </p:cNvSpPr>
            <p:nvPr/>
          </p:nvSpPr>
          <p:spPr bwMode="auto">
            <a:xfrm>
              <a:off x="2743201" y="4178300"/>
              <a:ext cx="165100" cy="149225"/>
            </a:xfrm>
            <a:custGeom>
              <a:avLst/>
              <a:gdLst>
                <a:gd name="T0" fmla="*/ 0 w 124"/>
                <a:gd name="T1" fmla="*/ 98 h 113"/>
                <a:gd name="T2" fmla="*/ 49 w 124"/>
                <a:gd name="T3" fmla="*/ 109 h 113"/>
                <a:gd name="T4" fmla="*/ 124 w 124"/>
                <a:gd name="T5" fmla="*/ 0 h 113"/>
                <a:gd name="T6" fmla="*/ 0 w 124"/>
                <a:gd name="T7" fmla="*/ 9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113">
                  <a:moveTo>
                    <a:pt x="0" y="98"/>
                  </a:moveTo>
                  <a:cubicBezTo>
                    <a:pt x="15" y="108"/>
                    <a:pt x="32" y="113"/>
                    <a:pt x="49" y="109"/>
                  </a:cubicBezTo>
                  <a:cubicBezTo>
                    <a:pt x="88" y="102"/>
                    <a:pt x="111" y="50"/>
                    <a:pt x="124" y="0"/>
                  </a:cubicBezTo>
                  <a:cubicBezTo>
                    <a:pt x="95" y="3"/>
                    <a:pt x="19" y="20"/>
                    <a:pt x="0" y="98"/>
                  </a:cubicBezTo>
                  <a:close/>
                </a:path>
              </a:pathLst>
            </a:custGeom>
            <a:solidFill>
              <a:srgbClr val="DA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 49"/>
            <p:cNvSpPr>
              <a:spLocks/>
            </p:cNvSpPr>
            <p:nvPr/>
          </p:nvSpPr>
          <p:spPr bwMode="auto">
            <a:xfrm>
              <a:off x="2630488" y="4051300"/>
              <a:ext cx="300038" cy="257175"/>
            </a:xfrm>
            <a:custGeom>
              <a:avLst/>
              <a:gdLst>
                <a:gd name="T0" fmla="*/ 0 w 226"/>
                <a:gd name="T1" fmla="*/ 70 h 194"/>
                <a:gd name="T2" fmla="*/ 86 w 226"/>
                <a:gd name="T3" fmla="*/ 194 h 194"/>
                <a:gd name="T4" fmla="*/ 210 w 226"/>
                <a:gd name="T5" fmla="*/ 96 h 194"/>
                <a:gd name="T6" fmla="*/ 226 w 226"/>
                <a:gd name="T7" fmla="*/ 0 h 194"/>
                <a:gd name="T8" fmla="*/ 0 w 226"/>
                <a:gd name="T9" fmla="*/ 7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94">
                  <a:moveTo>
                    <a:pt x="0" y="70"/>
                  </a:moveTo>
                  <a:cubicBezTo>
                    <a:pt x="0" y="70"/>
                    <a:pt x="35" y="160"/>
                    <a:pt x="86" y="194"/>
                  </a:cubicBezTo>
                  <a:cubicBezTo>
                    <a:pt x="105" y="116"/>
                    <a:pt x="181" y="99"/>
                    <a:pt x="210" y="96"/>
                  </a:cubicBezTo>
                  <a:cubicBezTo>
                    <a:pt x="223" y="47"/>
                    <a:pt x="226" y="0"/>
                    <a:pt x="226" y="0"/>
                  </a:cubicBezTo>
                  <a:cubicBezTo>
                    <a:pt x="205" y="6"/>
                    <a:pt x="0" y="70"/>
                    <a:pt x="0" y="70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Freeform 50"/>
            <p:cNvSpPr>
              <a:spLocks/>
            </p:cNvSpPr>
            <p:nvPr/>
          </p:nvSpPr>
          <p:spPr bwMode="auto">
            <a:xfrm>
              <a:off x="1557338" y="4068763"/>
              <a:ext cx="217488" cy="209550"/>
            </a:xfrm>
            <a:custGeom>
              <a:avLst/>
              <a:gdLst>
                <a:gd name="T0" fmla="*/ 26 w 164"/>
                <a:gd name="T1" fmla="*/ 0 h 158"/>
                <a:gd name="T2" fmla="*/ 88 w 164"/>
                <a:gd name="T3" fmla="*/ 19 h 158"/>
                <a:gd name="T4" fmla="*/ 148 w 164"/>
                <a:gd name="T5" fmla="*/ 45 h 158"/>
                <a:gd name="T6" fmla="*/ 160 w 164"/>
                <a:gd name="T7" fmla="*/ 133 h 158"/>
                <a:gd name="T8" fmla="*/ 82 w 164"/>
                <a:gd name="T9" fmla="*/ 158 h 158"/>
                <a:gd name="T10" fmla="*/ 53 w 164"/>
                <a:gd name="T11" fmla="*/ 138 h 158"/>
                <a:gd name="T12" fmla="*/ 23 w 164"/>
                <a:gd name="T13" fmla="*/ 79 h 158"/>
                <a:gd name="T14" fmla="*/ 40 w 164"/>
                <a:gd name="T15" fmla="*/ 57 h 158"/>
                <a:gd name="T16" fmla="*/ 26 w 164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58">
                  <a:moveTo>
                    <a:pt x="26" y="0"/>
                  </a:moveTo>
                  <a:cubicBezTo>
                    <a:pt x="26" y="0"/>
                    <a:pt x="70" y="11"/>
                    <a:pt x="88" y="19"/>
                  </a:cubicBezTo>
                  <a:cubicBezTo>
                    <a:pt x="107" y="27"/>
                    <a:pt x="148" y="45"/>
                    <a:pt x="148" y="45"/>
                  </a:cubicBezTo>
                  <a:cubicBezTo>
                    <a:pt x="148" y="45"/>
                    <a:pt x="164" y="119"/>
                    <a:pt x="160" y="133"/>
                  </a:cubicBezTo>
                  <a:cubicBezTo>
                    <a:pt x="156" y="147"/>
                    <a:pt x="82" y="158"/>
                    <a:pt x="82" y="158"/>
                  </a:cubicBezTo>
                  <a:cubicBezTo>
                    <a:pt x="82" y="158"/>
                    <a:pt x="62" y="142"/>
                    <a:pt x="53" y="138"/>
                  </a:cubicBezTo>
                  <a:cubicBezTo>
                    <a:pt x="44" y="134"/>
                    <a:pt x="23" y="79"/>
                    <a:pt x="23" y="79"/>
                  </a:cubicBezTo>
                  <a:cubicBezTo>
                    <a:pt x="23" y="79"/>
                    <a:pt x="79" y="98"/>
                    <a:pt x="40" y="57"/>
                  </a:cubicBezTo>
                  <a:cubicBezTo>
                    <a:pt x="0" y="16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DB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51"/>
            <p:cNvSpPr>
              <a:spLocks/>
            </p:cNvSpPr>
            <p:nvPr/>
          </p:nvSpPr>
          <p:spPr bwMode="auto">
            <a:xfrm>
              <a:off x="1555751" y="4006850"/>
              <a:ext cx="157163" cy="222250"/>
            </a:xfrm>
            <a:custGeom>
              <a:avLst/>
              <a:gdLst>
                <a:gd name="T0" fmla="*/ 99 w 118"/>
                <a:gd name="T1" fmla="*/ 33 h 167"/>
                <a:gd name="T2" fmla="*/ 19 w 118"/>
                <a:gd name="T3" fmla="*/ 0 h 167"/>
                <a:gd name="T4" fmla="*/ 2 w 118"/>
                <a:gd name="T5" fmla="*/ 29 h 167"/>
                <a:gd name="T6" fmla="*/ 5 w 118"/>
                <a:gd name="T7" fmla="*/ 28 h 167"/>
                <a:gd name="T8" fmla="*/ 71 w 118"/>
                <a:gd name="T9" fmla="*/ 49 h 167"/>
                <a:gd name="T10" fmla="*/ 54 w 118"/>
                <a:gd name="T11" fmla="*/ 130 h 167"/>
                <a:gd name="T12" fmla="*/ 0 w 118"/>
                <a:gd name="T13" fmla="*/ 132 h 167"/>
                <a:gd name="T14" fmla="*/ 2 w 118"/>
                <a:gd name="T15" fmla="*/ 157 h 167"/>
                <a:gd name="T16" fmla="*/ 79 w 118"/>
                <a:gd name="T17" fmla="*/ 155 h 167"/>
                <a:gd name="T18" fmla="*/ 99 w 118"/>
                <a:gd name="T19" fmla="*/ 3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67">
                  <a:moveTo>
                    <a:pt x="99" y="33"/>
                  </a:moveTo>
                  <a:cubicBezTo>
                    <a:pt x="81" y="0"/>
                    <a:pt x="19" y="0"/>
                    <a:pt x="19" y="0"/>
                  </a:cubicBezTo>
                  <a:cubicBezTo>
                    <a:pt x="11" y="3"/>
                    <a:pt x="5" y="14"/>
                    <a:pt x="2" y="29"/>
                  </a:cubicBezTo>
                  <a:cubicBezTo>
                    <a:pt x="3" y="28"/>
                    <a:pt x="4" y="28"/>
                    <a:pt x="5" y="28"/>
                  </a:cubicBezTo>
                  <a:cubicBezTo>
                    <a:pt x="5" y="28"/>
                    <a:pt x="56" y="28"/>
                    <a:pt x="71" y="49"/>
                  </a:cubicBezTo>
                  <a:cubicBezTo>
                    <a:pt x="87" y="71"/>
                    <a:pt x="76" y="122"/>
                    <a:pt x="54" y="130"/>
                  </a:cubicBezTo>
                  <a:cubicBezTo>
                    <a:pt x="39" y="135"/>
                    <a:pt x="13" y="133"/>
                    <a:pt x="0" y="132"/>
                  </a:cubicBezTo>
                  <a:cubicBezTo>
                    <a:pt x="1" y="147"/>
                    <a:pt x="2" y="157"/>
                    <a:pt x="2" y="157"/>
                  </a:cubicBezTo>
                  <a:cubicBezTo>
                    <a:pt x="2" y="157"/>
                    <a:pt x="52" y="167"/>
                    <a:pt x="79" y="155"/>
                  </a:cubicBezTo>
                  <a:cubicBezTo>
                    <a:pt x="105" y="144"/>
                    <a:pt x="118" y="65"/>
                    <a:pt x="99" y="3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Freeform 52"/>
            <p:cNvSpPr>
              <a:spLocks/>
            </p:cNvSpPr>
            <p:nvPr/>
          </p:nvSpPr>
          <p:spPr bwMode="auto">
            <a:xfrm>
              <a:off x="1306513" y="3924300"/>
              <a:ext cx="280988" cy="376238"/>
            </a:xfrm>
            <a:custGeom>
              <a:avLst/>
              <a:gdLst>
                <a:gd name="T0" fmla="*/ 32 w 212"/>
                <a:gd name="T1" fmla="*/ 0 h 283"/>
                <a:gd name="T2" fmla="*/ 212 w 212"/>
                <a:gd name="T3" fmla="*/ 15 h 283"/>
                <a:gd name="T4" fmla="*/ 191 w 212"/>
                <a:gd name="T5" fmla="*/ 273 h 283"/>
                <a:gd name="T6" fmla="*/ 2 w 212"/>
                <a:gd name="T7" fmla="*/ 255 h 283"/>
                <a:gd name="T8" fmla="*/ 32 w 212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83">
                  <a:moveTo>
                    <a:pt x="32" y="0"/>
                  </a:moveTo>
                  <a:cubicBezTo>
                    <a:pt x="32" y="0"/>
                    <a:pt x="186" y="8"/>
                    <a:pt x="212" y="15"/>
                  </a:cubicBezTo>
                  <a:cubicBezTo>
                    <a:pt x="212" y="15"/>
                    <a:pt x="197" y="267"/>
                    <a:pt x="191" y="273"/>
                  </a:cubicBezTo>
                  <a:cubicBezTo>
                    <a:pt x="186" y="280"/>
                    <a:pt x="35" y="283"/>
                    <a:pt x="2" y="255"/>
                  </a:cubicBezTo>
                  <a:cubicBezTo>
                    <a:pt x="0" y="219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Freeform 53"/>
            <p:cNvSpPr>
              <a:spLocks/>
            </p:cNvSpPr>
            <p:nvPr/>
          </p:nvSpPr>
          <p:spPr bwMode="auto">
            <a:xfrm>
              <a:off x="1565276" y="4068763"/>
              <a:ext cx="114300" cy="112713"/>
            </a:xfrm>
            <a:custGeom>
              <a:avLst/>
              <a:gdLst>
                <a:gd name="T0" fmla="*/ 22 w 86"/>
                <a:gd name="T1" fmla="*/ 0 h 86"/>
                <a:gd name="T2" fmla="*/ 83 w 86"/>
                <a:gd name="T3" fmla="*/ 39 h 86"/>
                <a:gd name="T4" fmla="*/ 69 w 86"/>
                <a:gd name="T5" fmla="*/ 83 h 86"/>
                <a:gd name="T6" fmla="*/ 2 w 86"/>
                <a:gd name="T7" fmla="*/ 38 h 86"/>
                <a:gd name="T8" fmla="*/ 22 w 8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22" y="0"/>
                  </a:moveTo>
                  <a:cubicBezTo>
                    <a:pt x="22" y="0"/>
                    <a:pt x="80" y="26"/>
                    <a:pt x="83" y="39"/>
                  </a:cubicBezTo>
                  <a:cubicBezTo>
                    <a:pt x="86" y="52"/>
                    <a:pt x="81" y="80"/>
                    <a:pt x="69" y="83"/>
                  </a:cubicBezTo>
                  <a:cubicBezTo>
                    <a:pt x="56" y="86"/>
                    <a:pt x="4" y="49"/>
                    <a:pt x="2" y="38"/>
                  </a:cubicBezTo>
                  <a:cubicBezTo>
                    <a:pt x="0" y="27"/>
                    <a:pt x="9" y="2"/>
                    <a:pt x="22" y="0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1563688" y="4154488"/>
              <a:ext cx="107950" cy="98425"/>
            </a:xfrm>
            <a:custGeom>
              <a:avLst/>
              <a:gdLst>
                <a:gd name="T0" fmla="*/ 13 w 81"/>
                <a:gd name="T1" fmla="*/ 0 h 74"/>
                <a:gd name="T2" fmla="*/ 73 w 81"/>
                <a:gd name="T3" fmla="*/ 24 h 74"/>
                <a:gd name="T4" fmla="*/ 65 w 81"/>
                <a:gd name="T5" fmla="*/ 73 h 74"/>
                <a:gd name="T6" fmla="*/ 5 w 81"/>
                <a:gd name="T7" fmla="*/ 59 h 74"/>
                <a:gd name="T8" fmla="*/ 13 w 81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74">
                  <a:moveTo>
                    <a:pt x="13" y="0"/>
                  </a:moveTo>
                  <a:cubicBezTo>
                    <a:pt x="13" y="0"/>
                    <a:pt x="64" y="14"/>
                    <a:pt x="73" y="24"/>
                  </a:cubicBezTo>
                  <a:cubicBezTo>
                    <a:pt x="81" y="33"/>
                    <a:pt x="75" y="72"/>
                    <a:pt x="65" y="73"/>
                  </a:cubicBezTo>
                  <a:cubicBezTo>
                    <a:pt x="55" y="74"/>
                    <a:pt x="10" y="65"/>
                    <a:pt x="5" y="59"/>
                  </a:cubicBezTo>
                  <a:cubicBezTo>
                    <a:pt x="0" y="53"/>
                    <a:pt x="4" y="6"/>
                    <a:pt x="13" y="0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Freeform 55"/>
            <p:cNvSpPr>
              <a:spLocks/>
            </p:cNvSpPr>
            <p:nvPr/>
          </p:nvSpPr>
          <p:spPr bwMode="auto">
            <a:xfrm>
              <a:off x="1627188" y="4092575"/>
              <a:ext cx="176213" cy="179388"/>
            </a:xfrm>
            <a:custGeom>
              <a:avLst/>
              <a:gdLst>
                <a:gd name="T0" fmla="*/ 102 w 133"/>
                <a:gd name="T1" fmla="*/ 119 h 135"/>
                <a:gd name="T2" fmla="*/ 133 w 133"/>
                <a:gd name="T3" fmla="*/ 64 h 135"/>
                <a:gd name="T4" fmla="*/ 118 w 133"/>
                <a:gd name="T5" fmla="*/ 0 h 135"/>
                <a:gd name="T6" fmla="*/ 16 w 133"/>
                <a:gd name="T7" fmla="*/ 9 h 135"/>
                <a:gd name="T8" fmla="*/ 26 w 133"/>
                <a:gd name="T9" fmla="*/ 54 h 135"/>
                <a:gd name="T10" fmla="*/ 82 w 133"/>
                <a:gd name="T11" fmla="*/ 52 h 135"/>
                <a:gd name="T12" fmla="*/ 53 w 133"/>
                <a:gd name="T13" fmla="*/ 104 h 135"/>
                <a:gd name="T14" fmla="*/ 102 w 133"/>
                <a:gd name="T15" fmla="*/ 11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35">
                  <a:moveTo>
                    <a:pt x="102" y="119"/>
                  </a:moveTo>
                  <a:cubicBezTo>
                    <a:pt x="102" y="119"/>
                    <a:pt x="133" y="98"/>
                    <a:pt x="133" y="64"/>
                  </a:cubicBezTo>
                  <a:cubicBezTo>
                    <a:pt x="133" y="30"/>
                    <a:pt x="118" y="0"/>
                    <a:pt x="118" y="0"/>
                  </a:cubicBezTo>
                  <a:cubicBezTo>
                    <a:pt x="118" y="0"/>
                    <a:pt x="31" y="12"/>
                    <a:pt x="16" y="9"/>
                  </a:cubicBezTo>
                  <a:cubicBezTo>
                    <a:pt x="0" y="6"/>
                    <a:pt x="8" y="53"/>
                    <a:pt x="26" y="54"/>
                  </a:cubicBezTo>
                  <a:cubicBezTo>
                    <a:pt x="43" y="55"/>
                    <a:pt x="82" y="52"/>
                    <a:pt x="82" y="52"/>
                  </a:cubicBezTo>
                  <a:cubicBezTo>
                    <a:pt x="82" y="52"/>
                    <a:pt x="40" y="76"/>
                    <a:pt x="53" y="104"/>
                  </a:cubicBezTo>
                  <a:cubicBezTo>
                    <a:pt x="66" y="131"/>
                    <a:pt x="86" y="135"/>
                    <a:pt x="102" y="119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Freeform 56"/>
            <p:cNvSpPr>
              <a:spLocks/>
            </p:cNvSpPr>
            <p:nvPr/>
          </p:nvSpPr>
          <p:spPr bwMode="auto">
            <a:xfrm>
              <a:off x="1323976" y="3563938"/>
              <a:ext cx="188913" cy="350838"/>
            </a:xfrm>
            <a:custGeom>
              <a:avLst/>
              <a:gdLst>
                <a:gd name="T0" fmla="*/ 99 w 142"/>
                <a:gd name="T1" fmla="*/ 264 h 264"/>
                <a:gd name="T2" fmla="*/ 50 w 142"/>
                <a:gd name="T3" fmla="*/ 199 h 264"/>
                <a:gd name="T4" fmla="*/ 99 w 142"/>
                <a:gd name="T5" fmla="*/ 136 h 264"/>
                <a:gd name="T6" fmla="*/ 121 w 142"/>
                <a:gd name="T7" fmla="*/ 0 h 264"/>
                <a:gd name="T8" fmla="*/ 94 w 142"/>
                <a:gd name="T9" fmla="*/ 65 h 264"/>
                <a:gd name="T10" fmla="*/ 140 w 142"/>
                <a:gd name="T11" fmla="*/ 140 h 264"/>
                <a:gd name="T12" fmla="*/ 99 w 142"/>
                <a:gd name="T1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64">
                  <a:moveTo>
                    <a:pt x="99" y="264"/>
                  </a:moveTo>
                  <a:cubicBezTo>
                    <a:pt x="99" y="264"/>
                    <a:pt x="50" y="248"/>
                    <a:pt x="50" y="199"/>
                  </a:cubicBezTo>
                  <a:cubicBezTo>
                    <a:pt x="50" y="161"/>
                    <a:pt x="103" y="169"/>
                    <a:pt x="99" y="136"/>
                  </a:cubicBezTo>
                  <a:cubicBezTo>
                    <a:pt x="95" y="104"/>
                    <a:pt x="0" y="42"/>
                    <a:pt x="121" y="0"/>
                  </a:cubicBezTo>
                  <a:cubicBezTo>
                    <a:pt x="121" y="0"/>
                    <a:pt x="76" y="31"/>
                    <a:pt x="94" y="65"/>
                  </a:cubicBezTo>
                  <a:cubicBezTo>
                    <a:pt x="112" y="100"/>
                    <a:pt x="142" y="108"/>
                    <a:pt x="140" y="140"/>
                  </a:cubicBezTo>
                  <a:cubicBezTo>
                    <a:pt x="138" y="171"/>
                    <a:pt x="39" y="175"/>
                    <a:pt x="99" y="264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57"/>
            <p:cNvSpPr>
              <a:spLocks/>
            </p:cNvSpPr>
            <p:nvPr/>
          </p:nvSpPr>
          <p:spPr bwMode="auto">
            <a:xfrm>
              <a:off x="1471613" y="3633788"/>
              <a:ext cx="155575" cy="273050"/>
            </a:xfrm>
            <a:custGeom>
              <a:avLst/>
              <a:gdLst>
                <a:gd name="T0" fmla="*/ 29 w 117"/>
                <a:gd name="T1" fmla="*/ 206 h 206"/>
                <a:gd name="T2" fmla="*/ 13 w 117"/>
                <a:gd name="T3" fmla="*/ 162 h 206"/>
                <a:gd name="T4" fmla="*/ 73 w 117"/>
                <a:gd name="T5" fmla="*/ 97 h 206"/>
                <a:gd name="T6" fmla="*/ 73 w 117"/>
                <a:gd name="T7" fmla="*/ 0 h 206"/>
                <a:gd name="T8" fmla="*/ 73 w 117"/>
                <a:gd name="T9" fmla="*/ 49 h 206"/>
                <a:gd name="T10" fmla="*/ 105 w 117"/>
                <a:gd name="T11" fmla="*/ 129 h 206"/>
                <a:gd name="T12" fmla="*/ 29 w 117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206">
                  <a:moveTo>
                    <a:pt x="29" y="206"/>
                  </a:moveTo>
                  <a:cubicBezTo>
                    <a:pt x="29" y="206"/>
                    <a:pt x="0" y="177"/>
                    <a:pt x="13" y="162"/>
                  </a:cubicBezTo>
                  <a:cubicBezTo>
                    <a:pt x="26" y="146"/>
                    <a:pt x="86" y="133"/>
                    <a:pt x="73" y="97"/>
                  </a:cubicBezTo>
                  <a:cubicBezTo>
                    <a:pt x="60" y="61"/>
                    <a:pt x="34" y="31"/>
                    <a:pt x="73" y="0"/>
                  </a:cubicBezTo>
                  <a:cubicBezTo>
                    <a:pt x="73" y="0"/>
                    <a:pt x="64" y="30"/>
                    <a:pt x="73" y="49"/>
                  </a:cubicBezTo>
                  <a:cubicBezTo>
                    <a:pt x="80" y="66"/>
                    <a:pt x="117" y="106"/>
                    <a:pt x="105" y="129"/>
                  </a:cubicBezTo>
                  <a:cubicBezTo>
                    <a:pt x="92" y="152"/>
                    <a:pt x="9" y="152"/>
                    <a:pt x="29" y="206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 58"/>
            <p:cNvSpPr>
              <a:spLocks/>
            </p:cNvSpPr>
            <p:nvPr/>
          </p:nvSpPr>
          <p:spPr bwMode="auto">
            <a:xfrm>
              <a:off x="1660526" y="4227513"/>
              <a:ext cx="1106488" cy="701675"/>
            </a:xfrm>
            <a:custGeom>
              <a:avLst/>
              <a:gdLst>
                <a:gd name="T0" fmla="*/ 788 w 833"/>
                <a:gd name="T1" fmla="*/ 207 h 529"/>
                <a:gd name="T2" fmla="*/ 383 w 833"/>
                <a:gd name="T3" fmla="*/ 459 h 529"/>
                <a:gd name="T4" fmla="*/ 102 w 833"/>
                <a:gd name="T5" fmla="*/ 16 h 529"/>
                <a:gd name="T6" fmla="*/ 0 w 833"/>
                <a:gd name="T7" fmla="*/ 43 h 529"/>
                <a:gd name="T8" fmla="*/ 392 w 833"/>
                <a:gd name="T9" fmla="*/ 512 h 529"/>
                <a:gd name="T10" fmla="*/ 810 w 833"/>
                <a:gd name="T11" fmla="*/ 274 h 529"/>
                <a:gd name="T12" fmla="*/ 788 w 833"/>
                <a:gd name="T13" fmla="*/ 20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529">
                  <a:moveTo>
                    <a:pt x="788" y="207"/>
                  </a:moveTo>
                  <a:cubicBezTo>
                    <a:pt x="788" y="207"/>
                    <a:pt x="657" y="518"/>
                    <a:pt x="383" y="459"/>
                  </a:cubicBezTo>
                  <a:cubicBezTo>
                    <a:pt x="108" y="400"/>
                    <a:pt x="102" y="16"/>
                    <a:pt x="102" y="16"/>
                  </a:cubicBezTo>
                  <a:cubicBezTo>
                    <a:pt x="102" y="16"/>
                    <a:pt x="28" y="0"/>
                    <a:pt x="0" y="43"/>
                  </a:cubicBezTo>
                  <a:cubicBezTo>
                    <a:pt x="0" y="43"/>
                    <a:pt x="70" y="490"/>
                    <a:pt x="392" y="512"/>
                  </a:cubicBezTo>
                  <a:cubicBezTo>
                    <a:pt x="649" y="529"/>
                    <a:pt x="792" y="347"/>
                    <a:pt x="810" y="274"/>
                  </a:cubicBezTo>
                  <a:cubicBezTo>
                    <a:pt x="810" y="274"/>
                    <a:pt x="833" y="174"/>
                    <a:pt x="788" y="207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 59"/>
            <p:cNvSpPr>
              <a:spLocks/>
            </p:cNvSpPr>
            <p:nvPr/>
          </p:nvSpPr>
          <p:spPr bwMode="auto">
            <a:xfrm>
              <a:off x="1439863" y="5392738"/>
              <a:ext cx="519113" cy="219075"/>
            </a:xfrm>
            <a:custGeom>
              <a:avLst/>
              <a:gdLst>
                <a:gd name="T0" fmla="*/ 63 w 392"/>
                <a:gd name="T1" fmla="*/ 2 h 165"/>
                <a:gd name="T2" fmla="*/ 392 w 392"/>
                <a:gd name="T3" fmla="*/ 2 h 165"/>
                <a:gd name="T4" fmla="*/ 392 w 392"/>
                <a:gd name="T5" fmla="*/ 163 h 165"/>
                <a:gd name="T6" fmla="*/ 0 w 392"/>
                <a:gd name="T7" fmla="*/ 163 h 165"/>
                <a:gd name="T8" fmla="*/ 63 w 392"/>
                <a:gd name="T9" fmla="*/ 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65">
                  <a:moveTo>
                    <a:pt x="63" y="2"/>
                  </a:moveTo>
                  <a:cubicBezTo>
                    <a:pt x="63" y="2"/>
                    <a:pt x="379" y="0"/>
                    <a:pt x="392" y="2"/>
                  </a:cubicBezTo>
                  <a:cubicBezTo>
                    <a:pt x="392" y="163"/>
                    <a:pt x="392" y="163"/>
                    <a:pt x="392" y="163"/>
                  </a:cubicBezTo>
                  <a:cubicBezTo>
                    <a:pt x="392" y="163"/>
                    <a:pt x="30" y="165"/>
                    <a:pt x="0" y="163"/>
                  </a:cubicBezTo>
                  <a:cubicBezTo>
                    <a:pt x="0" y="163"/>
                    <a:pt x="56" y="15"/>
                    <a:pt x="63" y="2"/>
                  </a:cubicBezTo>
                  <a:close/>
                </a:path>
              </a:pathLst>
            </a:custGeom>
            <a:solidFill>
              <a:srgbClr val="FFF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60"/>
            <p:cNvSpPr>
              <a:spLocks/>
            </p:cNvSpPr>
            <p:nvPr/>
          </p:nvSpPr>
          <p:spPr bwMode="auto">
            <a:xfrm>
              <a:off x="1566863" y="5408613"/>
              <a:ext cx="166688" cy="44450"/>
            </a:xfrm>
            <a:custGeom>
              <a:avLst/>
              <a:gdLst>
                <a:gd name="T0" fmla="*/ 126 w 126"/>
                <a:gd name="T1" fmla="*/ 0 h 33"/>
                <a:gd name="T2" fmla="*/ 101 w 126"/>
                <a:gd name="T3" fmla="*/ 28 h 33"/>
                <a:gd name="T4" fmla="*/ 79 w 126"/>
                <a:gd name="T5" fmla="*/ 10 h 33"/>
                <a:gd name="T6" fmla="*/ 59 w 126"/>
                <a:gd name="T7" fmla="*/ 28 h 33"/>
                <a:gd name="T8" fmla="*/ 51 w 126"/>
                <a:gd name="T9" fmla="*/ 11 h 33"/>
                <a:gd name="T10" fmla="*/ 41 w 126"/>
                <a:gd name="T11" fmla="*/ 14 h 33"/>
                <a:gd name="T12" fmla="*/ 26 w 126"/>
                <a:gd name="T13" fmla="*/ 10 h 33"/>
                <a:gd name="T14" fmla="*/ 0 w 126"/>
                <a:gd name="T15" fmla="*/ 7 h 33"/>
                <a:gd name="T16" fmla="*/ 32 w 126"/>
                <a:gd name="T17" fmla="*/ 7 h 33"/>
                <a:gd name="T18" fmla="*/ 48 w 126"/>
                <a:gd name="T19" fmla="*/ 7 h 33"/>
                <a:gd name="T20" fmla="*/ 60 w 126"/>
                <a:gd name="T21" fmla="*/ 22 h 33"/>
                <a:gd name="T22" fmla="*/ 80 w 126"/>
                <a:gd name="T23" fmla="*/ 4 h 33"/>
                <a:gd name="T24" fmla="*/ 99 w 126"/>
                <a:gd name="T25" fmla="*/ 23 h 33"/>
                <a:gd name="T26" fmla="*/ 126 w 126"/>
                <a:gd name="T2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33">
                  <a:moveTo>
                    <a:pt x="126" y="0"/>
                  </a:moveTo>
                  <a:cubicBezTo>
                    <a:pt x="126" y="0"/>
                    <a:pt x="110" y="28"/>
                    <a:pt x="101" y="28"/>
                  </a:cubicBezTo>
                  <a:cubicBezTo>
                    <a:pt x="91" y="28"/>
                    <a:pt x="87" y="11"/>
                    <a:pt x="79" y="10"/>
                  </a:cubicBezTo>
                  <a:cubicBezTo>
                    <a:pt x="71" y="9"/>
                    <a:pt x="67" y="33"/>
                    <a:pt x="59" y="28"/>
                  </a:cubicBezTo>
                  <a:cubicBezTo>
                    <a:pt x="52" y="23"/>
                    <a:pt x="51" y="11"/>
                    <a:pt x="51" y="11"/>
                  </a:cubicBezTo>
                  <a:cubicBezTo>
                    <a:pt x="51" y="11"/>
                    <a:pt x="44" y="9"/>
                    <a:pt x="41" y="14"/>
                  </a:cubicBezTo>
                  <a:cubicBezTo>
                    <a:pt x="37" y="20"/>
                    <a:pt x="31" y="10"/>
                    <a:pt x="26" y="10"/>
                  </a:cubicBezTo>
                  <a:cubicBezTo>
                    <a:pt x="20" y="10"/>
                    <a:pt x="0" y="7"/>
                    <a:pt x="0" y="7"/>
                  </a:cubicBezTo>
                  <a:cubicBezTo>
                    <a:pt x="0" y="7"/>
                    <a:pt x="24" y="0"/>
                    <a:pt x="32" y="7"/>
                  </a:cubicBezTo>
                  <a:cubicBezTo>
                    <a:pt x="41" y="14"/>
                    <a:pt x="41" y="6"/>
                    <a:pt x="48" y="7"/>
                  </a:cubicBezTo>
                  <a:cubicBezTo>
                    <a:pt x="55" y="9"/>
                    <a:pt x="53" y="20"/>
                    <a:pt x="60" y="22"/>
                  </a:cubicBezTo>
                  <a:cubicBezTo>
                    <a:pt x="67" y="24"/>
                    <a:pt x="73" y="3"/>
                    <a:pt x="80" y="4"/>
                  </a:cubicBezTo>
                  <a:cubicBezTo>
                    <a:pt x="87" y="5"/>
                    <a:pt x="90" y="22"/>
                    <a:pt x="99" y="23"/>
                  </a:cubicBezTo>
                  <a:cubicBezTo>
                    <a:pt x="109" y="23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487488" y="5588000"/>
              <a:ext cx="442913" cy="4763"/>
            </a:xfrm>
            <a:custGeom>
              <a:avLst/>
              <a:gdLst>
                <a:gd name="T0" fmla="*/ 332 w 334"/>
                <a:gd name="T1" fmla="*/ 0 h 4"/>
                <a:gd name="T2" fmla="*/ 2 w 334"/>
                <a:gd name="T3" fmla="*/ 0 h 4"/>
                <a:gd name="T4" fmla="*/ 0 w 334"/>
                <a:gd name="T5" fmla="*/ 2 h 4"/>
                <a:gd name="T6" fmla="*/ 2 w 334"/>
                <a:gd name="T7" fmla="*/ 4 h 4"/>
                <a:gd name="T8" fmla="*/ 332 w 334"/>
                <a:gd name="T9" fmla="*/ 4 h 4"/>
                <a:gd name="T10" fmla="*/ 334 w 334"/>
                <a:gd name="T11" fmla="*/ 2 h 4"/>
                <a:gd name="T12" fmla="*/ 332 w 33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4">
                  <a:moveTo>
                    <a:pt x="3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2" y="4"/>
                    <a:pt x="332" y="4"/>
                    <a:pt x="332" y="4"/>
                  </a:cubicBezTo>
                  <a:cubicBezTo>
                    <a:pt x="333" y="4"/>
                    <a:pt x="334" y="3"/>
                    <a:pt x="334" y="2"/>
                  </a:cubicBezTo>
                  <a:cubicBezTo>
                    <a:pt x="334" y="1"/>
                    <a:pt x="333" y="0"/>
                    <a:pt x="332" y="0"/>
                  </a:cubicBezTo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0" name="Freeform 62"/>
            <p:cNvSpPr>
              <a:spLocks/>
            </p:cNvSpPr>
            <p:nvPr/>
          </p:nvSpPr>
          <p:spPr bwMode="auto">
            <a:xfrm>
              <a:off x="1497013" y="5557838"/>
              <a:ext cx="433388" cy="6350"/>
            </a:xfrm>
            <a:custGeom>
              <a:avLst/>
              <a:gdLst>
                <a:gd name="T0" fmla="*/ 324 w 326"/>
                <a:gd name="T1" fmla="*/ 0 h 4"/>
                <a:gd name="T2" fmla="*/ 2 w 326"/>
                <a:gd name="T3" fmla="*/ 0 h 4"/>
                <a:gd name="T4" fmla="*/ 0 w 326"/>
                <a:gd name="T5" fmla="*/ 2 h 4"/>
                <a:gd name="T6" fmla="*/ 2 w 326"/>
                <a:gd name="T7" fmla="*/ 4 h 4"/>
                <a:gd name="T8" fmla="*/ 324 w 326"/>
                <a:gd name="T9" fmla="*/ 4 h 4"/>
                <a:gd name="T10" fmla="*/ 326 w 326"/>
                <a:gd name="T11" fmla="*/ 2 h 4"/>
                <a:gd name="T12" fmla="*/ 324 w 32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4">
                  <a:moveTo>
                    <a:pt x="32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5" y="4"/>
                    <a:pt x="326" y="3"/>
                    <a:pt x="326" y="2"/>
                  </a:cubicBezTo>
                  <a:cubicBezTo>
                    <a:pt x="326" y="1"/>
                    <a:pt x="325" y="0"/>
                    <a:pt x="324" y="0"/>
                  </a:cubicBezTo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1" name="Freeform 63"/>
            <p:cNvSpPr>
              <a:spLocks/>
            </p:cNvSpPr>
            <p:nvPr/>
          </p:nvSpPr>
          <p:spPr bwMode="auto">
            <a:xfrm>
              <a:off x="1504951" y="5527675"/>
              <a:ext cx="425450" cy="6350"/>
            </a:xfrm>
            <a:custGeom>
              <a:avLst/>
              <a:gdLst>
                <a:gd name="T0" fmla="*/ 319 w 321"/>
                <a:gd name="T1" fmla="*/ 0 h 4"/>
                <a:gd name="T2" fmla="*/ 2 w 321"/>
                <a:gd name="T3" fmla="*/ 0 h 4"/>
                <a:gd name="T4" fmla="*/ 0 w 321"/>
                <a:gd name="T5" fmla="*/ 2 h 4"/>
                <a:gd name="T6" fmla="*/ 2 w 321"/>
                <a:gd name="T7" fmla="*/ 4 h 4"/>
                <a:gd name="T8" fmla="*/ 319 w 321"/>
                <a:gd name="T9" fmla="*/ 4 h 4"/>
                <a:gd name="T10" fmla="*/ 321 w 321"/>
                <a:gd name="T11" fmla="*/ 2 h 4"/>
                <a:gd name="T12" fmla="*/ 319 w 32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">
                  <a:moveTo>
                    <a:pt x="31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19" y="4"/>
                    <a:pt x="319" y="4"/>
                    <a:pt x="319" y="4"/>
                  </a:cubicBezTo>
                  <a:cubicBezTo>
                    <a:pt x="320" y="4"/>
                    <a:pt x="321" y="3"/>
                    <a:pt x="321" y="2"/>
                  </a:cubicBezTo>
                  <a:cubicBezTo>
                    <a:pt x="321" y="1"/>
                    <a:pt x="320" y="0"/>
                    <a:pt x="319" y="0"/>
                  </a:cubicBezTo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Freeform 64"/>
            <p:cNvSpPr>
              <a:spLocks/>
            </p:cNvSpPr>
            <p:nvPr/>
          </p:nvSpPr>
          <p:spPr bwMode="auto">
            <a:xfrm>
              <a:off x="1517651" y="5500688"/>
              <a:ext cx="417513" cy="4763"/>
            </a:xfrm>
            <a:custGeom>
              <a:avLst/>
              <a:gdLst>
                <a:gd name="T0" fmla="*/ 313 w 315"/>
                <a:gd name="T1" fmla="*/ 0 h 4"/>
                <a:gd name="T2" fmla="*/ 2 w 315"/>
                <a:gd name="T3" fmla="*/ 0 h 4"/>
                <a:gd name="T4" fmla="*/ 0 w 315"/>
                <a:gd name="T5" fmla="*/ 2 h 4"/>
                <a:gd name="T6" fmla="*/ 2 w 315"/>
                <a:gd name="T7" fmla="*/ 4 h 4"/>
                <a:gd name="T8" fmla="*/ 313 w 315"/>
                <a:gd name="T9" fmla="*/ 4 h 4"/>
                <a:gd name="T10" fmla="*/ 315 w 315"/>
                <a:gd name="T11" fmla="*/ 2 h 4"/>
                <a:gd name="T12" fmla="*/ 313 w 31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4">
                  <a:moveTo>
                    <a:pt x="31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13" y="4"/>
                    <a:pt x="313" y="4"/>
                    <a:pt x="313" y="4"/>
                  </a:cubicBezTo>
                  <a:cubicBezTo>
                    <a:pt x="314" y="4"/>
                    <a:pt x="315" y="3"/>
                    <a:pt x="315" y="2"/>
                  </a:cubicBezTo>
                  <a:cubicBezTo>
                    <a:pt x="315" y="1"/>
                    <a:pt x="314" y="0"/>
                    <a:pt x="313" y="0"/>
                  </a:cubicBezTo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" name="Freeform 65"/>
            <p:cNvSpPr>
              <a:spLocks/>
            </p:cNvSpPr>
            <p:nvPr/>
          </p:nvSpPr>
          <p:spPr bwMode="auto">
            <a:xfrm>
              <a:off x="1425576" y="4568825"/>
              <a:ext cx="1309688" cy="676275"/>
            </a:xfrm>
            <a:custGeom>
              <a:avLst/>
              <a:gdLst>
                <a:gd name="T0" fmla="*/ 987 w 987"/>
                <a:gd name="T1" fmla="*/ 80 h 510"/>
                <a:gd name="T2" fmla="*/ 463 w 987"/>
                <a:gd name="T3" fmla="*/ 438 h 510"/>
                <a:gd name="T4" fmla="*/ 45 w 987"/>
                <a:gd name="T5" fmla="*/ 479 h 510"/>
                <a:gd name="T6" fmla="*/ 26 w 987"/>
                <a:gd name="T7" fmla="*/ 385 h 510"/>
                <a:gd name="T8" fmla="*/ 446 w 987"/>
                <a:gd name="T9" fmla="*/ 366 h 510"/>
                <a:gd name="T10" fmla="*/ 945 w 987"/>
                <a:gd name="T11" fmla="*/ 64 h 510"/>
                <a:gd name="T12" fmla="*/ 987 w 987"/>
                <a:gd name="T13" fmla="*/ 8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7" h="510">
                  <a:moveTo>
                    <a:pt x="987" y="80"/>
                  </a:moveTo>
                  <a:cubicBezTo>
                    <a:pt x="987" y="80"/>
                    <a:pt x="755" y="363"/>
                    <a:pt x="463" y="438"/>
                  </a:cubicBezTo>
                  <a:cubicBezTo>
                    <a:pt x="284" y="484"/>
                    <a:pt x="91" y="510"/>
                    <a:pt x="45" y="479"/>
                  </a:cubicBezTo>
                  <a:cubicBezTo>
                    <a:pt x="0" y="449"/>
                    <a:pt x="3" y="376"/>
                    <a:pt x="26" y="385"/>
                  </a:cubicBezTo>
                  <a:cubicBezTo>
                    <a:pt x="49" y="395"/>
                    <a:pt x="253" y="423"/>
                    <a:pt x="446" y="366"/>
                  </a:cubicBezTo>
                  <a:cubicBezTo>
                    <a:pt x="658" y="303"/>
                    <a:pt x="910" y="128"/>
                    <a:pt x="945" y="64"/>
                  </a:cubicBezTo>
                  <a:cubicBezTo>
                    <a:pt x="981" y="0"/>
                    <a:pt x="987" y="80"/>
                    <a:pt x="987" y="80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4" name="Freeform 66"/>
            <p:cNvSpPr>
              <a:spLocks/>
            </p:cNvSpPr>
            <p:nvPr/>
          </p:nvSpPr>
          <p:spPr bwMode="auto">
            <a:xfrm>
              <a:off x="1558926" y="5392738"/>
              <a:ext cx="19050" cy="28575"/>
            </a:xfrm>
            <a:custGeom>
              <a:avLst/>
              <a:gdLst>
                <a:gd name="T0" fmla="*/ 0 w 14"/>
                <a:gd name="T1" fmla="*/ 5 h 21"/>
                <a:gd name="T2" fmla="*/ 10 w 14"/>
                <a:gd name="T3" fmla="*/ 19 h 21"/>
                <a:gd name="T4" fmla="*/ 9 w 14"/>
                <a:gd name="T5" fmla="*/ 5 h 21"/>
                <a:gd name="T6" fmla="*/ 0 w 14"/>
                <a:gd name="T7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1">
                  <a:moveTo>
                    <a:pt x="0" y="5"/>
                  </a:moveTo>
                  <a:cubicBezTo>
                    <a:pt x="0" y="5"/>
                    <a:pt x="7" y="21"/>
                    <a:pt x="10" y="19"/>
                  </a:cubicBezTo>
                  <a:cubicBezTo>
                    <a:pt x="14" y="18"/>
                    <a:pt x="12" y="11"/>
                    <a:pt x="9" y="5"/>
                  </a:cubicBezTo>
                  <a:cubicBezTo>
                    <a:pt x="6" y="0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24E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67"/>
            <p:cNvSpPr>
              <a:spLocks/>
            </p:cNvSpPr>
            <p:nvPr/>
          </p:nvSpPr>
          <p:spPr bwMode="auto">
            <a:xfrm>
              <a:off x="1333501" y="4975225"/>
              <a:ext cx="82550" cy="201613"/>
            </a:xfrm>
            <a:custGeom>
              <a:avLst/>
              <a:gdLst>
                <a:gd name="T0" fmla="*/ 15 w 63"/>
                <a:gd name="T1" fmla="*/ 0 h 152"/>
                <a:gd name="T2" fmla="*/ 0 w 63"/>
                <a:gd name="T3" fmla="*/ 25 h 152"/>
                <a:gd name="T4" fmla="*/ 25 w 63"/>
                <a:gd name="T5" fmla="*/ 89 h 152"/>
                <a:gd name="T6" fmla="*/ 48 w 63"/>
                <a:gd name="T7" fmla="*/ 132 h 152"/>
                <a:gd name="T8" fmla="*/ 58 w 63"/>
                <a:gd name="T9" fmla="*/ 147 h 152"/>
                <a:gd name="T10" fmla="*/ 56 w 63"/>
                <a:gd name="T11" fmla="*/ 116 h 152"/>
                <a:gd name="T12" fmla="*/ 22 w 63"/>
                <a:gd name="T13" fmla="*/ 59 h 152"/>
                <a:gd name="T14" fmla="*/ 24 w 63"/>
                <a:gd name="T15" fmla="*/ 27 h 152"/>
                <a:gd name="T16" fmla="*/ 15 w 63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52">
                  <a:moveTo>
                    <a:pt x="15" y="0"/>
                  </a:moveTo>
                  <a:cubicBezTo>
                    <a:pt x="15" y="0"/>
                    <a:pt x="0" y="8"/>
                    <a:pt x="0" y="25"/>
                  </a:cubicBezTo>
                  <a:cubicBezTo>
                    <a:pt x="0" y="43"/>
                    <a:pt x="10" y="71"/>
                    <a:pt x="25" y="89"/>
                  </a:cubicBezTo>
                  <a:cubicBezTo>
                    <a:pt x="40" y="107"/>
                    <a:pt x="52" y="123"/>
                    <a:pt x="48" y="132"/>
                  </a:cubicBezTo>
                  <a:cubicBezTo>
                    <a:pt x="45" y="142"/>
                    <a:pt x="52" y="152"/>
                    <a:pt x="58" y="147"/>
                  </a:cubicBezTo>
                  <a:cubicBezTo>
                    <a:pt x="63" y="143"/>
                    <a:pt x="60" y="127"/>
                    <a:pt x="56" y="116"/>
                  </a:cubicBezTo>
                  <a:cubicBezTo>
                    <a:pt x="52" y="105"/>
                    <a:pt x="28" y="80"/>
                    <a:pt x="22" y="59"/>
                  </a:cubicBezTo>
                  <a:cubicBezTo>
                    <a:pt x="16" y="38"/>
                    <a:pt x="26" y="32"/>
                    <a:pt x="24" y="27"/>
                  </a:cubicBezTo>
                  <a:cubicBezTo>
                    <a:pt x="22" y="22"/>
                    <a:pt x="23" y="6"/>
                    <a:pt x="15" y="0"/>
                  </a:cubicBezTo>
                  <a:close/>
                </a:path>
              </a:pathLst>
            </a:custGeom>
            <a:solidFill>
              <a:srgbClr val="3E8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Freeform 68"/>
            <p:cNvSpPr>
              <a:spLocks/>
            </p:cNvSpPr>
            <p:nvPr/>
          </p:nvSpPr>
          <p:spPr bwMode="auto">
            <a:xfrm>
              <a:off x="1346201" y="4930775"/>
              <a:ext cx="220663" cy="401638"/>
            </a:xfrm>
            <a:custGeom>
              <a:avLst/>
              <a:gdLst>
                <a:gd name="T0" fmla="*/ 166 w 166"/>
                <a:gd name="T1" fmla="*/ 277 h 302"/>
                <a:gd name="T2" fmla="*/ 166 w 166"/>
                <a:gd name="T3" fmla="*/ 277 h 302"/>
                <a:gd name="T4" fmla="*/ 67 w 166"/>
                <a:gd name="T5" fmla="*/ 12 h 302"/>
                <a:gd name="T6" fmla="*/ 30 w 166"/>
                <a:gd name="T7" fmla="*/ 7 h 302"/>
                <a:gd name="T8" fmla="*/ 5 w 166"/>
                <a:gd name="T9" fmla="*/ 33 h 302"/>
                <a:gd name="T10" fmla="*/ 106 w 166"/>
                <a:gd name="T11" fmla="*/ 296 h 302"/>
                <a:gd name="T12" fmla="*/ 108 w 166"/>
                <a:gd name="T13" fmla="*/ 299 h 302"/>
                <a:gd name="T14" fmla="*/ 166 w 166"/>
                <a:gd name="T15" fmla="*/ 27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" h="302">
                  <a:moveTo>
                    <a:pt x="166" y="277"/>
                  </a:moveTo>
                  <a:cubicBezTo>
                    <a:pt x="166" y="277"/>
                    <a:pt x="166" y="277"/>
                    <a:pt x="166" y="277"/>
                  </a:cubicBezTo>
                  <a:cubicBezTo>
                    <a:pt x="163" y="268"/>
                    <a:pt x="76" y="24"/>
                    <a:pt x="67" y="12"/>
                  </a:cubicBezTo>
                  <a:cubicBezTo>
                    <a:pt x="58" y="0"/>
                    <a:pt x="41" y="3"/>
                    <a:pt x="30" y="7"/>
                  </a:cubicBezTo>
                  <a:cubicBezTo>
                    <a:pt x="14" y="14"/>
                    <a:pt x="0" y="18"/>
                    <a:pt x="5" y="33"/>
                  </a:cubicBezTo>
                  <a:cubicBezTo>
                    <a:pt x="9" y="47"/>
                    <a:pt x="90" y="274"/>
                    <a:pt x="106" y="296"/>
                  </a:cubicBezTo>
                  <a:cubicBezTo>
                    <a:pt x="106" y="297"/>
                    <a:pt x="107" y="298"/>
                    <a:pt x="108" y="299"/>
                  </a:cubicBezTo>
                  <a:cubicBezTo>
                    <a:pt x="123" y="302"/>
                    <a:pt x="146" y="301"/>
                    <a:pt x="166" y="277"/>
                  </a:cubicBezTo>
                  <a:close/>
                </a:path>
              </a:pathLst>
            </a:custGeom>
            <a:solidFill>
              <a:srgbClr val="144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Freeform 69"/>
            <p:cNvSpPr>
              <a:spLocks/>
            </p:cNvSpPr>
            <p:nvPr/>
          </p:nvSpPr>
          <p:spPr bwMode="auto">
            <a:xfrm>
              <a:off x="1489076" y="5299075"/>
              <a:ext cx="87313" cy="109538"/>
            </a:xfrm>
            <a:custGeom>
              <a:avLst/>
              <a:gdLst>
                <a:gd name="T0" fmla="*/ 58 w 65"/>
                <a:gd name="T1" fmla="*/ 0 h 83"/>
                <a:gd name="T2" fmla="*/ 0 w 65"/>
                <a:gd name="T3" fmla="*/ 22 h 83"/>
                <a:gd name="T4" fmla="*/ 52 w 65"/>
                <a:gd name="T5" fmla="*/ 83 h 83"/>
                <a:gd name="T6" fmla="*/ 64 w 65"/>
                <a:gd name="T7" fmla="*/ 77 h 83"/>
                <a:gd name="T8" fmla="*/ 58 w 65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3">
                  <a:moveTo>
                    <a:pt x="58" y="0"/>
                  </a:moveTo>
                  <a:cubicBezTo>
                    <a:pt x="38" y="24"/>
                    <a:pt x="15" y="25"/>
                    <a:pt x="0" y="22"/>
                  </a:cubicBezTo>
                  <a:cubicBezTo>
                    <a:pt x="16" y="44"/>
                    <a:pt x="41" y="80"/>
                    <a:pt x="52" y="83"/>
                  </a:cubicBezTo>
                  <a:cubicBezTo>
                    <a:pt x="52" y="83"/>
                    <a:pt x="62" y="83"/>
                    <a:pt x="64" y="77"/>
                  </a:cubicBezTo>
                  <a:cubicBezTo>
                    <a:pt x="65" y="74"/>
                    <a:pt x="61" y="9"/>
                    <a:pt x="58" y="0"/>
                  </a:cubicBezTo>
                  <a:close/>
                </a:path>
              </a:pathLst>
            </a:custGeom>
            <a:solidFill>
              <a:srgbClr val="5B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Freeform 70"/>
            <p:cNvSpPr>
              <a:spLocks/>
            </p:cNvSpPr>
            <p:nvPr/>
          </p:nvSpPr>
          <p:spPr bwMode="auto">
            <a:xfrm>
              <a:off x="1338263" y="4860925"/>
              <a:ext cx="79375" cy="112713"/>
            </a:xfrm>
            <a:custGeom>
              <a:avLst/>
              <a:gdLst>
                <a:gd name="T0" fmla="*/ 15 w 60"/>
                <a:gd name="T1" fmla="*/ 7 h 85"/>
                <a:gd name="T2" fmla="*/ 5 w 60"/>
                <a:gd name="T3" fmla="*/ 45 h 85"/>
                <a:gd name="T4" fmla="*/ 20 w 60"/>
                <a:gd name="T5" fmla="*/ 82 h 85"/>
                <a:gd name="T6" fmla="*/ 60 w 60"/>
                <a:gd name="T7" fmla="*/ 65 h 85"/>
                <a:gd name="T8" fmla="*/ 47 w 60"/>
                <a:gd name="T9" fmla="*/ 31 h 85"/>
                <a:gd name="T10" fmla="*/ 15 w 60"/>
                <a:gd name="T11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5">
                  <a:moveTo>
                    <a:pt x="15" y="7"/>
                  </a:moveTo>
                  <a:cubicBezTo>
                    <a:pt x="2" y="12"/>
                    <a:pt x="0" y="31"/>
                    <a:pt x="5" y="45"/>
                  </a:cubicBezTo>
                  <a:cubicBezTo>
                    <a:pt x="11" y="59"/>
                    <a:pt x="17" y="80"/>
                    <a:pt x="20" y="82"/>
                  </a:cubicBezTo>
                  <a:cubicBezTo>
                    <a:pt x="23" y="85"/>
                    <a:pt x="53" y="81"/>
                    <a:pt x="60" y="65"/>
                  </a:cubicBezTo>
                  <a:cubicBezTo>
                    <a:pt x="60" y="65"/>
                    <a:pt x="52" y="41"/>
                    <a:pt x="47" y="31"/>
                  </a:cubicBezTo>
                  <a:cubicBezTo>
                    <a:pt x="41" y="20"/>
                    <a:pt x="34" y="0"/>
                    <a:pt x="15" y="7"/>
                  </a:cubicBezTo>
                  <a:close/>
                </a:path>
              </a:pathLst>
            </a:custGeom>
            <a:solidFill>
              <a:srgbClr val="3E8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Freeform 71"/>
            <p:cNvSpPr>
              <a:spLocks/>
            </p:cNvSpPr>
            <p:nvPr/>
          </p:nvSpPr>
          <p:spPr bwMode="auto">
            <a:xfrm>
              <a:off x="1366838" y="5192713"/>
              <a:ext cx="138113" cy="71438"/>
            </a:xfrm>
            <a:custGeom>
              <a:avLst/>
              <a:gdLst>
                <a:gd name="T0" fmla="*/ 9 w 104"/>
                <a:gd name="T1" fmla="*/ 3 h 54"/>
                <a:gd name="T2" fmla="*/ 19 w 104"/>
                <a:gd name="T3" fmla="*/ 47 h 54"/>
                <a:gd name="T4" fmla="*/ 95 w 104"/>
                <a:gd name="T5" fmla="*/ 34 h 54"/>
                <a:gd name="T6" fmla="*/ 77 w 104"/>
                <a:gd name="T7" fmla="*/ 3 h 54"/>
                <a:gd name="T8" fmla="*/ 9 w 104"/>
                <a:gd name="T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54">
                  <a:moveTo>
                    <a:pt x="9" y="3"/>
                  </a:moveTo>
                  <a:cubicBezTo>
                    <a:pt x="9" y="3"/>
                    <a:pt x="0" y="39"/>
                    <a:pt x="19" y="47"/>
                  </a:cubicBezTo>
                  <a:cubicBezTo>
                    <a:pt x="39" y="54"/>
                    <a:pt x="87" y="47"/>
                    <a:pt x="95" y="34"/>
                  </a:cubicBezTo>
                  <a:cubicBezTo>
                    <a:pt x="104" y="21"/>
                    <a:pt x="84" y="7"/>
                    <a:pt x="77" y="3"/>
                  </a:cubicBezTo>
                  <a:cubicBezTo>
                    <a:pt x="69" y="0"/>
                    <a:pt x="9" y="3"/>
                    <a:pt x="9" y="3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72"/>
            <p:cNvSpPr>
              <a:spLocks/>
            </p:cNvSpPr>
            <p:nvPr/>
          </p:nvSpPr>
          <p:spPr bwMode="auto">
            <a:xfrm>
              <a:off x="1328738" y="5132388"/>
              <a:ext cx="168275" cy="92075"/>
            </a:xfrm>
            <a:custGeom>
              <a:avLst/>
              <a:gdLst>
                <a:gd name="T0" fmla="*/ 18 w 126"/>
                <a:gd name="T1" fmla="*/ 0 h 69"/>
                <a:gd name="T2" fmla="*/ 18 w 126"/>
                <a:gd name="T3" fmla="*/ 45 h 69"/>
                <a:gd name="T4" fmla="*/ 110 w 126"/>
                <a:gd name="T5" fmla="*/ 58 h 69"/>
                <a:gd name="T6" fmla="*/ 100 w 126"/>
                <a:gd name="T7" fmla="*/ 11 h 69"/>
                <a:gd name="T8" fmla="*/ 18 w 12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9">
                  <a:moveTo>
                    <a:pt x="18" y="0"/>
                  </a:moveTo>
                  <a:cubicBezTo>
                    <a:pt x="18" y="0"/>
                    <a:pt x="0" y="21"/>
                    <a:pt x="18" y="45"/>
                  </a:cubicBezTo>
                  <a:cubicBezTo>
                    <a:pt x="35" y="69"/>
                    <a:pt x="94" y="64"/>
                    <a:pt x="110" y="58"/>
                  </a:cubicBezTo>
                  <a:cubicBezTo>
                    <a:pt x="126" y="52"/>
                    <a:pt x="120" y="19"/>
                    <a:pt x="100" y="11"/>
                  </a:cubicBezTo>
                  <a:cubicBezTo>
                    <a:pt x="81" y="3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Freeform 73"/>
            <p:cNvSpPr>
              <a:spLocks/>
            </p:cNvSpPr>
            <p:nvPr/>
          </p:nvSpPr>
          <p:spPr bwMode="auto">
            <a:xfrm>
              <a:off x="1295401" y="5073650"/>
              <a:ext cx="193675" cy="98425"/>
            </a:xfrm>
            <a:custGeom>
              <a:avLst/>
              <a:gdLst>
                <a:gd name="T0" fmla="*/ 27 w 146"/>
                <a:gd name="T1" fmla="*/ 5 h 74"/>
                <a:gd name="T2" fmla="*/ 27 w 146"/>
                <a:gd name="T3" fmla="*/ 52 h 74"/>
                <a:gd name="T4" fmla="*/ 128 w 146"/>
                <a:gd name="T5" fmla="*/ 63 h 74"/>
                <a:gd name="T6" fmla="*/ 110 w 146"/>
                <a:gd name="T7" fmla="*/ 10 h 74"/>
                <a:gd name="T8" fmla="*/ 27 w 146"/>
                <a:gd name="T9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4">
                  <a:moveTo>
                    <a:pt x="27" y="5"/>
                  </a:moveTo>
                  <a:cubicBezTo>
                    <a:pt x="11" y="9"/>
                    <a:pt x="0" y="44"/>
                    <a:pt x="27" y="52"/>
                  </a:cubicBezTo>
                  <a:cubicBezTo>
                    <a:pt x="55" y="59"/>
                    <a:pt x="119" y="74"/>
                    <a:pt x="128" y="63"/>
                  </a:cubicBezTo>
                  <a:cubicBezTo>
                    <a:pt x="136" y="52"/>
                    <a:pt x="146" y="14"/>
                    <a:pt x="110" y="10"/>
                  </a:cubicBezTo>
                  <a:cubicBezTo>
                    <a:pt x="74" y="7"/>
                    <a:pt x="45" y="0"/>
                    <a:pt x="27" y="5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Freeform 74"/>
            <p:cNvSpPr>
              <a:spLocks/>
            </p:cNvSpPr>
            <p:nvPr/>
          </p:nvSpPr>
          <p:spPr bwMode="auto">
            <a:xfrm>
              <a:off x="1484313" y="5060950"/>
              <a:ext cx="69850" cy="141288"/>
            </a:xfrm>
            <a:custGeom>
              <a:avLst/>
              <a:gdLst>
                <a:gd name="T0" fmla="*/ 22 w 52"/>
                <a:gd name="T1" fmla="*/ 0 h 106"/>
                <a:gd name="T2" fmla="*/ 2 w 52"/>
                <a:gd name="T3" fmla="*/ 27 h 106"/>
                <a:gd name="T4" fmla="*/ 22 w 52"/>
                <a:gd name="T5" fmla="*/ 101 h 106"/>
                <a:gd name="T6" fmla="*/ 52 w 52"/>
                <a:gd name="T7" fmla="*/ 61 h 106"/>
                <a:gd name="T8" fmla="*/ 22 w 52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06">
                  <a:moveTo>
                    <a:pt x="22" y="0"/>
                  </a:moveTo>
                  <a:cubicBezTo>
                    <a:pt x="10" y="0"/>
                    <a:pt x="3" y="1"/>
                    <a:pt x="2" y="27"/>
                  </a:cubicBezTo>
                  <a:cubicBezTo>
                    <a:pt x="1" y="53"/>
                    <a:pt x="0" y="96"/>
                    <a:pt x="22" y="101"/>
                  </a:cubicBezTo>
                  <a:cubicBezTo>
                    <a:pt x="43" y="106"/>
                    <a:pt x="52" y="84"/>
                    <a:pt x="52" y="61"/>
                  </a:cubicBezTo>
                  <a:cubicBezTo>
                    <a:pt x="52" y="38"/>
                    <a:pt x="46" y="0"/>
                    <a:pt x="22" y="0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" name="Freeform 75"/>
            <p:cNvSpPr>
              <a:spLocks/>
            </p:cNvSpPr>
            <p:nvPr/>
          </p:nvSpPr>
          <p:spPr bwMode="auto">
            <a:xfrm>
              <a:off x="4192588" y="4873625"/>
              <a:ext cx="596900" cy="311150"/>
            </a:xfrm>
            <a:custGeom>
              <a:avLst/>
              <a:gdLst>
                <a:gd name="T0" fmla="*/ 0 w 449"/>
                <a:gd name="T1" fmla="*/ 217 h 234"/>
                <a:gd name="T2" fmla="*/ 74 w 449"/>
                <a:gd name="T3" fmla="*/ 5 h 234"/>
                <a:gd name="T4" fmla="*/ 436 w 449"/>
                <a:gd name="T5" fmla="*/ 26 h 234"/>
                <a:gd name="T6" fmla="*/ 388 w 449"/>
                <a:gd name="T7" fmla="*/ 234 h 234"/>
                <a:gd name="T8" fmla="*/ 0 w 449"/>
                <a:gd name="T9" fmla="*/ 21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234">
                  <a:moveTo>
                    <a:pt x="0" y="217"/>
                  </a:moveTo>
                  <a:cubicBezTo>
                    <a:pt x="0" y="217"/>
                    <a:pt x="66" y="11"/>
                    <a:pt x="74" y="5"/>
                  </a:cubicBezTo>
                  <a:cubicBezTo>
                    <a:pt x="82" y="0"/>
                    <a:pt x="422" y="12"/>
                    <a:pt x="436" y="26"/>
                  </a:cubicBezTo>
                  <a:cubicBezTo>
                    <a:pt x="449" y="40"/>
                    <a:pt x="388" y="234"/>
                    <a:pt x="388" y="234"/>
                  </a:cubicBezTo>
                  <a:cubicBezTo>
                    <a:pt x="0" y="217"/>
                    <a:pt x="0" y="217"/>
                    <a:pt x="0" y="217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" name="Freeform 76"/>
            <p:cNvSpPr>
              <a:spLocks/>
            </p:cNvSpPr>
            <p:nvPr/>
          </p:nvSpPr>
          <p:spPr bwMode="auto">
            <a:xfrm>
              <a:off x="4241801" y="4897438"/>
              <a:ext cx="498475" cy="247650"/>
            </a:xfrm>
            <a:custGeom>
              <a:avLst/>
              <a:gdLst>
                <a:gd name="T0" fmla="*/ 0 w 375"/>
                <a:gd name="T1" fmla="*/ 173 h 186"/>
                <a:gd name="T2" fmla="*/ 60 w 375"/>
                <a:gd name="T3" fmla="*/ 5 h 186"/>
                <a:gd name="T4" fmla="*/ 364 w 375"/>
                <a:gd name="T5" fmla="*/ 22 h 186"/>
                <a:gd name="T6" fmla="*/ 328 w 375"/>
                <a:gd name="T7" fmla="*/ 186 h 186"/>
                <a:gd name="T8" fmla="*/ 0 w 375"/>
                <a:gd name="T9" fmla="*/ 17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86">
                  <a:moveTo>
                    <a:pt x="0" y="173"/>
                  </a:moveTo>
                  <a:cubicBezTo>
                    <a:pt x="0" y="173"/>
                    <a:pt x="53" y="10"/>
                    <a:pt x="60" y="5"/>
                  </a:cubicBezTo>
                  <a:cubicBezTo>
                    <a:pt x="66" y="0"/>
                    <a:pt x="353" y="10"/>
                    <a:pt x="364" y="22"/>
                  </a:cubicBezTo>
                  <a:cubicBezTo>
                    <a:pt x="375" y="34"/>
                    <a:pt x="328" y="186"/>
                    <a:pt x="328" y="186"/>
                  </a:cubicBezTo>
                  <a:cubicBezTo>
                    <a:pt x="0" y="173"/>
                    <a:pt x="0" y="173"/>
                    <a:pt x="0" y="173"/>
                  </a:cubicBezTo>
                </a:path>
              </a:pathLst>
            </a:custGeom>
            <a:solidFill>
              <a:srgbClr val="303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5" name="Freeform 78"/>
            <p:cNvSpPr>
              <a:spLocks/>
            </p:cNvSpPr>
            <p:nvPr/>
          </p:nvSpPr>
          <p:spPr bwMode="auto">
            <a:xfrm>
              <a:off x="3821113" y="5140325"/>
              <a:ext cx="514350" cy="74613"/>
            </a:xfrm>
            <a:custGeom>
              <a:avLst/>
              <a:gdLst>
                <a:gd name="T0" fmla="*/ 0 w 387"/>
                <a:gd name="T1" fmla="*/ 46 h 56"/>
                <a:gd name="T2" fmla="*/ 12 w 387"/>
                <a:gd name="T3" fmla="*/ 2 h 56"/>
                <a:gd name="T4" fmla="*/ 383 w 387"/>
                <a:gd name="T5" fmla="*/ 3 h 56"/>
                <a:gd name="T6" fmla="*/ 386 w 387"/>
                <a:gd name="T7" fmla="*/ 53 h 56"/>
                <a:gd name="T8" fmla="*/ 0 w 387"/>
                <a:gd name="T9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56">
                  <a:moveTo>
                    <a:pt x="0" y="46"/>
                  </a:moveTo>
                  <a:cubicBezTo>
                    <a:pt x="0" y="46"/>
                    <a:pt x="0" y="12"/>
                    <a:pt x="12" y="2"/>
                  </a:cubicBezTo>
                  <a:cubicBezTo>
                    <a:pt x="12" y="2"/>
                    <a:pt x="366" y="0"/>
                    <a:pt x="383" y="3"/>
                  </a:cubicBezTo>
                  <a:cubicBezTo>
                    <a:pt x="383" y="3"/>
                    <a:pt x="387" y="44"/>
                    <a:pt x="386" y="53"/>
                  </a:cubicBezTo>
                  <a:cubicBezTo>
                    <a:pt x="379" y="56"/>
                    <a:pt x="19" y="42"/>
                    <a:pt x="0" y="46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6" name="Freeform 79"/>
            <p:cNvSpPr>
              <a:spLocks/>
            </p:cNvSpPr>
            <p:nvPr/>
          </p:nvSpPr>
          <p:spPr bwMode="auto">
            <a:xfrm>
              <a:off x="4291013" y="5145088"/>
              <a:ext cx="428625" cy="79375"/>
            </a:xfrm>
            <a:custGeom>
              <a:avLst/>
              <a:gdLst>
                <a:gd name="T0" fmla="*/ 29 w 323"/>
                <a:gd name="T1" fmla="*/ 0 h 60"/>
                <a:gd name="T2" fmla="*/ 321 w 323"/>
                <a:gd name="T3" fmla="*/ 13 h 60"/>
                <a:gd name="T4" fmla="*/ 321 w 323"/>
                <a:gd name="T5" fmla="*/ 60 h 60"/>
                <a:gd name="T6" fmla="*/ 23 w 323"/>
                <a:gd name="T7" fmla="*/ 50 h 60"/>
                <a:gd name="T8" fmla="*/ 29 w 323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60">
                  <a:moveTo>
                    <a:pt x="29" y="0"/>
                  </a:moveTo>
                  <a:cubicBezTo>
                    <a:pt x="29" y="0"/>
                    <a:pt x="303" y="11"/>
                    <a:pt x="321" y="13"/>
                  </a:cubicBezTo>
                  <a:cubicBezTo>
                    <a:pt x="321" y="13"/>
                    <a:pt x="323" y="50"/>
                    <a:pt x="321" y="60"/>
                  </a:cubicBezTo>
                  <a:cubicBezTo>
                    <a:pt x="321" y="60"/>
                    <a:pt x="41" y="50"/>
                    <a:pt x="23" y="50"/>
                  </a:cubicBezTo>
                  <a:cubicBezTo>
                    <a:pt x="0" y="50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7E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7" name="Freeform 80"/>
            <p:cNvSpPr>
              <a:spLocks/>
            </p:cNvSpPr>
            <p:nvPr/>
          </p:nvSpPr>
          <p:spPr bwMode="auto">
            <a:xfrm>
              <a:off x="3740151" y="5195888"/>
              <a:ext cx="996950" cy="377825"/>
            </a:xfrm>
            <a:custGeom>
              <a:avLst/>
              <a:gdLst>
                <a:gd name="T0" fmla="*/ 0 w 752"/>
                <a:gd name="T1" fmla="*/ 234 h 285"/>
                <a:gd name="T2" fmla="*/ 4 w 752"/>
                <a:gd name="T3" fmla="*/ 0 h 285"/>
                <a:gd name="T4" fmla="*/ 448 w 752"/>
                <a:gd name="T5" fmla="*/ 4 h 285"/>
                <a:gd name="T6" fmla="*/ 752 w 752"/>
                <a:gd name="T7" fmla="*/ 12 h 285"/>
                <a:gd name="T8" fmla="*/ 752 w 752"/>
                <a:gd name="T9" fmla="*/ 245 h 285"/>
                <a:gd name="T10" fmla="*/ 694 w 752"/>
                <a:gd name="T11" fmla="*/ 244 h 285"/>
                <a:gd name="T12" fmla="*/ 682 w 752"/>
                <a:gd name="T13" fmla="*/ 168 h 285"/>
                <a:gd name="T14" fmla="*/ 511 w 752"/>
                <a:gd name="T15" fmla="*/ 164 h 285"/>
                <a:gd name="T16" fmla="*/ 500 w 752"/>
                <a:gd name="T17" fmla="*/ 281 h 285"/>
                <a:gd name="T18" fmla="*/ 438 w 752"/>
                <a:gd name="T19" fmla="*/ 281 h 285"/>
                <a:gd name="T20" fmla="*/ 430 w 752"/>
                <a:gd name="T21" fmla="*/ 158 h 285"/>
                <a:gd name="T22" fmla="*/ 74 w 752"/>
                <a:gd name="T23" fmla="*/ 147 h 285"/>
                <a:gd name="T24" fmla="*/ 62 w 752"/>
                <a:gd name="T25" fmla="*/ 237 h 285"/>
                <a:gd name="T26" fmla="*/ 0 w 752"/>
                <a:gd name="T27" fmla="*/ 23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2" h="285">
                  <a:moveTo>
                    <a:pt x="0" y="234"/>
                  </a:moveTo>
                  <a:cubicBezTo>
                    <a:pt x="0" y="234"/>
                    <a:pt x="1" y="10"/>
                    <a:pt x="4" y="0"/>
                  </a:cubicBezTo>
                  <a:cubicBezTo>
                    <a:pt x="4" y="0"/>
                    <a:pt x="378" y="6"/>
                    <a:pt x="448" y="4"/>
                  </a:cubicBezTo>
                  <a:cubicBezTo>
                    <a:pt x="448" y="4"/>
                    <a:pt x="740" y="10"/>
                    <a:pt x="752" y="12"/>
                  </a:cubicBezTo>
                  <a:cubicBezTo>
                    <a:pt x="752" y="12"/>
                    <a:pt x="752" y="234"/>
                    <a:pt x="752" y="245"/>
                  </a:cubicBezTo>
                  <a:cubicBezTo>
                    <a:pt x="752" y="245"/>
                    <a:pt x="702" y="242"/>
                    <a:pt x="694" y="244"/>
                  </a:cubicBezTo>
                  <a:cubicBezTo>
                    <a:pt x="694" y="244"/>
                    <a:pt x="686" y="176"/>
                    <a:pt x="682" y="168"/>
                  </a:cubicBezTo>
                  <a:cubicBezTo>
                    <a:pt x="511" y="164"/>
                    <a:pt x="511" y="164"/>
                    <a:pt x="511" y="164"/>
                  </a:cubicBezTo>
                  <a:cubicBezTo>
                    <a:pt x="511" y="164"/>
                    <a:pt x="501" y="277"/>
                    <a:pt x="500" y="281"/>
                  </a:cubicBezTo>
                  <a:cubicBezTo>
                    <a:pt x="499" y="285"/>
                    <a:pt x="438" y="281"/>
                    <a:pt x="438" y="281"/>
                  </a:cubicBezTo>
                  <a:cubicBezTo>
                    <a:pt x="430" y="158"/>
                    <a:pt x="430" y="158"/>
                    <a:pt x="430" y="158"/>
                  </a:cubicBezTo>
                  <a:cubicBezTo>
                    <a:pt x="74" y="147"/>
                    <a:pt x="74" y="147"/>
                    <a:pt x="74" y="147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8" y="239"/>
                    <a:pt x="0" y="2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" name="Freeform 81"/>
            <p:cNvSpPr>
              <a:spLocks/>
            </p:cNvSpPr>
            <p:nvPr/>
          </p:nvSpPr>
          <p:spPr bwMode="auto">
            <a:xfrm>
              <a:off x="4711701" y="4908550"/>
              <a:ext cx="79375" cy="303213"/>
            </a:xfrm>
            <a:custGeom>
              <a:avLst/>
              <a:gdLst>
                <a:gd name="T0" fmla="*/ 46 w 60"/>
                <a:gd name="T1" fmla="*/ 0 h 228"/>
                <a:gd name="T2" fmla="*/ 60 w 60"/>
                <a:gd name="T3" fmla="*/ 15 h 228"/>
                <a:gd name="T4" fmla="*/ 6 w 60"/>
                <a:gd name="T5" fmla="*/ 228 h 228"/>
                <a:gd name="T6" fmla="*/ 0 w 60"/>
                <a:gd name="T7" fmla="*/ 191 h 228"/>
                <a:gd name="T8" fmla="*/ 46 w 60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28">
                  <a:moveTo>
                    <a:pt x="46" y="0"/>
                  </a:moveTo>
                  <a:cubicBezTo>
                    <a:pt x="46" y="0"/>
                    <a:pt x="60" y="6"/>
                    <a:pt x="60" y="15"/>
                  </a:cubicBezTo>
                  <a:cubicBezTo>
                    <a:pt x="60" y="25"/>
                    <a:pt x="13" y="212"/>
                    <a:pt x="6" y="228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44" y="23"/>
                    <a:pt x="46" y="0"/>
                  </a:cubicBezTo>
                  <a:close/>
                </a:path>
              </a:pathLst>
            </a:custGeom>
            <a:solidFill>
              <a:srgbClr val="7E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" name="Freeform 82"/>
            <p:cNvSpPr>
              <a:spLocks/>
            </p:cNvSpPr>
            <p:nvPr/>
          </p:nvSpPr>
          <p:spPr bwMode="auto">
            <a:xfrm>
              <a:off x="3994151" y="4933950"/>
              <a:ext cx="347663" cy="241300"/>
            </a:xfrm>
            <a:custGeom>
              <a:avLst/>
              <a:gdLst>
                <a:gd name="T0" fmla="*/ 244 w 262"/>
                <a:gd name="T1" fmla="*/ 13 h 182"/>
                <a:gd name="T2" fmla="*/ 194 w 262"/>
                <a:gd name="T3" fmla="*/ 11 h 182"/>
                <a:gd name="T4" fmla="*/ 133 w 262"/>
                <a:gd name="T5" fmla="*/ 53 h 182"/>
                <a:gd name="T6" fmla="*/ 107 w 262"/>
                <a:gd name="T7" fmla="*/ 40 h 182"/>
                <a:gd name="T8" fmla="*/ 26 w 262"/>
                <a:gd name="T9" fmla="*/ 67 h 182"/>
                <a:gd name="T10" fmla="*/ 33 w 262"/>
                <a:gd name="T11" fmla="*/ 124 h 182"/>
                <a:gd name="T12" fmla="*/ 87 w 262"/>
                <a:gd name="T13" fmla="*/ 159 h 182"/>
                <a:gd name="T14" fmla="*/ 169 w 262"/>
                <a:gd name="T15" fmla="*/ 170 h 182"/>
                <a:gd name="T16" fmla="*/ 159 w 262"/>
                <a:gd name="T17" fmla="*/ 145 h 182"/>
                <a:gd name="T18" fmla="*/ 116 w 262"/>
                <a:gd name="T19" fmla="*/ 126 h 182"/>
                <a:gd name="T20" fmla="*/ 123 w 262"/>
                <a:gd name="T21" fmla="*/ 114 h 182"/>
                <a:gd name="T22" fmla="*/ 189 w 262"/>
                <a:gd name="T23" fmla="*/ 116 h 182"/>
                <a:gd name="T24" fmla="*/ 204 w 262"/>
                <a:gd name="T25" fmla="*/ 147 h 182"/>
                <a:gd name="T26" fmla="*/ 241 w 262"/>
                <a:gd name="T27" fmla="*/ 157 h 182"/>
                <a:gd name="T28" fmla="*/ 242 w 262"/>
                <a:gd name="T29" fmla="*/ 131 h 182"/>
                <a:gd name="T30" fmla="*/ 218 w 262"/>
                <a:gd name="T31" fmla="*/ 97 h 182"/>
                <a:gd name="T32" fmla="*/ 172 w 262"/>
                <a:gd name="T33" fmla="*/ 74 h 182"/>
                <a:gd name="T34" fmla="*/ 212 w 262"/>
                <a:gd name="T35" fmla="*/ 50 h 182"/>
                <a:gd name="T36" fmla="*/ 253 w 262"/>
                <a:gd name="T37" fmla="*/ 67 h 182"/>
                <a:gd name="T38" fmla="*/ 244 w 262"/>
                <a:gd name="T39" fmla="*/ 1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2" h="182">
                  <a:moveTo>
                    <a:pt x="244" y="13"/>
                  </a:moveTo>
                  <a:cubicBezTo>
                    <a:pt x="240" y="0"/>
                    <a:pt x="208" y="4"/>
                    <a:pt x="194" y="11"/>
                  </a:cubicBezTo>
                  <a:cubicBezTo>
                    <a:pt x="176" y="20"/>
                    <a:pt x="133" y="53"/>
                    <a:pt x="133" y="53"/>
                  </a:cubicBezTo>
                  <a:cubicBezTo>
                    <a:pt x="133" y="53"/>
                    <a:pt x="120" y="41"/>
                    <a:pt x="107" y="40"/>
                  </a:cubicBezTo>
                  <a:cubicBezTo>
                    <a:pt x="94" y="39"/>
                    <a:pt x="26" y="67"/>
                    <a:pt x="26" y="67"/>
                  </a:cubicBezTo>
                  <a:cubicBezTo>
                    <a:pt x="19" y="84"/>
                    <a:pt x="0" y="111"/>
                    <a:pt x="33" y="124"/>
                  </a:cubicBezTo>
                  <a:cubicBezTo>
                    <a:pt x="39" y="147"/>
                    <a:pt x="71" y="157"/>
                    <a:pt x="87" y="159"/>
                  </a:cubicBezTo>
                  <a:cubicBezTo>
                    <a:pt x="103" y="160"/>
                    <a:pt x="163" y="182"/>
                    <a:pt x="169" y="170"/>
                  </a:cubicBezTo>
                  <a:cubicBezTo>
                    <a:pt x="180" y="146"/>
                    <a:pt x="159" y="145"/>
                    <a:pt x="159" y="145"/>
                  </a:cubicBezTo>
                  <a:cubicBezTo>
                    <a:pt x="159" y="145"/>
                    <a:pt x="119" y="143"/>
                    <a:pt x="116" y="126"/>
                  </a:cubicBezTo>
                  <a:cubicBezTo>
                    <a:pt x="115" y="121"/>
                    <a:pt x="118" y="117"/>
                    <a:pt x="123" y="114"/>
                  </a:cubicBezTo>
                  <a:cubicBezTo>
                    <a:pt x="163" y="111"/>
                    <a:pt x="189" y="116"/>
                    <a:pt x="189" y="116"/>
                  </a:cubicBezTo>
                  <a:cubicBezTo>
                    <a:pt x="189" y="116"/>
                    <a:pt x="199" y="135"/>
                    <a:pt x="204" y="147"/>
                  </a:cubicBezTo>
                  <a:cubicBezTo>
                    <a:pt x="209" y="159"/>
                    <a:pt x="239" y="160"/>
                    <a:pt x="241" y="157"/>
                  </a:cubicBezTo>
                  <a:cubicBezTo>
                    <a:pt x="243" y="154"/>
                    <a:pt x="243" y="141"/>
                    <a:pt x="242" y="131"/>
                  </a:cubicBezTo>
                  <a:cubicBezTo>
                    <a:pt x="241" y="121"/>
                    <a:pt x="237" y="99"/>
                    <a:pt x="218" y="97"/>
                  </a:cubicBezTo>
                  <a:cubicBezTo>
                    <a:pt x="200" y="95"/>
                    <a:pt x="172" y="74"/>
                    <a:pt x="172" y="74"/>
                  </a:cubicBezTo>
                  <a:cubicBezTo>
                    <a:pt x="186" y="50"/>
                    <a:pt x="212" y="50"/>
                    <a:pt x="212" y="50"/>
                  </a:cubicBezTo>
                  <a:cubicBezTo>
                    <a:pt x="218" y="79"/>
                    <a:pt x="244" y="79"/>
                    <a:pt x="253" y="67"/>
                  </a:cubicBezTo>
                  <a:cubicBezTo>
                    <a:pt x="262" y="55"/>
                    <a:pt x="249" y="26"/>
                    <a:pt x="244" y="13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Freeform 83"/>
            <p:cNvSpPr>
              <a:spLocks/>
            </p:cNvSpPr>
            <p:nvPr/>
          </p:nvSpPr>
          <p:spPr bwMode="auto">
            <a:xfrm>
              <a:off x="2967038" y="4473575"/>
              <a:ext cx="1154113" cy="714375"/>
            </a:xfrm>
            <a:custGeom>
              <a:avLst/>
              <a:gdLst>
                <a:gd name="T0" fmla="*/ 12 w 869"/>
                <a:gd name="T1" fmla="*/ 42 h 538"/>
                <a:gd name="T2" fmla="*/ 61 w 869"/>
                <a:gd name="T3" fmla="*/ 22 h 538"/>
                <a:gd name="T4" fmla="*/ 828 w 869"/>
                <a:gd name="T5" fmla="*/ 393 h 538"/>
                <a:gd name="T6" fmla="*/ 817 w 869"/>
                <a:gd name="T7" fmla="*/ 491 h 538"/>
                <a:gd name="T8" fmla="*/ 274 w 869"/>
                <a:gd name="T9" fmla="*/ 379 h 538"/>
                <a:gd name="T10" fmla="*/ 12 w 869"/>
                <a:gd name="T11" fmla="*/ 4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538">
                  <a:moveTo>
                    <a:pt x="12" y="42"/>
                  </a:moveTo>
                  <a:cubicBezTo>
                    <a:pt x="0" y="11"/>
                    <a:pt x="31" y="0"/>
                    <a:pt x="61" y="22"/>
                  </a:cubicBezTo>
                  <a:cubicBezTo>
                    <a:pt x="91" y="43"/>
                    <a:pt x="234" y="535"/>
                    <a:pt x="828" y="393"/>
                  </a:cubicBezTo>
                  <a:cubicBezTo>
                    <a:pt x="828" y="393"/>
                    <a:pt x="869" y="459"/>
                    <a:pt x="817" y="491"/>
                  </a:cubicBezTo>
                  <a:cubicBezTo>
                    <a:pt x="817" y="491"/>
                    <a:pt x="492" y="538"/>
                    <a:pt x="274" y="379"/>
                  </a:cubicBezTo>
                  <a:cubicBezTo>
                    <a:pt x="56" y="220"/>
                    <a:pt x="20" y="62"/>
                    <a:pt x="12" y="42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1" name="Freeform 84"/>
            <p:cNvSpPr>
              <a:spLocks/>
            </p:cNvSpPr>
            <p:nvPr/>
          </p:nvSpPr>
          <p:spPr bwMode="auto">
            <a:xfrm>
              <a:off x="2565401" y="4391025"/>
              <a:ext cx="576263" cy="841375"/>
            </a:xfrm>
            <a:custGeom>
              <a:avLst/>
              <a:gdLst>
                <a:gd name="T0" fmla="*/ 357 w 434"/>
                <a:gd name="T1" fmla="*/ 29 h 634"/>
                <a:gd name="T2" fmla="*/ 98 w 434"/>
                <a:gd name="T3" fmla="*/ 35 h 634"/>
                <a:gd name="T4" fmla="*/ 40 w 434"/>
                <a:gd name="T5" fmla="*/ 497 h 634"/>
                <a:gd name="T6" fmla="*/ 0 w 434"/>
                <a:gd name="T7" fmla="*/ 565 h 634"/>
                <a:gd name="T8" fmla="*/ 188 w 434"/>
                <a:gd name="T9" fmla="*/ 626 h 634"/>
                <a:gd name="T10" fmla="*/ 207 w 434"/>
                <a:gd name="T11" fmla="*/ 589 h 634"/>
                <a:gd name="T12" fmla="*/ 227 w 434"/>
                <a:gd name="T13" fmla="*/ 627 h 634"/>
                <a:gd name="T14" fmla="*/ 434 w 434"/>
                <a:gd name="T15" fmla="*/ 576 h 634"/>
                <a:gd name="T16" fmla="*/ 390 w 434"/>
                <a:gd name="T17" fmla="*/ 456 h 634"/>
                <a:gd name="T18" fmla="*/ 357 w 434"/>
                <a:gd name="T19" fmla="*/ 2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4" h="634">
                  <a:moveTo>
                    <a:pt x="357" y="29"/>
                  </a:moveTo>
                  <a:cubicBezTo>
                    <a:pt x="349" y="4"/>
                    <a:pt x="177" y="0"/>
                    <a:pt x="98" y="35"/>
                  </a:cubicBezTo>
                  <a:cubicBezTo>
                    <a:pt x="98" y="35"/>
                    <a:pt x="57" y="440"/>
                    <a:pt x="40" y="497"/>
                  </a:cubicBezTo>
                  <a:cubicBezTo>
                    <a:pt x="23" y="553"/>
                    <a:pt x="0" y="565"/>
                    <a:pt x="0" y="565"/>
                  </a:cubicBezTo>
                  <a:cubicBezTo>
                    <a:pt x="0" y="565"/>
                    <a:pt x="157" y="634"/>
                    <a:pt x="188" y="626"/>
                  </a:cubicBezTo>
                  <a:cubicBezTo>
                    <a:pt x="207" y="589"/>
                    <a:pt x="207" y="589"/>
                    <a:pt x="207" y="589"/>
                  </a:cubicBezTo>
                  <a:cubicBezTo>
                    <a:pt x="227" y="627"/>
                    <a:pt x="227" y="627"/>
                    <a:pt x="227" y="627"/>
                  </a:cubicBezTo>
                  <a:cubicBezTo>
                    <a:pt x="227" y="627"/>
                    <a:pt x="407" y="592"/>
                    <a:pt x="434" y="576"/>
                  </a:cubicBezTo>
                  <a:cubicBezTo>
                    <a:pt x="434" y="576"/>
                    <a:pt x="399" y="491"/>
                    <a:pt x="390" y="456"/>
                  </a:cubicBezTo>
                  <a:cubicBezTo>
                    <a:pt x="381" y="421"/>
                    <a:pt x="370" y="71"/>
                    <a:pt x="357" y="29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2" name="Freeform 85"/>
            <p:cNvSpPr>
              <a:spLocks/>
            </p:cNvSpPr>
            <p:nvPr/>
          </p:nvSpPr>
          <p:spPr bwMode="auto">
            <a:xfrm>
              <a:off x="2792413" y="4302125"/>
              <a:ext cx="128588" cy="244475"/>
            </a:xfrm>
            <a:custGeom>
              <a:avLst/>
              <a:gdLst>
                <a:gd name="T0" fmla="*/ 0 w 96"/>
                <a:gd name="T1" fmla="*/ 26 h 184"/>
                <a:gd name="T2" fmla="*/ 12 w 96"/>
                <a:gd name="T3" fmla="*/ 113 h 184"/>
                <a:gd name="T4" fmla="*/ 32 w 96"/>
                <a:gd name="T5" fmla="*/ 182 h 184"/>
                <a:gd name="T6" fmla="*/ 96 w 96"/>
                <a:gd name="T7" fmla="*/ 138 h 184"/>
                <a:gd name="T8" fmla="*/ 87 w 96"/>
                <a:gd name="T9" fmla="*/ 16 h 184"/>
                <a:gd name="T10" fmla="*/ 0 w 96"/>
                <a:gd name="T11" fmla="*/ 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84">
                  <a:moveTo>
                    <a:pt x="0" y="26"/>
                  </a:moveTo>
                  <a:cubicBezTo>
                    <a:pt x="0" y="26"/>
                    <a:pt x="14" y="93"/>
                    <a:pt x="12" y="113"/>
                  </a:cubicBezTo>
                  <a:cubicBezTo>
                    <a:pt x="10" y="134"/>
                    <a:pt x="17" y="179"/>
                    <a:pt x="32" y="182"/>
                  </a:cubicBezTo>
                  <a:cubicBezTo>
                    <a:pt x="46" y="184"/>
                    <a:pt x="96" y="173"/>
                    <a:pt x="96" y="138"/>
                  </a:cubicBezTo>
                  <a:cubicBezTo>
                    <a:pt x="96" y="103"/>
                    <a:pt x="87" y="33"/>
                    <a:pt x="87" y="16"/>
                  </a:cubicBezTo>
                  <a:cubicBezTo>
                    <a:pt x="87" y="0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Freeform 86"/>
            <p:cNvSpPr>
              <a:spLocks/>
            </p:cNvSpPr>
            <p:nvPr/>
          </p:nvSpPr>
          <p:spPr bwMode="auto">
            <a:xfrm>
              <a:off x="2741613" y="4408488"/>
              <a:ext cx="204788" cy="427038"/>
            </a:xfrm>
            <a:custGeom>
              <a:avLst/>
              <a:gdLst>
                <a:gd name="T0" fmla="*/ 68 w 155"/>
                <a:gd name="T1" fmla="*/ 4 h 322"/>
                <a:gd name="T2" fmla="*/ 83 w 155"/>
                <a:gd name="T3" fmla="*/ 70 h 322"/>
                <a:gd name="T4" fmla="*/ 89 w 155"/>
                <a:gd name="T5" fmla="*/ 0 h 322"/>
                <a:gd name="T6" fmla="*/ 142 w 155"/>
                <a:gd name="T7" fmla="*/ 22 h 322"/>
                <a:gd name="T8" fmla="*/ 142 w 155"/>
                <a:gd name="T9" fmla="*/ 123 h 322"/>
                <a:gd name="T10" fmla="*/ 87 w 155"/>
                <a:gd name="T11" fmla="*/ 322 h 322"/>
                <a:gd name="T12" fmla="*/ 29 w 155"/>
                <a:gd name="T13" fmla="*/ 180 h 322"/>
                <a:gd name="T14" fmla="*/ 2 w 155"/>
                <a:gd name="T15" fmla="*/ 29 h 322"/>
                <a:gd name="T16" fmla="*/ 68 w 155"/>
                <a:gd name="T17" fmla="*/ 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322">
                  <a:moveTo>
                    <a:pt x="68" y="4"/>
                  </a:moveTo>
                  <a:cubicBezTo>
                    <a:pt x="68" y="4"/>
                    <a:pt x="82" y="66"/>
                    <a:pt x="83" y="70"/>
                  </a:cubicBezTo>
                  <a:cubicBezTo>
                    <a:pt x="83" y="70"/>
                    <a:pt x="87" y="7"/>
                    <a:pt x="89" y="0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2" y="22"/>
                    <a:pt x="155" y="76"/>
                    <a:pt x="142" y="123"/>
                  </a:cubicBezTo>
                  <a:cubicBezTo>
                    <a:pt x="129" y="171"/>
                    <a:pt x="87" y="322"/>
                    <a:pt x="87" y="322"/>
                  </a:cubicBezTo>
                  <a:cubicBezTo>
                    <a:pt x="87" y="322"/>
                    <a:pt x="47" y="242"/>
                    <a:pt x="29" y="180"/>
                  </a:cubicBezTo>
                  <a:cubicBezTo>
                    <a:pt x="10" y="118"/>
                    <a:pt x="0" y="38"/>
                    <a:pt x="2" y="29"/>
                  </a:cubicBezTo>
                  <a:cubicBezTo>
                    <a:pt x="5" y="20"/>
                    <a:pt x="68" y="4"/>
                    <a:pt x="68" y="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Freeform 87"/>
            <p:cNvSpPr>
              <a:spLocks/>
            </p:cNvSpPr>
            <p:nvPr/>
          </p:nvSpPr>
          <p:spPr bwMode="auto">
            <a:xfrm>
              <a:off x="2814638" y="4505325"/>
              <a:ext cx="79375" cy="76200"/>
            </a:xfrm>
            <a:custGeom>
              <a:avLst/>
              <a:gdLst>
                <a:gd name="T0" fmla="*/ 13 w 60"/>
                <a:gd name="T1" fmla="*/ 6 h 57"/>
                <a:gd name="T2" fmla="*/ 48 w 60"/>
                <a:gd name="T3" fmla="*/ 6 h 57"/>
                <a:gd name="T4" fmla="*/ 59 w 60"/>
                <a:gd name="T5" fmla="*/ 52 h 57"/>
                <a:gd name="T6" fmla="*/ 5 w 60"/>
                <a:gd name="T7" fmla="*/ 52 h 57"/>
                <a:gd name="T8" fmla="*/ 13 w 60"/>
                <a:gd name="T9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7">
                  <a:moveTo>
                    <a:pt x="13" y="6"/>
                  </a:moveTo>
                  <a:cubicBezTo>
                    <a:pt x="13" y="6"/>
                    <a:pt x="43" y="0"/>
                    <a:pt x="48" y="6"/>
                  </a:cubicBezTo>
                  <a:cubicBezTo>
                    <a:pt x="48" y="6"/>
                    <a:pt x="60" y="47"/>
                    <a:pt x="59" y="52"/>
                  </a:cubicBezTo>
                  <a:cubicBezTo>
                    <a:pt x="58" y="57"/>
                    <a:pt x="10" y="56"/>
                    <a:pt x="5" y="52"/>
                  </a:cubicBezTo>
                  <a:cubicBezTo>
                    <a:pt x="0" y="47"/>
                    <a:pt x="13" y="6"/>
                    <a:pt x="13" y="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Freeform 88"/>
            <p:cNvSpPr>
              <a:spLocks/>
            </p:cNvSpPr>
            <p:nvPr/>
          </p:nvSpPr>
          <p:spPr bwMode="auto">
            <a:xfrm>
              <a:off x="2794001" y="4567238"/>
              <a:ext cx="104775" cy="268288"/>
            </a:xfrm>
            <a:custGeom>
              <a:avLst/>
              <a:gdLst>
                <a:gd name="T0" fmla="*/ 0 w 79"/>
                <a:gd name="T1" fmla="*/ 94 h 203"/>
                <a:gd name="T2" fmla="*/ 24 w 79"/>
                <a:gd name="T3" fmla="*/ 7 h 203"/>
                <a:gd name="T4" fmla="*/ 63 w 79"/>
                <a:gd name="T5" fmla="*/ 7 h 203"/>
                <a:gd name="T6" fmla="*/ 76 w 79"/>
                <a:gd name="T7" fmla="*/ 100 h 203"/>
                <a:gd name="T8" fmla="*/ 47 w 79"/>
                <a:gd name="T9" fmla="*/ 203 h 203"/>
                <a:gd name="T10" fmla="*/ 0 w 79"/>
                <a:gd name="T11" fmla="*/ 9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203">
                  <a:moveTo>
                    <a:pt x="0" y="94"/>
                  </a:moveTo>
                  <a:cubicBezTo>
                    <a:pt x="0" y="94"/>
                    <a:pt x="21" y="15"/>
                    <a:pt x="24" y="7"/>
                  </a:cubicBezTo>
                  <a:cubicBezTo>
                    <a:pt x="27" y="0"/>
                    <a:pt x="63" y="7"/>
                    <a:pt x="63" y="7"/>
                  </a:cubicBezTo>
                  <a:cubicBezTo>
                    <a:pt x="63" y="7"/>
                    <a:pt x="73" y="89"/>
                    <a:pt x="76" y="100"/>
                  </a:cubicBezTo>
                  <a:cubicBezTo>
                    <a:pt x="79" y="112"/>
                    <a:pt x="47" y="203"/>
                    <a:pt x="47" y="203"/>
                  </a:cubicBezTo>
                  <a:cubicBezTo>
                    <a:pt x="47" y="203"/>
                    <a:pt x="6" y="123"/>
                    <a:pt x="0" y="94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Freeform 89"/>
            <p:cNvSpPr>
              <a:spLocks/>
            </p:cNvSpPr>
            <p:nvPr/>
          </p:nvSpPr>
          <p:spPr bwMode="auto">
            <a:xfrm>
              <a:off x="2835276" y="4873625"/>
              <a:ext cx="19050" cy="260350"/>
            </a:xfrm>
            <a:custGeom>
              <a:avLst/>
              <a:gdLst>
                <a:gd name="T0" fmla="*/ 14 w 14"/>
                <a:gd name="T1" fmla="*/ 0 h 196"/>
                <a:gd name="T2" fmla="*/ 7 w 14"/>
                <a:gd name="T3" fmla="*/ 196 h 196"/>
                <a:gd name="T4" fmla="*/ 14 w 14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96">
                  <a:moveTo>
                    <a:pt x="14" y="0"/>
                  </a:moveTo>
                  <a:cubicBezTo>
                    <a:pt x="14" y="0"/>
                    <a:pt x="10" y="167"/>
                    <a:pt x="7" y="196"/>
                  </a:cubicBezTo>
                  <a:cubicBezTo>
                    <a:pt x="7" y="196"/>
                    <a:pt x="0" y="65"/>
                    <a:pt x="14" y="0"/>
                  </a:cubicBezTo>
                  <a:close/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Freeform 90"/>
            <p:cNvSpPr>
              <a:spLocks/>
            </p:cNvSpPr>
            <p:nvPr/>
          </p:nvSpPr>
          <p:spPr bwMode="auto">
            <a:xfrm>
              <a:off x="2782888" y="4905375"/>
              <a:ext cx="33338" cy="47625"/>
            </a:xfrm>
            <a:custGeom>
              <a:avLst/>
              <a:gdLst>
                <a:gd name="T0" fmla="*/ 25 w 26"/>
                <a:gd name="T1" fmla="*/ 19 h 36"/>
                <a:gd name="T2" fmla="*/ 11 w 26"/>
                <a:gd name="T3" fmla="*/ 35 h 36"/>
                <a:gd name="T4" fmla="*/ 1 w 26"/>
                <a:gd name="T5" fmla="*/ 17 h 36"/>
                <a:gd name="T6" fmla="*/ 15 w 26"/>
                <a:gd name="T7" fmla="*/ 1 h 36"/>
                <a:gd name="T8" fmla="*/ 25 w 26"/>
                <a:gd name="T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6">
                  <a:moveTo>
                    <a:pt x="25" y="19"/>
                  </a:moveTo>
                  <a:cubicBezTo>
                    <a:pt x="24" y="29"/>
                    <a:pt x="18" y="36"/>
                    <a:pt x="11" y="35"/>
                  </a:cubicBezTo>
                  <a:cubicBezTo>
                    <a:pt x="5" y="35"/>
                    <a:pt x="0" y="26"/>
                    <a:pt x="1" y="17"/>
                  </a:cubicBezTo>
                  <a:cubicBezTo>
                    <a:pt x="2" y="7"/>
                    <a:pt x="8" y="0"/>
                    <a:pt x="15" y="1"/>
                  </a:cubicBezTo>
                  <a:cubicBezTo>
                    <a:pt x="21" y="1"/>
                    <a:pt x="26" y="10"/>
                    <a:pt x="25" y="19"/>
                  </a:cubicBezTo>
                  <a:close/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Freeform 91"/>
            <p:cNvSpPr>
              <a:spLocks/>
            </p:cNvSpPr>
            <p:nvPr/>
          </p:nvSpPr>
          <p:spPr bwMode="auto">
            <a:xfrm>
              <a:off x="2784476" y="5040313"/>
              <a:ext cx="31750" cy="46038"/>
            </a:xfrm>
            <a:custGeom>
              <a:avLst/>
              <a:gdLst>
                <a:gd name="T0" fmla="*/ 24 w 24"/>
                <a:gd name="T1" fmla="*/ 17 h 35"/>
                <a:gd name="T2" fmla="*/ 13 w 24"/>
                <a:gd name="T3" fmla="*/ 35 h 35"/>
                <a:gd name="T4" fmla="*/ 0 w 24"/>
                <a:gd name="T5" fmla="*/ 18 h 35"/>
                <a:gd name="T6" fmla="*/ 11 w 24"/>
                <a:gd name="T7" fmla="*/ 0 h 35"/>
                <a:gd name="T8" fmla="*/ 24 w 24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7"/>
                  </a:moveTo>
                  <a:cubicBezTo>
                    <a:pt x="24" y="27"/>
                    <a:pt x="19" y="35"/>
                    <a:pt x="13" y="35"/>
                  </a:cubicBezTo>
                  <a:cubicBezTo>
                    <a:pt x="6" y="35"/>
                    <a:pt x="1" y="28"/>
                    <a:pt x="0" y="18"/>
                  </a:cubicBezTo>
                  <a:cubicBezTo>
                    <a:pt x="0" y="9"/>
                    <a:pt x="5" y="1"/>
                    <a:pt x="11" y="0"/>
                  </a:cubicBezTo>
                  <a:cubicBezTo>
                    <a:pt x="18" y="0"/>
                    <a:pt x="23" y="8"/>
                    <a:pt x="24" y="17"/>
                  </a:cubicBezTo>
                  <a:close/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Freeform 92"/>
            <p:cNvSpPr>
              <a:spLocks/>
            </p:cNvSpPr>
            <p:nvPr/>
          </p:nvSpPr>
          <p:spPr bwMode="auto">
            <a:xfrm>
              <a:off x="2673351" y="4443413"/>
              <a:ext cx="184150" cy="392113"/>
            </a:xfrm>
            <a:custGeom>
              <a:avLst/>
              <a:gdLst>
                <a:gd name="T0" fmla="*/ 60 w 138"/>
                <a:gd name="T1" fmla="*/ 0 h 296"/>
                <a:gd name="T2" fmla="*/ 138 w 138"/>
                <a:gd name="T3" fmla="*/ 296 h 296"/>
                <a:gd name="T4" fmla="*/ 5 w 138"/>
                <a:gd name="T5" fmla="*/ 192 h 296"/>
                <a:gd name="T6" fmla="*/ 64 w 138"/>
                <a:gd name="T7" fmla="*/ 139 h 296"/>
                <a:gd name="T8" fmla="*/ 5 w 138"/>
                <a:gd name="T9" fmla="*/ 101 h 296"/>
                <a:gd name="T10" fmla="*/ 60 w 138"/>
                <a:gd name="T11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296">
                  <a:moveTo>
                    <a:pt x="60" y="0"/>
                  </a:moveTo>
                  <a:cubicBezTo>
                    <a:pt x="60" y="0"/>
                    <a:pt x="85" y="194"/>
                    <a:pt x="138" y="296"/>
                  </a:cubicBezTo>
                  <a:cubicBezTo>
                    <a:pt x="138" y="296"/>
                    <a:pt x="40" y="235"/>
                    <a:pt x="5" y="192"/>
                  </a:cubicBezTo>
                  <a:cubicBezTo>
                    <a:pt x="5" y="192"/>
                    <a:pt x="58" y="145"/>
                    <a:pt x="64" y="139"/>
                  </a:cubicBezTo>
                  <a:cubicBezTo>
                    <a:pt x="64" y="139"/>
                    <a:pt x="11" y="107"/>
                    <a:pt x="5" y="101"/>
                  </a:cubicBezTo>
                  <a:cubicBezTo>
                    <a:pt x="0" y="95"/>
                    <a:pt x="52" y="6"/>
                    <a:pt x="60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Freeform 93"/>
            <p:cNvSpPr>
              <a:spLocks/>
            </p:cNvSpPr>
            <p:nvPr/>
          </p:nvSpPr>
          <p:spPr bwMode="auto">
            <a:xfrm>
              <a:off x="2857501" y="4413250"/>
              <a:ext cx="182563" cy="422275"/>
            </a:xfrm>
            <a:custGeom>
              <a:avLst/>
              <a:gdLst>
                <a:gd name="T0" fmla="*/ 49 w 138"/>
                <a:gd name="T1" fmla="*/ 0 h 319"/>
                <a:gd name="T2" fmla="*/ 138 w 138"/>
                <a:gd name="T3" fmla="*/ 96 h 319"/>
                <a:gd name="T4" fmla="*/ 55 w 138"/>
                <a:gd name="T5" fmla="*/ 146 h 319"/>
                <a:gd name="T6" fmla="*/ 117 w 138"/>
                <a:gd name="T7" fmla="*/ 192 h 319"/>
                <a:gd name="T8" fmla="*/ 0 w 138"/>
                <a:gd name="T9" fmla="*/ 319 h 319"/>
                <a:gd name="T10" fmla="*/ 49 w 138"/>
                <a:gd name="T11" fmla="*/ 143 h 319"/>
                <a:gd name="T12" fmla="*/ 49 w 138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319">
                  <a:moveTo>
                    <a:pt x="49" y="0"/>
                  </a:moveTo>
                  <a:cubicBezTo>
                    <a:pt x="49" y="0"/>
                    <a:pt x="131" y="78"/>
                    <a:pt x="138" y="96"/>
                  </a:cubicBezTo>
                  <a:cubicBezTo>
                    <a:pt x="138" y="96"/>
                    <a:pt x="74" y="141"/>
                    <a:pt x="55" y="146"/>
                  </a:cubicBezTo>
                  <a:cubicBezTo>
                    <a:pt x="55" y="146"/>
                    <a:pt x="105" y="174"/>
                    <a:pt x="117" y="192"/>
                  </a:cubicBezTo>
                  <a:cubicBezTo>
                    <a:pt x="117" y="192"/>
                    <a:pt x="38" y="288"/>
                    <a:pt x="0" y="319"/>
                  </a:cubicBezTo>
                  <a:cubicBezTo>
                    <a:pt x="0" y="319"/>
                    <a:pt x="42" y="165"/>
                    <a:pt x="49" y="143"/>
                  </a:cubicBezTo>
                  <a:cubicBezTo>
                    <a:pt x="55" y="120"/>
                    <a:pt x="62" y="32"/>
                    <a:pt x="49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Freeform 94"/>
            <p:cNvSpPr>
              <a:spLocks/>
            </p:cNvSpPr>
            <p:nvPr/>
          </p:nvSpPr>
          <p:spPr bwMode="auto">
            <a:xfrm>
              <a:off x="2733676" y="4384675"/>
              <a:ext cx="98425" cy="119063"/>
            </a:xfrm>
            <a:custGeom>
              <a:avLst/>
              <a:gdLst>
                <a:gd name="T0" fmla="*/ 21 w 74"/>
                <a:gd name="T1" fmla="*/ 0 h 90"/>
                <a:gd name="T2" fmla="*/ 74 w 74"/>
                <a:gd name="T3" fmla="*/ 22 h 90"/>
                <a:gd name="T4" fmla="*/ 62 w 74"/>
                <a:gd name="T5" fmla="*/ 88 h 90"/>
                <a:gd name="T6" fmla="*/ 3 w 74"/>
                <a:gd name="T7" fmla="*/ 55 h 90"/>
                <a:gd name="T8" fmla="*/ 21 w 74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90">
                  <a:moveTo>
                    <a:pt x="21" y="0"/>
                  </a:move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63" y="86"/>
                    <a:pt x="62" y="88"/>
                  </a:cubicBezTo>
                  <a:cubicBezTo>
                    <a:pt x="60" y="90"/>
                    <a:pt x="5" y="59"/>
                    <a:pt x="3" y="55"/>
                  </a:cubicBezTo>
                  <a:cubicBezTo>
                    <a:pt x="0" y="51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Freeform 95"/>
            <p:cNvSpPr>
              <a:spLocks/>
            </p:cNvSpPr>
            <p:nvPr/>
          </p:nvSpPr>
          <p:spPr bwMode="auto">
            <a:xfrm>
              <a:off x="2859088" y="4370388"/>
              <a:ext cx="125413" cy="123825"/>
            </a:xfrm>
            <a:custGeom>
              <a:avLst/>
              <a:gdLst>
                <a:gd name="T0" fmla="*/ 0 w 94"/>
                <a:gd name="T1" fmla="*/ 29 h 93"/>
                <a:gd name="T2" fmla="*/ 57 w 94"/>
                <a:gd name="T3" fmla="*/ 2 h 93"/>
                <a:gd name="T4" fmla="*/ 93 w 94"/>
                <a:gd name="T5" fmla="*/ 55 h 93"/>
                <a:gd name="T6" fmla="*/ 30 w 94"/>
                <a:gd name="T7" fmla="*/ 93 h 93"/>
                <a:gd name="T8" fmla="*/ 0 w 94"/>
                <a:gd name="T9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0" y="29"/>
                  </a:moveTo>
                  <a:cubicBezTo>
                    <a:pt x="0" y="29"/>
                    <a:pt x="55" y="4"/>
                    <a:pt x="57" y="2"/>
                  </a:cubicBezTo>
                  <a:cubicBezTo>
                    <a:pt x="59" y="0"/>
                    <a:pt x="92" y="54"/>
                    <a:pt x="93" y="55"/>
                  </a:cubicBezTo>
                  <a:cubicBezTo>
                    <a:pt x="94" y="57"/>
                    <a:pt x="33" y="93"/>
                    <a:pt x="30" y="93"/>
                  </a:cubicBezTo>
                  <a:cubicBezTo>
                    <a:pt x="26" y="93"/>
                    <a:pt x="1" y="35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Freeform 96"/>
            <p:cNvSpPr>
              <a:spLocks/>
            </p:cNvSpPr>
            <p:nvPr/>
          </p:nvSpPr>
          <p:spPr bwMode="auto">
            <a:xfrm>
              <a:off x="2565401" y="5140325"/>
              <a:ext cx="576263" cy="103188"/>
            </a:xfrm>
            <a:custGeom>
              <a:avLst/>
              <a:gdLst>
                <a:gd name="T0" fmla="*/ 0 w 434"/>
                <a:gd name="T1" fmla="*/ 0 h 78"/>
                <a:gd name="T2" fmla="*/ 188 w 434"/>
                <a:gd name="T3" fmla="*/ 61 h 78"/>
                <a:gd name="T4" fmla="*/ 207 w 434"/>
                <a:gd name="T5" fmla="*/ 24 h 78"/>
                <a:gd name="T6" fmla="*/ 227 w 434"/>
                <a:gd name="T7" fmla="*/ 62 h 78"/>
                <a:gd name="T8" fmla="*/ 434 w 434"/>
                <a:gd name="T9" fmla="*/ 11 h 78"/>
                <a:gd name="T10" fmla="*/ 221 w 434"/>
                <a:gd name="T11" fmla="*/ 77 h 78"/>
                <a:gd name="T12" fmla="*/ 208 w 434"/>
                <a:gd name="T13" fmla="*/ 46 h 78"/>
                <a:gd name="T14" fmla="*/ 183 w 434"/>
                <a:gd name="T15" fmla="*/ 77 h 78"/>
                <a:gd name="T16" fmla="*/ 0 w 434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4" h="78">
                  <a:moveTo>
                    <a:pt x="0" y="0"/>
                  </a:moveTo>
                  <a:cubicBezTo>
                    <a:pt x="0" y="0"/>
                    <a:pt x="137" y="62"/>
                    <a:pt x="188" y="61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27" y="62"/>
                    <a:pt x="378" y="36"/>
                    <a:pt x="434" y="11"/>
                  </a:cubicBezTo>
                  <a:cubicBezTo>
                    <a:pt x="434" y="11"/>
                    <a:pt x="267" y="75"/>
                    <a:pt x="221" y="7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8" y="46"/>
                    <a:pt x="190" y="78"/>
                    <a:pt x="183" y="77"/>
                  </a:cubicBezTo>
                  <a:cubicBezTo>
                    <a:pt x="177" y="7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 97"/>
            <p:cNvSpPr>
              <a:spLocks/>
            </p:cNvSpPr>
            <p:nvPr/>
          </p:nvSpPr>
          <p:spPr bwMode="auto">
            <a:xfrm>
              <a:off x="3933826" y="3516313"/>
              <a:ext cx="171450" cy="312738"/>
            </a:xfrm>
            <a:custGeom>
              <a:avLst/>
              <a:gdLst>
                <a:gd name="T0" fmla="*/ 52 w 130"/>
                <a:gd name="T1" fmla="*/ 236 h 236"/>
                <a:gd name="T2" fmla="*/ 122 w 130"/>
                <a:gd name="T3" fmla="*/ 148 h 236"/>
                <a:gd name="T4" fmla="*/ 122 w 130"/>
                <a:gd name="T5" fmla="*/ 43 h 236"/>
                <a:gd name="T6" fmla="*/ 77 w 130"/>
                <a:gd name="T7" fmla="*/ 33 h 236"/>
                <a:gd name="T8" fmla="*/ 0 w 130"/>
                <a:gd name="T9" fmla="*/ 168 h 236"/>
                <a:gd name="T10" fmla="*/ 52 w 130"/>
                <a:gd name="T11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236">
                  <a:moveTo>
                    <a:pt x="52" y="236"/>
                  </a:moveTo>
                  <a:cubicBezTo>
                    <a:pt x="52" y="236"/>
                    <a:pt x="113" y="174"/>
                    <a:pt x="122" y="148"/>
                  </a:cubicBezTo>
                  <a:cubicBezTo>
                    <a:pt x="130" y="122"/>
                    <a:pt x="122" y="43"/>
                    <a:pt x="122" y="43"/>
                  </a:cubicBezTo>
                  <a:cubicBezTo>
                    <a:pt x="122" y="43"/>
                    <a:pt x="88" y="0"/>
                    <a:pt x="77" y="33"/>
                  </a:cubicBezTo>
                  <a:cubicBezTo>
                    <a:pt x="67" y="65"/>
                    <a:pt x="0" y="168"/>
                    <a:pt x="0" y="168"/>
                  </a:cubicBezTo>
                  <a:cubicBezTo>
                    <a:pt x="0" y="168"/>
                    <a:pt x="32" y="231"/>
                    <a:pt x="52" y="236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Freeform 98"/>
            <p:cNvSpPr>
              <a:spLocks/>
            </p:cNvSpPr>
            <p:nvPr/>
          </p:nvSpPr>
          <p:spPr bwMode="auto">
            <a:xfrm>
              <a:off x="3709988" y="3224213"/>
              <a:ext cx="892175" cy="549275"/>
            </a:xfrm>
            <a:custGeom>
              <a:avLst/>
              <a:gdLst>
                <a:gd name="T0" fmla="*/ 305 w 672"/>
                <a:gd name="T1" fmla="*/ 166 h 414"/>
                <a:gd name="T2" fmla="*/ 0 w 672"/>
                <a:gd name="T3" fmla="*/ 99 h 414"/>
                <a:gd name="T4" fmla="*/ 168 w 672"/>
                <a:gd name="T5" fmla="*/ 414 h 414"/>
                <a:gd name="T6" fmla="*/ 423 w 672"/>
                <a:gd name="T7" fmla="*/ 414 h 414"/>
                <a:gd name="T8" fmla="*/ 672 w 672"/>
                <a:gd name="T9" fmla="*/ 240 h 414"/>
                <a:gd name="T10" fmla="*/ 518 w 672"/>
                <a:gd name="T11" fmla="*/ 0 h 414"/>
                <a:gd name="T12" fmla="*/ 305 w 672"/>
                <a:gd name="T13" fmla="*/ 16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14">
                  <a:moveTo>
                    <a:pt x="305" y="166"/>
                  </a:moveTo>
                  <a:cubicBezTo>
                    <a:pt x="305" y="166"/>
                    <a:pt x="163" y="51"/>
                    <a:pt x="0" y="99"/>
                  </a:cubicBezTo>
                  <a:cubicBezTo>
                    <a:pt x="0" y="99"/>
                    <a:pt x="159" y="379"/>
                    <a:pt x="168" y="414"/>
                  </a:cubicBezTo>
                  <a:cubicBezTo>
                    <a:pt x="168" y="414"/>
                    <a:pt x="362" y="347"/>
                    <a:pt x="423" y="414"/>
                  </a:cubicBezTo>
                  <a:cubicBezTo>
                    <a:pt x="423" y="414"/>
                    <a:pt x="563" y="258"/>
                    <a:pt x="672" y="24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518" y="0"/>
                    <a:pt x="359" y="5"/>
                    <a:pt x="305" y="166"/>
                  </a:cubicBezTo>
                  <a:close/>
                </a:path>
              </a:pathLst>
            </a:custGeom>
            <a:solidFill>
              <a:srgbClr val="8C4A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99"/>
            <p:cNvSpPr>
              <a:spLocks/>
            </p:cNvSpPr>
            <p:nvPr/>
          </p:nvSpPr>
          <p:spPr bwMode="auto">
            <a:xfrm>
              <a:off x="3748088" y="3200400"/>
              <a:ext cx="828675" cy="550863"/>
            </a:xfrm>
            <a:custGeom>
              <a:avLst/>
              <a:gdLst>
                <a:gd name="T0" fmla="*/ 277 w 625"/>
                <a:gd name="T1" fmla="*/ 166 h 415"/>
                <a:gd name="T2" fmla="*/ 7 w 625"/>
                <a:gd name="T3" fmla="*/ 79 h 415"/>
                <a:gd name="T4" fmla="*/ 0 w 625"/>
                <a:gd name="T5" fmla="*/ 107 h 415"/>
                <a:gd name="T6" fmla="*/ 151 w 625"/>
                <a:gd name="T7" fmla="*/ 402 h 415"/>
                <a:gd name="T8" fmla="*/ 395 w 625"/>
                <a:gd name="T9" fmla="*/ 415 h 415"/>
                <a:gd name="T10" fmla="*/ 625 w 625"/>
                <a:gd name="T11" fmla="*/ 245 h 415"/>
                <a:gd name="T12" fmla="*/ 625 w 625"/>
                <a:gd name="T13" fmla="*/ 218 h 415"/>
                <a:gd name="T14" fmla="*/ 490 w 625"/>
                <a:gd name="T15" fmla="*/ 0 h 415"/>
                <a:gd name="T16" fmla="*/ 277 w 625"/>
                <a:gd name="T17" fmla="*/ 166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5" h="415">
                  <a:moveTo>
                    <a:pt x="277" y="166"/>
                  </a:moveTo>
                  <a:cubicBezTo>
                    <a:pt x="277" y="166"/>
                    <a:pt x="148" y="58"/>
                    <a:pt x="7" y="79"/>
                  </a:cubicBezTo>
                  <a:cubicBezTo>
                    <a:pt x="7" y="84"/>
                    <a:pt x="3" y="92"/>
                    <a:pt x="0" y="107"/>
                  </a:cubicBezTo>
                  <a:cubicBezTo>
                    <a:pt x="0" y="107"/>
                    <a:pt x="142" y="366"/>
                    <a:pt x="151" y="402"/>
                  </a:cubicBezTo>
                  <a:cubicBezTo>
                    <a:pt x="151" y="402"/>
                    <a:pt x="334" y="347"/>
                    <a:pt x="395" y="415"/>
                  </a:cubicBezTo>
                  <a:cubicBezTo>
                    <a:pt x="395" y="415"/>
                    <a:pt x="517" y="262"/>
                    <a:pt x="625" y="245"/>
                  </a:cubicBezTo>
                  <a:cubicBezTo>
                    <a:pt x="625" y="218"/>
                    <a:pt x="625" y="218"/>
                    <a:pt x="625" y="218"/>
                  </a:cubicBezTo>
                  <a:cubicBezTo>
                    <a:pt x="490" y="0"/>
                    <a:pt x="490" y="0"/>
                    <a:pt x="490" y="0"/>
                  </a:cubicBezTo>
                  <a:cubicBezTo>
                    <a:pt x="490" y="0"/>
                    <a:pt x="331" y="5"/>
                    <a:pt x="277" y="166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 100"/>
            <p:cNvSpPr>
              <a:spLocks/>
            </p:cNvSpPr>
            <p:nvPr/>
          </p:nvSpPr>
          <p:spPr bwMode="auto">
            <a:xfrm>
              <a:off x="3756026" y="3165475"/>
              <a:ext cx="820738" cy="549275"/>
            </a:xfrm>
            <a:custGeom>
              <a:avLst/>
              <a:gdLst>
                <a:gd name="T0" fmla="*/ 270 w 618"/>
                <a:gd name="T1" fmla="*/ 167 h 415"/>
                <a:gd name="T2" fmla="*/ 0 w 618"/>
                <a:gd name="T3" fmla="*/ 106 h 415"/>
                <a:gd name="T4" fmla="*/ 144 w 618"/>
                <a:gd name="T5" fmla="*/ 402 h 415"/>
                <a:gd name="T6" fmla="*/ 388 w 618"/>
                <a:gd name="T7" fmla="*/ 415 h 415"/>
                <a:gd name="T8" fmla="*/ 618 w 618"/>
                <a:gd name="T9" fmla="*/ 245 h 415"/>
                <a:gd name="T10" fmla="*/ 483 w 618"/>
                <a:gd name="T11" fmla="*/ 0 h 415"/>
                <a:gd name="T12" fmla="*/ 270 w 618"/>
                <a:gd name="T13" fmla="*/ 167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8" h="415">
                  <a:moveTo>
                    <a:pt x="270" y="167"/>
                  </a:moveTo>
                  <a:cubicBezTo>
                    <a:pt x="270" y="167"/>
                    <a:pt x="163" y="58"/>
                    <a:pt x="0" y="106"/>
                  </a:cubicBezTo>
                  <a:cubicBezTo>
                    <a:pt x="0" y="106"/>
                    <a:pt x="135" y="367"/>
                    <a:pt x="144" y="402"/>
                  </a:cubicBezTo>
                  <a:cubicBezTo>
                    <a:pt x="144" y="402"/>
                    <a:pt x="327" y="348"/>
                    <a:pt x="388" y="415"/>
                  </a:cubicBezTo>
                  <a:cubicBezTo>
                    <a:pt x="388" y="415"/>
                    <a:pt x="510" y="263"/>
                    <a:pt x="618" y="24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83" y="0"/>
                    <a:pt x="324" y="6"/>
                    <a:pt x="270" y="1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101"/>
            <p:cNvSpPr>
              <a:spLocks/>
            </p:cNvSpPr>
            <p:nvPr/>
          </p:nvSpPr>
          <p:spPr bwMode="auto">
            <a:xfrm>
              <a:off x="4124326" y="3398838"/>
              <a:ext cx="134938" cy="287338"/>
            </a:xfrm>
            <a:custGeom>
              <a:avLst/>
              <a:gdLst>
                <a:gd name="T0" fmla="*/ 0 w 102"/>
                <a:gd name="T1" fmla="*/ 0 h 217"/>
                <a:gd name="T2" fmla="*/ 102 w 102"/>
                <a:gd name="T3" fmla="*/ 217 h 217"/>
                <a:gd name="T4" fmla="*/ 0 w 102"/>
                <a:gd name="T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217">
                  <a:moveTo>
                    <a:pt x="0" y="0"/>
                  </a:moveTo>
                  <a:cubicBezTo>
                    <a:pt x="0" y="0"/>
                    <a:pt x="70" y="140"/>
                    <a:pt x="102" y="217"/>
                  </a:cubicBezTo>
                  <a:cubicBezTo>
                    <a:pt x="102" y="217"/>
                    <a:pt x="44" y="38"/>
                    <a:pt x="0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Freeform 102"/>
            <p:cNvSpPr>
              <a:spLocks/>
            </p:cNvSpPr>
            <p:nvPr/>
          </p:nvSpPr>
          <p:spPr bwMode="auto">
            <a:xfrm>
              <a:off x="3808413" y="3533775"/>
              <a:ext cx="165100" cy="323850"/>
            </a:xfrm>
            <a:custGeom>
              <a:avLst/>
              <a:gdLst>
                <a:gd name="T0" fmla="*/ 81 w 124"/>
                <a:gd name="T1" fmla="*/ 207 h 244"/>
                <a:gd name="T2" fmla="*/ 7 w 124"/>
                <a:gd name="T3" fmla="*/ 113 h 244"/>
                <a:gd name="T4" fmla="*/ 20 w 124"/>
                <a:gd name="T5" fmla="*/ 15 h 244"/>
                <a:gd name="T6" fmla="*/ 61 w 124"/>
                <a:gd name="T7" fmla="*/ 28 h 244"/>
                <a:gd name="T8" fmla="*/ 54 w 124"/>
                <a:gd name="T9" fmla="*/ 96 h 244"/>
                <a:gd name="T10" fmla="*/ 115 w 124"/>
                <a:gd name="T11" fmla="*/ 188 h 244"/>
                <a:gd name="T12" fmla="*/ 81 w 124"/>
                <a:gd name="T13" fmla="*/ 20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244">
                  <a:moveTo>
                    <a:pt x="81" y="207"/>
                  </a:moveTo>
                  <a:cubicBezTo>
                    <a:pt x="81" y="207"/>
                    <a:pt x="13" y="135"/>
                    <a:pt x="7" y="113"/>
                  </a:cubicBezTo>
                  <a:cubicBezTo>
                    <a:pt x="0" y="91"/>
                    <a:pt x="20" y="30"/>
                    <a:pt x="20" y="15"/>
                  </a:cubicBezTo>
                  <a:cubicBezTo>
                    <a:pt x="20" y="0"/>
                    <a:pt x="59" y="9"/>
                    <a:pt x="61" y="28"/>
                  </a:cubicBezTo>
                  <a:cubicBezTo>
                    <a:pt x="63" y="48"/>
                    <a:pt x="54" y="96"/>
                    <a:pt x="54" y="96"/>
                  </a:cubicBezTo>
                  <a:cubicBezTo>
                    <a:pt x="54" y="96"/>
                    <a:pt x="124" y="132"/>
                    <a:pt x="115" y="188"/>
                  </a:cubicBezTo>
                  <a:cubicBezTo>
                    <a:pt x="107" y="244"/>
                    <a:pt x="81" y="207"/>
                    <a:pt x="81" y="207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Freeform 103"/>
            <p:cNvSpPr>
              <a:spLocks/>
            </p:cNvSpPr>
            <p:nvPr/>
          </p:nvSpPr>
          <p:spPr bwMode="auto">
            <a:xfrm>
              <a:off x="2978151" y="3783013"/>
              <a:ext cx="1057275" cy="820738"/>
            </a:xfrm>
            <a:custGeom>
              <a:avLst/>
              <a:gdLst>
                <a:gd name="T0" fmla="*/ 22 w 797"/>
                <a:gd name="T1" fmla="*/ 490 h 619"/>
                <a:gd name="T2" fmla="*/ 690 w 797"/>
                <a:gd name="T3" fmla="*/ 0 h 619"/>
                <a:gd name="T4" fmla="*/ 797 w 797"/>
                <a:gd name="T5" fmla="*/ 30 h 619"/>
                <a:gd name="T6" fmla="*/ 29 w 797"/>
                <a:gd name="T7" fmla="*/ 536 h 619"/>
                <a:gd name="T8" fmla="*/ 22 w 797"/>
                <a:gd name="T9" fmla="*/ 49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7" h="619">
                  <a:moveTo>
                    <a:pt x="22" y="490"/>
                  </a:moveTo>
                  <a:cubicBezTo>
                    <a:pt x="22" y="490"/>
                    <a:pt x="362" y="601"/>
                    <a:pt x="690" y="0"/>
                  </a:cubicBezTo>
                  <a:cubicBezTo>
                    <a:pt x="690" y="0"/>
                    <a:pt x="786" y="10"/>
                    <a:pt x="797" y="30"/>
                  </a:cubicBezTo>
                  <a:cubicBezTo>
                    <a:pt x="797" y="30"/>
                    <a:pt x="472" y="619"/>
                    <a:pt x="29" y="536"/>
                  </a:cubicBezTo>
                  <a:cubicBezTo>
                    <a:pt x="29" y="536"/>
                    <a:pt x="0" y="533"/>
                    <a:pt x="22" y="490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31" name="Title 1">
            <a:extLst>
              <a:ext uri="{FF2B5EF4-FFF2-40B4-BE49-F238E27FC236}">
                <a16:creationId xmlns:a16="http://schemas.microsoft.com/office/drawing/2014/main" id="{92C44AEF-8C86-461F-A90B-134294791970}"/>
              </a:ext>
            </a:extLst>
          </p:cNvPr>
          <p:cNvSpPr txBox="1">
            <a:spLocks/>
          </p:cNvSpPr>
          <p:nvPr/>
        </p:nvSpPr>
        <p:spPr>
          <a:xfrm>
            <a:off x="1171072" y="2810755"/>
            <a:ext cx="10182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FDB813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GB" dirty="0"/>
              <a:t>Applied FinTech Project</a:t>
            </a:r>
          </a:p>
        </p:txBody>
      </p:sp>
    </p:spTree>
    <p:extLst>
      <p:ext uri="{BB962C8B-B14F-4D97-AF65-F5344CB8AC3E}">
        <p14:creationId xmlns:p14="http://schemas.microsoft.com/office/powerpoint/2010/main" val="105639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1CEE22-EC60-4674-83C7-9C5510DC4EFE}"/>
              </a:ext>
            </a:extLst>
          </p:cNvPr>
          <p:cNvSpPr/>
          <p:nvPr/>
        </p:nvSpPr>
        <p:spPr>
          <a:xfrm>
            <a:off x="838200" y="1690688"/>
            <a:ext cx="10327105" cy="1758365"/>
          </a:xfrm>
          <a:prstGeom prst="rect">
            <a:avLst/>
          </a:prstGeom>
          <a:solidFill>
            <a:srgbClr val="FED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Want to get involved?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u="sng" dirty="0"/>
              <a:t>We are looking for members into our new workshop teams!</a:t>
            </a:r>
          </a:p>
          <a:p>
            <a:endParaRPr lang="en-GB" sz="2000" dirty="0"/>
          </a:p>
          <a:p>
            <a:r>
              <a:rPr lang="en-GB" sz="2000" b="1" dirty="0"/>
              <a:t>Artificial Intelligence (AI) workshop </a:t>
            </a:r>
            <a:r>
              <a:rPr lang="en-GB" sz="2000" dirty="0"/>
              <a:t>– end-January</a:t>
            </a:r>
          </a:p>
          <a:p>
            <a:r>
              <a:rPr lang="en-GB" sz="2000" b="1" dirty="0"/>
              <a:t>Ethics &amp; Regulations workshop </a:t>
            </a:r>
            <a:r>
              <a:rPr lang="en-GB" sz="2000" dirty="0"/>
              <a:t>– mid-February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400" dirty="0"/>
              <a:t>How you will benefit?</a:t>
            </a:r>
          </a:p>
          <a:p>
            <a:pPr lvl="1">
              <a:spcBef>
                <a:spcPts val="1000"/>
              </a:spcBef>
            </a:pPr>
            <a:r>
              <a:rPr lang="en-GB" sz="2100" dirty="0"/>
              <a:t>Deepening you knowledge of </a:t>
            </a:r>
            <a:r>
              <a:rPr lang="en-GB" sz="2100" dirty="0" err="1"/>
              <a:t>FinTech</a:t>
            </a:r>
            <a:r>
              <a:rPr lang="en-GB" sz="2100" dirty="0"/>
              <a:t> – something increasingly sought after by employers!</a:t>
            </a:r>
          </a:p>
          <a:p>
            <a:pPr lvl="1">
              <a:spcBef>
                <a:spcPts val="1000"/>
              </a:spcBef>
            </a:pPr>
            <a:r>
              <a:rPr lang="en-GB" sz="2100" dirty="0"/>
              <a:t>Developing your analytical and research skills</a:t>
            </a:r>
          </a:p>
          <a:p>
            <a:pPr lvl="1">
              <a:spcBef>
                <a:spcPts val="1000"/>
              </a:spcBef>
            </a:pPr>
            <a:r>
              <a:rPr lang="en-GB" sz="2100" dirty="0"/>
              <a:t>Perfecting your communication and presentation skills</a:t>
            </a:r>
          </a:p>
          <a:p>
            <a:pPr lvl="1">
              <a:spcBef>
                <a:spcPts val="1000"/>
              </a:spcBef>
            </a:pPr>
            <a:r>
              <a:rPr lang="en-GB" sz="2100" dirty="0"/>
              <a:t>Demonstrating responsibility by collaborating in team</a:t>
            </a:r>
          </a:p>
          <a:p>
            <a:pPr lvl="1">
              <a:spcBef>
                <a:spcPts val="1000"/>
              </a:spcBef>
            </a:pPr>
            <a:r>
              <a:rPr lang="en-GB" sz="2100" dirty="0"/>
              <a:t>Developing an ability to explain complex ideas in easy terms</a:t>
            </a:r>
          </a:p>
          <a:p>
            <a:pPr lvl="1">
              <a:spcBef>
                <a:spcPts val="1000"/>
              </a:spcBef>
            </a:pPr>
            <a:r>
              <a:rPr lang="en-GB" sz="2100" dirty="0"/>
              <a:t>Enhancing your CV by making a real contribution to the society work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614E-41B4-461C-9743-4755F0F0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1174-ECCE-400C-ABBD-19907FA3EAC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162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7030A0"/>
          </a:solidFill>
        </p:spPr>
        <p:txBody>
          <a:bodyPr>
            <a:noAutofit/>
          </a:bodyPr>
          <a:lstStyle/>
          <a:p>
            <a:r>
              <a:rPr lang="hu-HU" sz="3733" dirty="0" err="1">
                <a:solidFill>
                  <a:schemeClr val="bg1"/>
                </a:solidFill>
              </a:rPr>
              <a:t>MThree</a:t>
            </a:r>
            <a:r>
              <a:rPr lang="hu-HU" sz="3733" dirty="0">
                <a:solidFill>
                  <a:schemeClr val="bg1"/>
                </a:solidFill>
              </a:rPr>
              <a:t> </a:t>
            </a:r>
            <a:r>
              <a:rPr lang="hu-HU" sz="3733" dirty="0" err="1">
                <a:solidFill>
                  <a:schemeClr val="bg1"/>
                </a:solidFill>
              </a:rPr>
              <a:t>Graduate</a:t>
            </a:r>
            <a:r>
              <a:rPr lang="hu-HU" sz="3733" dirty="0">
                <a:solidFill>
                  <a:schemeClr val="bg1"/>
                </a:solidFill>
              </a:rPr>
              <a:t> &amp; </a:t>
            </a:r>
            <a:r>
              <a:rPr lang="hu-HU" sz="3733" dirty="0" err="1">
                <a:solidFill>
                  <a:schemeClr val="bg1"/>
                </a:solidFill>
              </a:rPr>
              <a:t>Internship</a:t>
            </a:r>
            <a:r>
              <a:rPr lang="hu-HU" sz="3733" dirty="0">
                <a:solidFill>
                  <a:schemeClr val="bg1"/>
                </a:solidFill>
              </a:rPr>
              <a:t> </a:t>
            </a:r>
            <a:r>
              <a:rPr lang="hu-HU" sz="3733" dirty="0" err="1">
                <a:solidFill>
                  <a:schemeClr val="bg1"/>
                </a:solidFill>
              </a:rPr>
              <a:t>programmes</a:t>
            </a:r>
            <a:r>
              <a:rPr lang="hu-HU" sz="3733" dirty="0">
                <a:solidFill>
                  <a:schemeClr val="bg1"/>
                </a:solidFill>
              </a:rPr>
              <a:t> 2018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39349" y="1412776"/>
            <a:ext cx="6720747" cy="36484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anchor="ctr" anchorCtr="0">
            <a:normAutofit fontScale="55000" lnSpcReduction="20000"/>
          </a:bodyPr>
          <a:lstStyle/>
          <a:p>
            <a:pPr marL="234945" indent="-234945" algn="just"/>
            <a:r>
              <a:rPr lang="hu-HU" dirty="0" err="1"/>
              <a:t>MThree</a:t>
            </a:r>
            <a:r>
              <a:rPr lang="hu-HU" dirty="0"/>
              <a:t>: a </a:t>
            </a:r>
            <a:r>
              <a:rPr lang="hu-HU" dirty="0" err="1"/>
              <a:t>global</a:t>
            </a:r>
            <a:r>
              <a:rPr lang="hu-HU" dirty="0"/>
              <a:t> </a:t>
            </a:r>
            <a:r>
              <a:rPr lang="hu-HU" dirty="0" err="1"/>
              <a:t>technology</a:t>
            </a:r>
            <a:r>
              <a:rPr lang="hu-HU" dirty="0"/>
              <a:t> &amp; business </a:t>
            </a:r>
            <a:r>
              <a:rPr lang="hu-HU" dirty="0" err="1"/>
              <a:t>consultancy</a:t>
            </a:r>
            <a:endParaRPr lang="hu-HU" dirty="0"/>
          </a:p>
          <a:p>
            <a:pPr marL="234945" indent="-234945" algn="just"/>
            <a:r>
              <a:rPr lang="hu-HU" dirty="0" err="1"/>
              <a:t>Looking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 </a:t>
            </a:r>
            <a:r>
              <a:rPr lang="hu-HU" dirty="0" err="1"/>
              <a:t>graduating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Computer Science, </a:t>
            </a:r>
            <a:r>
              <a:rPr lang="hu-HU" dirty="0" err="1"/>
              <a:t>Mathematics</a:t>
            </a:r>
            <a:r>
              <a:rPr lang="hu-HU" dirty="0"/>
              <a:t>, </a:t>
            </a:r>
            <a:r>
              <a:rPr lang="hu-HU" dirty="0" err="1"/>
              <a:t>Physics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Engineering</a:t>
            </a:r>
            <a:endParaRPr lang="hu-HU" dirty="0"/>
          </a:p>
          <a:p>
            <a:pPr marL="234945" indent="-234945" algn="just"/>
            <a:r>
              <a:rPr lang="hu-HU" dirty="0" err="1"/>
              <a:t>Benefits</a:t>
            </a:r>
            <a:r>
              <a:rPr lang="hu-HU" dirty="0"/>
              <a:t> </a:t>
            </a:r>
            <a:r>
              <a:rPr lang="hu-HU"/>
              <a:t>include:</a:t>
            </a:r>
            <a:endParaRPr lang="hu-HU" dirty="0"/>
          </a:p>
          <a:p>
            <a:pPr marL="719649" lvl="1" indent="-366175" algn="just"/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least</a:t>
            </a:r>
            <a:r>
              <a:rPr lang="hu-HU" dirty="0"/>
              <a:t> 4 </a:t>
            </a:r>
            <a:r>
              <a:rPr lang="hu-HU" dirty="0" err="1"/>
              <a:t>weeks</a:t>
            </a:r>
            <a:r>
              <a:rPr lang="hu-HU" dirty="0"/>
              <a:t> </a:t>
            </a:r>
            <a:r>
              <a:rPr lang="hu-HU" dirty="0" err="1"/>
              <a:t>paid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10 </a:t>
            </a:r>
            <a:r>
              <a:rPr lang="hu-HU" dirty="0" err="1"/>
              <a:t>week</a:t>
            </a:r>
            <a:r>
              <a:rPr lang="hu-HU" dirty="0"/>
              <a:t> </a:t>
            </a:r>
            <a:r>
              <a:rPr lang="hu-HU" dirty="0" err="1"/>
              <a:t>paid</a:t>
            </a:r>
            <a:r>
              <a:rPr lang="hu-HU" dirty="0"/>
              <a:t> </a:t>
            </a:r>
            <a:r>
              <a:rPr lang="hu-HU" dirty="0" err="1"/>
              <a:t>summer</a:t>
            </a:r>
            <a:r>
              <a:rPr lang="hu-HU" dirty="0"/>
              <a:t> </a:t>
            </a:r>
            <a:r>
              <a:rPr lang="hu-HU" dirty="0" err="1"/>
              <a:t>Internship</a:t>
            </a:r>
            <a:endParaRPr lang="hu-HU" dirty="0"/>
          </a:p>
          <a:p>
            <a:pPr marL="719649" lvl="1" indent="-366175" algn="just"/>
            <a:r>
              <a:rPr lang="hu-HU" dirty="0" err="1"/>
              <a:t>Work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a </a:t>
            </a:r>
            <a:r>
              <a:rPr lang="hu-HU" dirty="0" err="1"/>
              <a:t>technology</a:t>
            </a:r>
            <a:r>
              <a:rPr lang="hu-HU" dirty="0"/>
              <a:t> </a:t>
            </a:r>
            <a:r>
              <a:rPr lang="hu-HU" dirty="0" err="1"/>
              <a:t>environment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a </a:t>
            </a:r>
            <a:r>
              <a:rPr lang="hu-HU" dirty="0" err="1"/>
              <a:t>global</a:t>
            </a:r>
            <a:r>
              <a:rPr lang="hu-HU" dirty="0"/>
              <a:t> </a:t>
            </a:r>
            <a:r>
              <a:rPr lang="hu-HU" dirty="0" err="1"/>
              <a:t>Investment</a:t>
            </a:r>
            <a:r>
              <a:rPr lang="hu-HU" dirty="0"/>
              <a:t> bank</a:t>
            </a:r>
          </a:p>
        </p:txBody>
      </p:sp>
      <p:grpSp>
        <p:nvGrpSpPr>
          <p:cNvPr id="8" name="Csoportba foglalás 7"/>
          <p:cNvGrpSpPr/>
          <p:nvPr/>
        </p:nvGrpSpPr>
        <p:grpSpPr>
          <a:xfrm>
            <a:off x="7406706" y="1673707"/>
            <a:ext cx="4534285" cy="2677659"/>
            <a:chOff x="5580112" y="1103713"/>
            <a:chExt cx="3400714" cy="2008244"/>
          </a:xfrm>
        </p:grpSpPr>
        <p:sp>
          <p:nvSpPr>
            <p:cNvPr id="4" name="Szövegdoboz 3"/>
            <p:cNvSpPr txBox="1"/>
            <p:nvPr/>
          </p:nvSpPr>
          <p:spPr>
            <a:xfrm>
              <a:off x="7375806" y="1103713"/>
              <a:ext cx="1594800" cy="900247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b="1" dirty="0" err="1">
                  <a:solidFill>
                    <a:prstClr val="white"/>
                  </a:solidFill>
                </a:rPr>
                <a:t>Technical</a:t>
              </a:r>
              <a:r>
                <a:rPr lang="hu-HU" sz="2400" b="1" dirty="0">
                  <a:solidFill>
                    <a:prstClr val="white"/>
                  </a:solidFill>
                </a:rPr>
                <a:t> Business </a:t>
              </a:r>
              <a:r>
                <a:rPr lang="hu-HU" sz="2400" b="1" dirty="0" err="1">
                  <a:solidFill>
                    <a:prstClr val="white"/>
                  </a:solidFill>
                </a:rPr>
                <a:t>Analyst</a:t>
              </a:r>
              <a:endParaRPr lang="hu-HU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Szövegdoboz 4"/>
            <p:cNvSpPr txBox="1"/>
            <p:nvPr/>
          </p:nvSpPr>
          <p:spPr>
            <a:xfrm>
              <a:off x="7386026" y="2211710"/>
              <a:ext cx="1594800" cy="900247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b="1" dirty="0" err="1">
                  <a:solidFill>
                    <a:prstClr val="white"/>
                  </a:solidFill>
                </a:rPr>
                <a:t>Production</a:t>
              </a:r>
              <a:r>
                <a:rPr lang="hu-HU" sz="2400" b="1" dirty="0">
                  <a:solidFill>
                    <a:prstClr val="white"/>
                  </a:solidFill>
                </a:rPr>
                <a:t> </a:t>
              </a:r>
              <a:r>
                <a:rPr lang="hu-HU" sz="2400" b="1" dirty="0" err="1">
                  <a:solidFill>
                    <a:prstClr val="white"/>
                  </a:solidFill>
                </a:rPr>
                <a:t>Support</a:t>
              </a:r>
              <a:r>
                <a:rPr lang="hu-HU" sz="2400" b="1" dirty="0">
                  <a:solidFill>
                    <a:prstClr val="white"/>
                  </a:solidFill>
                </a:rPr>
                <a:t> </a:t>
              </a:r>
              <a:r>
                <a:rPr lang="hu-HU" sz="2400" b="1" dirty="0" err="1">
                  <a:solidFill>
                    <a:prstClr val="white"/>
                  </a:solidFill>
                </a:rPr>
                <a:t>Analyst</a:t>
              </a:r>
              <a:endParaRPr lang="hu-HU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Szövegdoboz 5"/>
            <p:cNvSpPr txBox="1"/>
            <p:nvPr/>
          </p:nvSpPr>
          <p:spPr>
            <a:xfrm>
              <a:off x="5580112" y="1254688"/>
              <a:ext cx="1594800" cy="623248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hu-HU" sz="2400" b="1" dirty="0">
                  <a:solidFill>
                    <a:prstClr val="white"/>
                  </a:solidFill>
                </a:rPr>
                <a:t>Software </a:t>
              </a:r>
              <a:r>
                <a:rPr lang="hu-HU" sz="2400" b="1" dirty="0" err="1">
                  <a:solidFill>
                    <a:prstClr val="white"/>
                  </a:solidFill>
                </a:rPr>
                <a:t>Developer</a:t>
              </a:r>
              <a:endParaRPr lang="hu-HU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Szövegdoboz 6"/>
            <p:cNvSpPr txBox="1"/>
            <p:nvPr/>
          </p:nvSpPr>
          <p:spPr>
            <a:xfrm>
              <a:off x="5580112" y="2211710"/>
              <a:ext cx="1593464" cy="900247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b="1" dirty="0" err="1">
                  <a:solidFill>
                    <a:prstClr val="white"/>
                  </a:solidFill>
                </a:rPr>
                <a:t>Information</a:t>
              </a:r>
              <a:r>
                <a:rPr lang="hu-HU" sz="2400" b="1" dirty="0">
                  <a:solidFill>
                    <a:prstClr val="white"/>
                  </a:solidFill>
                </a:rPr>
                <a:t> &amp;</a:t>
              </a:r>
              <a:br>
                <a:rPr lang="hu-HU" sz="2400" b="1" dirty="0">
                  <a:solidFill>
                    <a:prstClr val="white"/>
                  </a:solidFill>
                </a:rPr>
              </a:br>
              <a:r>
                <a:rPr lang="hu-HU" sz="2400" b="1" dirty="0" err="1">
                  <a:solidFill>
                    <a:prstClr val="white"/>
                  </a:solidFill>
                </a:rPr>
                <a:t>Cyber</a:t>
              </a:r>
              <a:r>
                <a:rPr lang="hu-HU" sz="2400" b="1" dirty="0">
                  <a:solidFill>
                    <a:prstClr val="white"/>
                  </a:solidFill>
                </a:rPr>
                <a:t> </a:t>
              </a:r>
              <a:r>
                <a:rPr lang="hu-HU" sz="2400" b="1" dirty="0" err="1">
                  <a:solidFill>
                    <a:prstClr val="white"/>
                  </a:solidFill>
                </a:rPr>
                <a:t>Security</a:t>
              </a:r>
              <a:r>
                <a:rPr lang="hu-HU" sz="2400" b="1" dirty="0">
                  <a:solidFill>
                    <a:prstClr val="white"/>
                  </a:solidFill>
                </a:rPr>
                <a:t> </a:t>
              </a:r>
              <a:r>
                <a:rPr lang="hu-HU" sz="2400" b="1" dirty="0" err="1">
                  <a:solidFill>
                    <a:prstClr val="white"/>
                  </a:solidFill>
                </a:rPr>
                <a:t>Analyst</a:t>
              </a:r>
              <a:endParaRPr lang="hu-HU" sz="24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4" t="68750" r="50000" b="19375"/>
          <a:stretch/>
        </p:blipFill>
        <p:spPr bwMode="auto">
          <a:xfrm>
            <a:off x="7961523" y="5699760"/>
            <a:ext cx="4230477" cy="115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" t="68750" r="74229" b="19375"/>
          <a:stretch/>
        </p:blipFill>
        <p:spPr bwMode="auto">
          <a:xfrm>
            <a:off x="8582870" y="4677139"/>
            <a:ext cx="3297287" cy="115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239350" y="5295873"/>
            <a:ext cx="7392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>
                <a:solidFill>
                  <a:prstClr val="black"/>
                </a:solidFill>
              </a:rPr>
              <a:t>Register</a:t>
            </a:r>
            <a:r>
              <a:rPr lang="hu-HU" sz="2400" dirty="0">
                <a:solidFill>
                  <a:prstClr val="black"/>
                </a:solidFill>
              </a:rPr>
              <a:t> </a:t>
            </a:r>
            <a:r>
              <a:rPr lang="hu-HU" sz="2400" dirty="0" err="1">
                <a:solidFill>
                  <a:prstClr val="black"/>
                </a:solidFill>
              </a:rPr>
              <a:t>your</a:t>
            </a:r>
            <a:r>
              <a:rPr lang="hu-HU" sz="2400" dirty="0">
                <a:solidFill>
                  <a:prstClr val="black"/>
                </a:solidFill>
              </a:rPr>
              <a:t> interest </a:t>
            </a:r>
            <a:r>
              <a:rPr lang="hu-HU" sz="2400" dirty="0" err="1">
                <a:solidFill>
                  <a:prstClr val="black"/>
                </a:solidFill>
              </a:rPr>
              <a:t>on</a:t>
            </a:r>
            <a:r>
              <a:rPr lang="hu-HU" sz="2400" dirty="0">
                <a:solidFill>
                  <a:prstClr val="black"/>
                </a:solidFill>
              </a:rPr>
              <a:t> </a:t>
            </a:r>
            <a:r>
              <a:rPr lang="hu-HU" sz="2400" dirty="0">
                <a:solidFill>
                  <a:prstClr val="black"/>
                </a:solidFill>
                <a:hlinkClick r:id="rId3"/>
              </a:rPr>
              <a:t>https://goo.gl/forms/ZTUrCQn4skT1UgOg1</a:t>
            </a:r>
            <a:br>
              <a:rPr lang="hu-HU" sz="2400" dirty="0">
                <a:solidFill>
                  <a:prstClr val="black"/>
                </a:solidFill>
              </a:rPr>
            </a:br>
            <a:r>
              <a:rPr lang="hu-HU" sz="2400" dirty="0" err="1">
                <a:solidFill>
                  <a:prstClr val="black"/>
                </a:solidFill>
              </a:rPr>
              <a:t>or</a:t>
            </a:r>
            <a:r>
              <a:rPr lang="hu-HU" sz="2400" dirty="0">
                <a:solidFill>
                  <a:prstClr val="black"/>
                </a:solidFill>
              </a:rPr>
              <a:t> </a:t>
            </a:r>
            <a:r>
              <a:rPr lang="hu-HU" sz="2400" dirty="0" err="1">
                <a:solidFill>
                  <a:prstClr val="black"/>
                </a:solidFill>
              </a:rPr>
              <a:t>contact</a:t>
            </a:r>
            <a:r>
              <a:rPr lang="hu-HU" sz="2400" dirty="0">
                <a:solidFill>
                  <a:prstClr val="black"/>
                </a:solidFill>
              </a:rPr>
              <a:t> </a:t>
            </a:r>
            <a:r>
              <a:rPr lang="hu-HU" sz="2400" dirty="0" err="1">
                <a:solidFill>
                  <a:prstClr val="black"/>
                </a:solidFill>
              </a:rPr>
              <a:t>me</a:t>
            </a:r>
            <a:r>
              <a:rPr lang="hu-HU" sz="2400" dirty="0">
                <a:solidFill>
                  <a:prstClr val="black"/>
                </a:solidFill>
              </a:rPr>
              <a:t>, Tamás Drexler (</a:t>
            </a:r>
            <a:r>
              <a:rPr lang="hu-HU" sz="2400" dirty="0">
                <a:solidFill>
                  <a:prstClr val="black"/>
                </a:solidFill>
                <a:hlinkClick r:id="rId4"/>
              </a:rPr>
              <a:t>dretom93@</a:t>
            </a:r>
            <a:r>
              <a:rPr lang="hu-HU" sz="2400" dirty="0" err="1">
                <a:solidFill>
                  <a:prstClr val="black"/>
                </a:solidFill>
                <a:hlinkClick r:id="rId4"/>
              </a:rPr>
              <a:t>gmail.com</a:t>
            </a:r>
            <a:r>
              <a:rPr lang="hu-HU" sz="2400" dirty="0">
                <a:solidFill>
                  <a:prstClr val="black"/>
                </a:solidFill>
              </a:rPr>
              <a:t> ) </a:t>
            </a:r>
            <a:r>
              <a:rPr lang="hu-HU" sz="2400" dirty="0">
                <a:solidFill>
                  <a:prstClr val="black"/>
                </a:solidFill>
                <a:sym typeface="Wingdings"/>
              </a:rPr>
              <a:t></a:t>
            </a:r>
            <a:r>
              <a:rPr lang="hu-HU" sz="24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581" y="4858937"/>
            <a:ext cx="1589288" cy="79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9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C42C36-AE3F-4651-A76D-225528156A9F}"/>
              </a:ext>
            </a:extLst>
          </p:cNvPr>
          <p:cNvGrpSpPr/>
          <p:nvPr/>
        </p:nvGrpSpPr>
        <p:grpSpPr>
          <a:xfrm>
            <a:off x="2569746" y="3299344"/>
            <a:ext cx="1587273" cy="3100794"/>
            <a:chOff x="2569746" y="3299344"/>
            <a:chExt cx="1587273" cy="31007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D8251CB-3093-455C-8CA4-2214894BF6DC}"/>
                </a:ext>
              </a:extLst>
            </p:cNvPr>
            <p:cNvSpPr/>
            <p:nvPr/>
          </p:nvSpPr>
          <p:spPr>
            <a:xfrm>
              <a:off x="2753613" y="4651134"/>
              <a:ext cx="1185109" cy="1248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746" y="3299344"/>
              <a:ext cx="1587273" cy="3100794"/>
            </a:xfrm>
            <a:prstGeom prst="rect">
              <a:avLst/>
            </a:prstGeom>
          </p:spPr>
        </p:pic>
      </p:grpSp>
      <p:pic>
        <p:nvPicPr>
          <p:cNvPr id="42" name="Picture 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01387FE-0D81-4C81-8CCC-9B0780727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4" y="4656527"/>
            <a:ext cx="1195329" cy="6349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C5CC0-4E8F-471C-967F-9C58049B44FB}"/>
              </a:ext>
            </a:extLst>
          </p:cNvPr>
          <p:cNvSpPr txBox="1"/>
          <p:nvPr/>
        </p:nvSpPr>
        <p:spPr>
          <a:xfrm>
            <a:off x="2520000" y="604623"/>
            <a:ext cx="645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1"/>
                </a:solidFill>
                <a:latin typeface="+mj-lt"/>
              </a:defRPr>
            </a:lvl1pPr>
          </a:lstStyle>
          <a:p>
            <a:pPr algn="ctr"/>
            <a:r>
              <a:rPr lang="en-US" dirty="0">
                <a:solidFill>
                  <a:srgbClr val="FDB813"/>
                </a:solidFill>
                <a:latin typeface="+mn-lt"/>
              </a:rPr>
              <a:t>P2P Lending: What is it?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EE0FA-5DEB-4578-AA93-BCB410B72923}"/>
              </a:ext>
            </a:extLst>
          </p:cNvPr>
          <p:cNvGrpSpPr/>
          <p:nvPr/>
        </p:nvGrpSpPr>
        <p:grpSpPr>
          <a:xfrm>
            <a:off x="3644246" y="1360484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C568ED-1612-4751-9145-4CDFCC52F84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3D8624-2302-4CB6-8351-79D835969A23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D0226EA9-4089-451B-8EEE-80EAB3979458}"/>
              </a:ext>
            </a:extLst>
          </p:cNvPr>
          <p:cNvSpPr/>
          <p:nvPr/>
        </p:nvSpPr>
        <p:spPr>
          <a:xfrm>
            <a:off x="7477553" y="1274465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9" name="Shape 2793">
            <a:extLst>
              <a:ext uri="{FF2B5EF4-FFF2-40B4-BE49-F238E27FC236}">
                <a16:creationId xmlns:a16="http://schemas.microsoft.com/office/drawing/2014/main" id="{67EB4606-76D7-436F-8B0D-951A883EEDC3}"/>
              </a:ext>
            </a:extLst>
          </p:cNvPr>
          <p:cNvSpPr/>
          <p:nvPr/>
        </p:nvSpPr>
        <p:spPr>
          <a:xfrm>
            <a:off x="5765903" y="5048986"/>
            <a:ext cx="736845" cy="700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" name="Shape 2794">
            <a:extLst>
              <a:ext uri="{FF2B5EF4-FFF2-40B4-BE49-F238E27FC236}">
                <a16:creationId xmlns:a16="http://schemas.microsoft.com/office/drawing/2014/main" id="{94DD533A-6E3C-41EF-9E1B-983CD31B7711}"/>
              </a:ext>
            </a:extLst>
          </p:cNvPr>
          <p:cNvSpPr/>
          <p:nvPr/>
        </p:nvSpPr>
        <p:spPr>
          <a:xfrm>
            <a:off x="6362736" y="4482857"/>
            <a:ext cx="660197" cy="62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1" name="Shape 2800">
            <a:extLst>
              <a:ext uri="{FF2B5EF4-FFF2-40B4-BE49-F238E27FC236}">
                <a16:creationId xmlns:a16="http://schemas.microsoft.com/office/drawing/2014/main" id="{F7A4F806-B8CC-4160-835A-77611041E387}"/>
              </a:ext>
            </a:extLst>
          </p:cNvPr>
          <p:cNvSpPr/>
          <p:nvPr/>
        </p:nvSpPr>
        <p:spPr>
          <a:xfrm>
            <a:off x="5344838" y="4364237"/>
            <a:ext cx="842128" cy="51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/>
          </a:p>
        </p:txBody>
      </p:sp>
      <p:sp>
        <p:nvSpPr>
          <p:cNvPr id="24" name="Shape 2844">
            <a:extLst>
              <a:ext uri="{FF2B5EF4-FFF2-40B4-BE49-F238E27FC236}">
                <a16:creationId xmlns:a16="http://schemas.microsoft.com/office/drawing/2014/main" id="{46F92827-DB09-486F-9CDA-8C4FACA7F618}"/>
              </a:ext>
            </a:extLst>
          </p:cNvPr>
          <p:cNvSpPr/>
          <p:nvPr/>
        </p:nvSpPr>
        <p:spPr>
          <a:xfrm>
            <a:off x="4737598" y="3411743"/>
            <a:ext cx="2898736" cy="284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FAED3E07-DE40-4933-877C-85C377F5EC38}"/>
              </a:ext>
            </a:extLst>
          </p:cNvPr>
          <p:cNvSpPr/>
          <p:nvPr/>
        </p:nvSpPr>
        <p:spPr>
          <a:xfrm>
            <a:off x="1524000" y="1997604"/>
            <a:ext cx="9144000" cy="1056625"/>
          </a:xfrm>
          <a:prstGeom prst="parallelogram">
            <a:avLst>
              <a:gd name="adj" fmla="val 50000"/>
            </a:avLst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500" dirty="0"/>
              <a:t>“Debt financing without the middle-man &amp; on an online platform”</a:t>
            </a:r>
          </a:p>
        </p:txBody>
      </p:sp>
      <p:pic>
        <p:nvPicPr>
          <p:cNvPr id="39" name="Picture 3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E97F872-A31C-41F7-87FE-7C23C27C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3" y="3963529"/>
            <a:ext cx="1197130" cy="597665"/>
          </a:xfrm>
          <a:prstGeom prst="rect">
            <a:avLst/>
          </a:prstGeom>
        </p:spPr>
      </p:pic>
      <p:pic>
        <p:nvPicPr>
          <p:cNvPr id="45" name="Picture 4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4C2167E2-0FC9-4E8A-AAAB-4A8D8D42A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41" y="5233545"/>
            <a:ext cx="1150681" cy="2049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25FEC93-1D90-4552-AD86-534F294B2985}"/>
              </a:ext>
            </a:extLst>
          </p:cNvPr>
          <p:cNvGrpSpPr/>
          <p:nvPr/>
        </p:nvGrpSpPr>
        <p:grpSpPr>
          <a:xfrm>
            <a:off x="8114337" y="3314334"/>
            <a:ext cx="1587273" cy="3100794"/>
            <a:chOff x="8114337" y="3524194"/>
            <a:chExt cx="1587273" cy="3100794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4337" y="3524194"/>
              <a:ext cx="1587273" cy="310079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522F08-62B7-4667-B5C1-10062519DF86}"/>
                </a:ext>
              </a:extLst>
            </p:cNvPr>
            <p:cNvSpPr/>
            <p:nvPr/>
          </p:nvSpPr>
          <p:spPr>
            <a:xfrm>
              <a:off x="8315544" y="4906345"/>
              <a:ext cx="1184875" cy="1239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448C796-C9FD-4FFA-8B5D-F696B7ABA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98" y="4521261"/>
            <a:ext cx="877146" cy="71020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13F53CB-6C69-48C6-BB12-775F32D8F4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526" y="5526649"/>
            <a:ext cx="1184893" cy="2389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C9C0B7F-4975-463B-BB35-FB5EEE6F7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53" y="3786050"/>
            <a:ext cx="1221889" cy="4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26DD696-7980-4C41-87F2-10CD93FCBD65}"/>
              </a:ext>
            </a:extLst>
          </p:cNvPr>
          <p:cNvSpPr txBox="1"/>
          <p:nvPr/>
        </p:nvSpPr>
        <p:spPr>
          <a:xfrm>
            <a:off x="3850995" y="604800"/>
            <a:ext cx="449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How does it work?</a:t>
            </a:r>
          </a:p>
        </p:txBody>
      </p:sp>
      <p:sp>
        <p:nvSpPr>
          <p:cNvPr id="69" name="Shape 2776">
            <a:extLst>
              <a:ext uri="{FF2B5EF4-FFF2-40B4-BE49-F238E27FC236}">
                <a16:creationId xmlns:a16="http://schemas.microsoft.com/office/drawing/2014/main" id="{FE0A372A-C63A-49FA-8844-CAC82F4E0815}"/>
              </a:ext>
            </a:extLst>
          </p:cNvPr>
          <p:cNvSpPr/>
          <p:nvPr/>
        </p:nvSpPr>
        <p:spPr>
          <a:xfrm>
            <a:off x="6755605" y="5114480"/>
            <a:ext cx="114271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70" name="Shape 2777">
            <a:extLst>
              <a:ext uri="{FF2B5EF4-FFF2-40B4-BE49-F238E27FC236}">
                <a16:creationId xmlns:a16="http://schemas.microsoft.com/office/drawing/2014/main" id="{6F048282-ADFF-46BC-BE82-4CA7F02C510C}"/>
              </a:ext>
            </a:extLst>
          </p:cNvPr>
          <p:cNvSpPr/>
          <p:nvPr/>
        </p:nvSpPr>
        <p:spPr>
          <a:xfrm>
            <a:off x="2842157" y="5114480"/>
            <a:ext cx="152361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07342D4-F448-4643-A8BC-0B0570924B3A}"/>
              </a:ext>
            </a:extLst>
          </p:cNvPr>
          <p:cNvGrpSpPr/>
          <p:nvPr/>
        </p:nvGrpSpPr>
        <p:grpSpPr>
          <a:xfrm>
            <a:off x="3644246" y="1360484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7CFF93-737F-4A0E-81C6-676855781E2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BE1A915-6506-4E27-B925-6C77F66A153F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984CBE9E-DE59-4689-A119-FAB698691D9A}"/>
              </a:ext>
            </a:extLst>
          </p:cNvPr>
          <p:cNvSpPr/>
          <p:nvPr/>
        </p:nvSpPr>
        <p:spPr>
          <a:xfrm>
            <a:off x="7477553" y="1331615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B43E983-CE4A-44F8-9866-EBB46F31564A}"/>
              </a:ext>
            </a:extLst>
          </p:cNvPr>
          <p:cNvGrpSpPr/>
          <p:nvPr/>
        </p:nvGrpSpPr>
        <p:grpSpPr>
          <a:xfrm>
            <a:off x="6888" y="2038662"/>
            <a:ext cx="3530791" cy="3285314"/>
            <a:chOff x="1040889" y="2437988"/>
            <a:chExt cx="4289463" cy="322716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B755022-3D61-4371-A97F-BF6938029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89" y="4857214"/>
              <a:ext cx="871243" cy="80679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1CAC967-E9DC-4DB1-B4EE-D93D7DF12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89" y="4857214"/>
              <a:ext cx="871243" cy="806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6BCCEEC9-BA61-42EF-A70C-7BF4FA88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132" y="4737518"/>
              <a:ext cx="336068" cy="927638"/>
            </a:xfrm>
            <a:custGeom>
              <a:avLst/>
              <a:gdLst>
                <a:gd name="T0" fmla="*/ 0 w 292"/>
                <a:gd name="T1" fmla="*/ 806 h 806"/>
                <a:gd name="T2" fmla="*/ 0 w 292"/>
                <a:gd name="T3" fmla="*/ 105 h 806"/>
                <a:gd name="T4" fmla="*/ 292 w 292"/>
                <a:gd name="T5" fmla="*/ 0 h 806"/>
                <a:gd name="T6" fmla="*/ 292 w 292"/>
                <a:gd name="T7" fmla="*/ 596 h 806"/>
                <a:gd name="T8" fmla="*/ 0 w 292"/>
                <a:gd name="T9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806">
                  <a:moveTo>
                    <a:pt x="0" y="806"/>
                  </a:moveTo>
                  <a:lnTo>
                    <a:pt x="0" y="105"/>
                  </a:lnTo>
                  <a:lnTo>
                    <a:pt x="292" y="0"/>
                  </a:lnTo>
                  <a:lnTo>
                    <a:pt x="292" y="59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FFC000">
                <a:lumMod val="75000"/>
              </a:srgbClr>
            </a:solidFill>
            <a:ln>
              <a:solidFill>
                <a:srgbClr val="BF9000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6337A36D-D1DD-4155-AFCB-D5FA7E257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132" y="4737518"/>
              <a:ext cx="336068" cy="927638"/>
            </a:xfrm>
            <a:custGeom>
              <a:avLst/>
              <a:gdLst>
                <a:gd name="T0" fmla="*/ 0 w 292"/>
                <a:gd name="T1" fmla="*/ 806 h 806"/>
                <a:gd name="T2" fmla="*/ 0 w 292"/>
                <a:gd name="T3" fmla="*/ 105 h 806"/>
                <a:gd name="T4" fmla="*/ 292 w 292"/>
                <a:gd name="T5" fmla="*/ 0 h 806"/>
                <a:gd name="T6" fmla="*/ 292 w 292"/>
                <a:gd name="T7" fmla="*/ 596 h 806"/>
                <a:gd name="T8" fmla="*/ 0 w 292"/>
                <a:gd name="T9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806">
                  <a:moveTo>
                    <a:pt x="0" y="806"/>
                  </a:moveTo>
                  <a:lnTo>
                    <a:pt x="0" y="105"/>
                  </a:lnTo>
                  <a:lnTo>
                    <a:pt x="292" y="0"/>
                  </a:lnTo>
                  <a:lnTo>
                    <a:pt x="292" y="596"/>
                  </a:lnTo>
                  <a:lnTo>
                    <a:pt x="0" y="8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89FBCE9-45EC-48FE-8B79-858E6C54D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200" y="4737518"/>
              <a:ext cx="2831253" cy="685946"/>
            </a:xfrm>
            <a:custGeom>
              <a:avLst/>
              <a:gdLst>
                <a:gd name="T0" fmla="*/ 0 w 2460"/>
                <a:gd name="T1" fmla="*/ 596 h 596"/>
                <a:gd name="T2" fmla="*/ 0 w 2460"/>
                <a:gd name="T3" fmla="*/ 0 h 596"/>
                <a:gd name="T4" fmla="*/ 2245 w 2460"/>
                <a:gd name="T5" fmla="*/ 0 h 596"/>
                <a:gd name="T6" fmla="*/ 2460 w 2460"/>
                <a:gd name="T7" fmla="*/ 298 h 596"/>
                <a:gd name="T8" fmla="*/ 2245 w 2460"/>
                <a:gd name="T9" fmla="*/ 596 h 596"/>
                <a:gd name="T10" fmla="*/ 0 w 2460"/>
                <a:gd name="T11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0" h="596">
                  <a:moveTo>
                    <a:pt x="0" y="596"/>
                  </a:moveTo>
                  <a:lnTo>
                    <a:pt x="0" y="0"/>
                  </a:lnTo>
                  <a:lnTo>
                    <a:pt x="2245" y="0"/>
                  </a:lnTo>
                  <a:lnTo>
                    <a:pt x="2460" y="298"/>
                  </a:lnTo>
                  <a:lnTo>
                    <a:pt x="2245" y="596"/>
                  </a:lnTo>
                  <a:lnTo>
                    <a:pt x="0" y="59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61A7BDEF-FEA5-41D1-80AA-9275AF595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200" y="4737518"/>
              <a:ext cx="2831253" cy="685946"/>
            </a:xfrm>
            <a:custGeom>
              <a:avLst/>
              <a:gdLst>
                <a:gd name="T0" fmla="*/ 0 w 2460"/>
                <a:gd name="T1" fmla="*/ 596 h 596"/>
                <a:gd name="T2" fmla="*/ 0 w 2460"/>
                <a:gd name="T3" fmla="*/ 0 h 596"/>
                <a:gd name="T4" fmla="*/ 2245 w 2460"/>
                <a:gd name="T5" fmla="*/ 0 h 596"/>
                <a:gd name="T6" fmla="*/ 2460 w 2460"/>
                <a:gd name="T7" fmla="*/ 298 h 596"/>
                <a:gd name="T8" fmla="*/ 2245 w 2460"/>
                <a:gd name="T9" fmla="*/ 596 h 596"/>
                <a:gd name="T10" fmla="*/ 0 w 2460"/>
                <a:gd name="T11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0" h="596">
                  <a:moveTo>
                    <a:pt x="0" y="596"/>
                  </a:moveTo>
                  <a:lnTo>
                    <a:pt x="0" y="0"/>
                  </a:lnTo>
                  <a:lnTo>
                    <a:pt x="2245" y="0"/>
                  </a:lnTo>
                  <a:lnTo>
                    <a:pt x="2460" y="298"/>
                  </a:lnTo>
                  <a:lnTo>
                    <a:pt x="2245" y="596"/>
                  </a:lnTo>
                  <a:lnTo>
                    <a:pt x="0" y="5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73" name="Rectangle 19">
              <a:extLst>
                <a:ext uri="{FF2B5EF4-FFF2-40B4-BE49-F238E27FC236}">
                  <a16:creationId xmlns:a16="http://schemas.microsoft.com/office/drawing/2014/main" id="{AB62DF2B-E2CF-4C90-A1A6-DD63C222C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89" y="4051572"/>
              <a:ext cx="871243" cy="80679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74" name="Rectangle 20">
              <a:extLst>
                <a:ext uri="{FF2B5EF4-FFF2-40B4-BE49-F238E27FC236}">
                  <a16:creationId xmlns:a16="http://schemas.microsoft.com/office/drawing/2014/main" id="{7C65A214-C457-4F46-8611-F5961D169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89" y="4051572"/>
              <a:ext cx="871243" cy="806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644FFDAB-C99D-4586-A4D9-6BBF355EE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200" y="4051572"/>
              <a:ext cx="2415773" cy="685946"/>
            </a:xfrm>
            <a:custGeom>
              <a:avLst/>
              <a:gdLst>
                <a:gd name="T0" fmla="*/ 0 w 2099"/>
                <a:gd name="T1" fmla="*/ 596 h 596"/>
                <a:gd name="T2" fmla="*/ 0 w 2099"/>
                <a:gd name="T3" fmla="*/ 0 h 596"/>
                <a:gd name="T4" fmla="*/ 1883 w 2099"/>
                <a:gd name="T5" fmla="*/ 0 h 596"/>
                <a:gd name="T6" fmla="*/ 2099 w 2099"/>
                <a:gd name="T7" fmla="*/ 298 h 596"/>
                <a:gd name="T8" fmla="*/ 1883 w 2099"/>
                <a:gd name="T9" fmla="*/ 596 h 596"/>
                <a:gd name="T10" fmla="*/ 0 w 2099"/>
                <a:gd name="T11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9" h="596">
                  <a:moveTo>
                    <a:pt x="0" y="596"/>
                  </a:moveTo>
                  <a:lnTo>
                    <a:pt x="0" y="0"/>
                  </a:lnTo>
                  <a:lnTo>
                    <a:pt x="1883" y="0"/>
                  </a:lnTo>
                  <a:lnTo>
                    <a:pt x="2099" y="298"/>
                  </a:lnTo>
                  <a:lnTo>
                    <a:pt x="1883" y="596"/>
                  </a:lnTo>
                  <a:lnTo>
                    <a:pt x="0" y="59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64442347-04E0-4C93-9277-B1036B40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200" y="4051572"/>
              <a:ext cx="2415773" cy="685946"/>
            </a:xfrm>
            <a:custGeom>
              <a:avLst/>
              <a:gdLst>
                <a:gd name="T0" fmla="*/ 0 w 2099"/>
                <a:gd name="T1" fmla="*/ 596 h 596"/>
                <a:gd name="T2" fmla="*/ 0 w 2099"/>
                <a:gd name="T3" fmla="*/ 0 h 596"/>
                <a:gd name="T4" fmla="*/ 1883 w 2099"/>
                <a:gd name="T5" fmla="*/ 0 h 596"/>
                <a:gd name="T6" fmla="*/ 2099 w 2099"/>
                <a:gd name="T7" fmla="*/ 298 h 596"/>
                <a:gd name="T8" fmla="*/ 1883 w 2099"/>
                <a:gd name="T9" fmla="*/ 596 h 596"/>
                <a:gd name="T10" fmla="*/ 0 w 2099"/>
                <a:gd name="T11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9" h="596">
                  <a:moveTo>
                    <a:pt x="0" y="596"/>
                  </a:moveTo>
                  <a:lnTo>
                    <a:pt x="0" y="0"/>
                  </a:lnTo>
                  <a:lnTo>
                    <a:pt x="1883" y="0"/>
                  </a:lnTo>
                  <a:lnTo>
                    <a:pt x="2099" y="298"/>
                  </a:lnTo>
                  <a:lnTo>
                    <a:pt x="1883" y="596"/>
                  </a:lnTo>
                  <a:lnTo>
                    <a:pt x="0" y="5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43FBC127-CF85-41F6-ABE2-ACA232DCF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132" y="4052724"/>
              <a:ext cx="336068" cy="806792"/>
            </a:xfrm>
            <a:custGeom>
              <a:avLst/>
              <a:gdLst>
                <a:gd name="T0" fmla="*/ 0 w 292"/>
                <a:gd name="T1" fmla="*/ 701 h 701"/>
                <a:gd name="T2" fmla="*/ 0 w 292"/>
                <a:gd name="T3" fmla="*/ 0 h 701"/>
                <a:gd name="T4" fmla="*/ 292 w 292"/>
                <a:gd name="T5" fmla="*/ 0 h 701"/>
                <a:gd name="T6" fmla="*/ 292 w 292"/>
                <a:gd name="T7" fmla="*/ 596 h 701"/>
                <a:gd name="T8" fmla="*/ 0 w 292"/>
                <a:gd name="T9" fmla="*/ 701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701">
                  <a:moveTo>
                    <a:pt x="0" y="701"/>
                  </a:moveTo>
                  <a:lnTo>
                    <a:pt x="0" y="0"/>
                  </a:lnTo>
                  <a:lnTo>
                    <a:pt x="292" y="0"/>
                  </a:lnTo>
                  <a:lnTo>
                    <a:pt x="292" y="596"/>
                  </a:lnTo>
                  <a:lnTo>
                    <a:pt x="0" y="701"/>
                  </a:lnTo>
                  <a:close/>
                </a:path>
              </a:pathLst>
            </a:custGeom>
            <a:solidFill>
              <a:srgbClr val="FFC000">
                <a:lumMod val="75000"/>
              </a:srgbClr>
            </a:solidFill>
            <a:ln>
              <a:solidFill>
                <a:srgbClr val="BF9000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ACA3D8FD-E721-48EE-888C-157C06B9F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132" y="4052724"/>
              <a:ext cx="336068" cy="806792"/>
            </a:xfrm>
            <a:custGeom>
              <a:avLst/>
              <a:gdLst>
                <a:gd name="T0" fmla="*/ 0 w 292"/>
                <a:gd name="T1" fmla="*/ 701 h 701"/>
                <a:gd name="T2" fmla="*/ 0 w 292"/>
                <a:gd name="T3" fmla="*/ 0 h 701"/>
                <a:gd name="T4" fmla="*/ 292 w 292"/>
                <a:gd name="T5" fmla="*/ 0 h 701"/>
                <a:gd name="T6" fmla="*/ 292 w 292"/>
                <a:gd name="T7" fmla="*/ 596 h 701"/>
                <a:gd name="T8" fmla="*/ 0 w 292"/>
                <a:gd name="T9" fmla="*/ 701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701">
                  <a:moveTo>
                    <a:pt x="0" y="701"/>
                  </a:moveTo>
                  <a:lnTo>
                    <a:pt x="0" y="0"/>
                  </a:lnTo>
                  <a:lnTo>
                    <a:pt x="292" y="0"/>
                  </a:lnTo>
                  <a:lnTo>
                    <a:pt x="292" y="596"/>
                  </a:lnTo>
                  <a:lnTo>
                    <a:pt x="0" y="7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79" name="Rectangle 34">
              <a:extLst>
                <a:ext uri="{FF2B5EF4-FFF2-40B4-BE49-F238E27FC236}">
                  <a16:creationId xmlns:a16="http://schemas.microsoft.com/office/drawing/2014/main" id="{B3CAF5A0-2B2B-4000-987C-74F13696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89" y="3244780"/>
              <a:ext cx="871243" cy="80679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80" name="Rectangle 35">
              <a:extLst>
                <a:ext uri="{FF2B5EF4-FFF2-40B4-BE49-F238E27FC236}">
                  <a16:creationId xmlns:a16="http://schemas.microsoft.com/office/drawing/2014/main" id="{A5E43BAB-4432-4309-9671-06EE54FFF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89" y="3244780"/>
              <a:ext cx="871243" cy="806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81" name="Freeform 36">
              <a:extLst>
                <a:ext uri="{FF2B5EF4-FFF2-40B4-BE49-F238E27FC236}">
                  <a16:creationId xmlns:a16="http://schemas.microsoft.com/office/drawing/2014/main" id="{2DA30754-31A8-40E7-9B22-E20FA7D69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132" y="3244780"/>
              <a:ext cx="336068" cy="806792"/>
            </a:xfrm>
            <a:custGeom>
              <a:avLst/>
              <a:gdLst>
                <a:gd name="T0" fmla="*/ 0 w 292"/>
                <a:gd name="T1" fmla="*/ 701 h 701"/>
                <a:gd name="T2" fmla="*/ 0 w 292"/>
                <a:gd name="T3" fmla="*/ 0 h 701"/>
                <a:gd name="T4" fmla="*/ 292 w 292"/>
                <a:gd name="T5" fmla="*/ 105 h 701"/>
                <a:gd name="T6" fmla="*/ 292 w 292"/>
                <a:gd name="T7" fmla="*/ 701 h 701"/>
                <a:gd name="T8" fmla="*/ 0 w 292"/>
                <a:gd name="T9" fmla="*/ 701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701">
                  <a:moveTo>
                    <a:pt x="0" y="701"/>
                  </a:moveTo>
                  <a:lnTo>
                    <a:pt x="0" y="0"/>
                  </a:lnTo>
                  <a:lnTo>
                    <a:pt x="292" y="105"/>
                  </a:lnTo>
                  <a:lnTo>
                    <a:pt x="292" y="701"/>
                  </a:lnTo>
                  <a:lnTo>
                    <a:pt x="0" y="701"/>
                  </a:lnTo>
                  <a:close/>
                </a:path>
              </a:pathLst>
            </a:custGeom>
            <a:solidFill>
              <a:srgbClr val="BF9000"/>
            </a:solidFill>
            <a:ln>
              <a:solidFill>
                <a:srgbClr val="BF9000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985C3123-4138-4C10-88A8-D2B8C6C9B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132" y="3244780"/>
              <a:ext cx="336068" cy="806792"/>
            </a:xfrm>
            <a:custGeom>
              <a:avLst/>
              <a:gdLst>
                <a:gd name="T0" fmla="*/ 0 w 292"/>
                <a:gd name="T1" fmla="*/ 701 h 701"/>
                <a:gd name="T2" fmla="*/ 0 w 292"/>
                <a:gd name="T3" fmla="*/ 0 h 701"/>
                <a:gd name="T4" fmla="*/ 292 w 292"/>
                <a:gd name="T5" fmla="*/ 105 h 701"/>
                <a:gd name="T6" fmla="*/ 292 w 292"/>
                <a:gd name="T7" fmla="*/ 701 h 701"/>
                <a:gd name="T8" fmla="*/ 0 w 292"/>
                <a:gd name="T9" fmla="*/ 701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701">
                  <a:moveTo>
                    <a:pt x="0" y="701"/>
                  </a:moveTo>
                  <a:lnTo>
                    <a:pt x="0" y="0"/>
                  </a:lnTo>
                  <a:lnTo>
                    <a:pt x="292" y="105"/>
                  </a:lnTo>
                  <a:lnTo>
                    <a:pt x="292" y="701"/>
                  </a:lnTo>
                  <a:lnTo>
                    <a:pt x="0" y="7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EF17C166-3C23-4A01-958E-A426BFD1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200" y="3367928"/>
              <a:ext cx="3082152" cy="684795"/>
            </a:xfrm>
            <a:custGeom>
              <a:avLst/>
              <a:gdLst>
                <a:gd name="T0" fmla="*/ 2463 w 2678"/>
                <a:gd name="T1" fmla="*/ 595 h 595"/>
                <a:gd name="T2" fmla="*/ 2678 w 2678"/>
                <a:gd name="T3" fmla="*/ 297 h 595"/>
                <a:gd name="T4" fmla="*/ 2463 w 2678"/>
                <a:gd name="T5" fmla="*/ 0 h 595"/>
                <a:gd name="T6" fmla="*/ 0 w 2678"/>
                <a:gd name="T7" fmla="*/ 0 h 595"/>
                <a:gd name="T8" fmla="*/ 0 w 2678"/>
                <a:gd name="T9" fmla="*/ 595 h 595"/>
                <a:gd name="T10" fmla="*/ 2463 w 2678"/>
                <a:gd name="T11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595">
                  <a:moveTo>
                    <a:pt x="2463" y="595"/>
                  </a:moveTo>
                  <a:lnTo>
                    <a:pt x="2678" y="297"/>
                  </a:lnTo>
                  <a:lnTo>
                    <a:pt x="2463" y="0"/>
                  </a:lnTo>
                  <a:lnTo>
                    <a:pt x="0" y="0"/>
                  </a:lnTo>
                  <a:lnTo>
                    <a:pt x="0" y="595"/>
                  </a:lnTo>
                  <a:lnTo>
                    <a:pt x="2463" y="5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85" name="Rectangle 49">
              <a:extLst>
                <a:ext uri="{FF2B5EF4-FFF2-40B4-BE49-F238E27FC236}">
                  <a16:creationId xmlns:a16="http://schemas.microsoft.com/office/drawing/2014/main" id="{2CBC78DE-6A52-413C-9BBA-06AD304B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89" y="2437988"/>
              <a:ext cx="871243" cy="80679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86" name="Rectangle 50">
              <a:extLst>
                <a:ext uri="{FF2B5EF4-FFF2-40B4-BE49-F238E27FC236}">
                  <a16:creationId xmlns:a16="http://schemas.microsoft.com/office/drawing/2014/main" id="{37220E40-D11A-4791-A52F-4C228D400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89" y="2437988"/>
              <a:ext cx="871243" cy="806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87" name="Freeform 51">
              <a:extLst>
                <a:ext uri="{FF2B5EF4-FFF2-40B4-BE49-F238E27FC236}">
                  <a16:creationId xmlns:a16="http://schemas.microsoft.com/office/drawing/2014/main" id="{26EDC855-A3B3-45B7-858E-D5CF16237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132" y="2437988"/>
              <a:ext cx="336068" cy="927638"/>
            </a:xfrm>
            <a:custGeom>
              <a:avLst/>
              <a:gdLst>
                <a:gd name="T0" fmla="*/ 0 w 292"/>
                <a:gd name="T1" fmla="*/ 701 h 806"/>
                <a:gd name="T2" fmla="*/ 0 w 292"/>
                <a:gd name="T3" fmla="*/ 0 h 806"/>
                <a:gd name="T4" fmla="*/ 292 w 292"/>
                <a:gd name="T5" fmla="*/ 211 h 806"/>
                <a:gd name="T6" fmla="*/ 292 w 292"/>
                <a:gd name="T7" fmla="*/ 806 h 806"/>
                <a:gd name="T8" fmla="*/ 0 w 292"/>
                <a:gd name="T9" fmla="*/ 701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806">
                  <a:moveTo>
                    <a:pt x="0" y="701"/>
                  </a:moveTo>
                  <a:lnTo>
                    <a:pt x="0" y="0"/>
                  </a:lnTo>
                  <a:lnTo>
                    <a:pt x="292" y="211"/>
                  </a:lnTo>
                  <a:lnTo>
                    <a:pt x="292" y="806"/>
                  </a:lnTo>
                  <a:lnTo>
                    <a:pt x="0" y="701"/>
                  </a:lnTo>
                  <a:close/>
                </a:path>
              </a:pathLst>
            </a:custGeom>
            <a:solidFill>
              <a:srgbClr val="FFC000">
                <a:lumMod val="75000"/>
              </a:srgbClr>
            </a:solidFill>
            <a:ln>
              <a:solidFill>
                <a:srgbClr val="BF9000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7E79200B-EE15-4599-8C08-DE60F381E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132" y="2437988"/>
              <a:ext cx="336068" cy="927638"/>
            </a:xfrm>
            <a:custGeom>
              <a:avLst/>
              <a:gdLst>
                <a:gd name="T0" fmla="*/ 0 w 292"/>
                <a:gd name="T1" fmla="*/ 701 h 806"/>
                <a:gd name="T2" fmla="*/ 0 w 292"/>
                <a:gd name="T3" fmla="*/ 0 h 806"/>
                <a:gd name="T4" fmla="*/ 292 w 292"/>
                <a:gd name="T5" fmla="*/ 211 h 806"/>
                <a:gd name="T6" fmla="*/ 292 w 292"/>
                <a:gd name="T7" fmla="*/ 806 h 806"/>
                <a:gd name="T8" fmla="*/ 0 w 292"/>
                <a:gd name="T9" fmla="*/ 701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806">
                  <a:moveTo>
                    <a:pt x="0" y="701"/>
                  </a:moveTo>
                  <a:lnTo>
                    <a:pt x="0" y="0"/>
                  </a:lnTo>
                  <a:lnTo>
                    <a:pt x="292" y="211"/>
                  </a:lnTo>
                  <a:lnTo>
                    <a:pt x="292" y="806"/>
                  </a:lnTo>
                  <a:lnTo>
                    <a:pt x="0" y="7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4A5446D6-C92E-4925-9D9C-51E69CA43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200" y="2680831"/>
              <a:ext cx="2641352" cy="687097"/>
            </a:xfrm>
            <a:custGeom>
              <a:avLst/>
              <a:gdLst>
                <a:gd name="T0" fmla="*/ 2079 w 2295"/>
                <a:gd name="T1" fmla="*/ 597 h 597"/>
                <a:gd name="T2" fmla="*/ 2295 w 2295"/>
                <a:gd name="T3" fmla="*/ 299 h 597"/>
                <a:gd name="T4" fmla="*/ 2079 w 2295"/>
                <a:gd name="T5" fmla="*/ 0 h 597"/>
                <a:gd name="T6" fmla="*/ 0 w 2295"/>
                <a:gd name="T7" fmla="*/ 0 h 597"/>
                <a:gd name="T8" fmla="*/ 0 w 2295"/>
                <a:gd name="T9" fmla="*/ 597 h 597"/>
                <a:gd name="T10" fmla="*/ 2079 w 2295"/>
                <a:gd name="T11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5" h="597">
                  <a:moveTo>
                    <a:pt x="2079" y="597"/>
                  </a:moveTo>
                  <a:lnTo>
                    <a:pt x="2295" y="299"/>
                  </a:lnTo>
                  <a:lnTo>
                    <a:pt x="2079" y="0"/>
                  </a:lnTo>
                  <a:lnTo>
                    <a:pt x="0" y="0"/>
                  </a:lnTo>
                  <a:lnTo>
                    <a:pt x="0" y="597"/>
                  </a:lnTo>
                  <a:lnTo>
                    <a:pt x="2079" y="59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340FDECB-6D5D-4B7A-848E-4598F10DC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200" y="3367928"/>
              <a:ext cx="3082152" cy="684795"/>
            </a:xfrm>
            <a:custGeom>
              <a:avLst/>
              <a:gdLst>
                <a:gd name="T0" fmla="*/ 2463 w 2678"/>
                <a:gd name="T1" fmla="*/ 595 h 595"/>
                <a:gd name="T2" fmla="*/ 2678 w 2678"/>
                <a:gd name="T3" fmla="*/ 297 h 595"/>
                <a:gd name="T4" fmla="*/ 2463 w 2678"/>
                <a:gd name="T5" fmla="*/ 0 h 595"/>
                <a:gd name="T6" fmla="*/ 0 w 2678"/>
                <a:gd name="T7" fmla="*/ 0 h 595"/>
                <a:gd name="T8" fmla="*/ 0 w 2678"/>
                <a:gd name="T9" fmla="*/ 595 h 595"/>
                <a:gd name="T10" fmla="*/ 2463 w 2678"/>
                <a:gd name="T11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595">
                  <a:moveTo>
                    <a:pt x="2463" y="595"/>
                  </a:moveTo>
                  <a:lnTo>
                    <a:pt x="2678" y="297"/>
                  </a:lnTo>
                  <a:lnTo>
                    <a:pt x="2463" y="0"/>
                  </a:lnTo>
                  <a:lnTo>
                    <a:pt x="0" y="0"/>
                  </a:lnTo>
                  <a:lnTo>
                    <a:pt x="0" y="595"/>
                  </a:lnTo>
                  <a:lnTo>
                    <a:pt x="2463" y="59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kern="0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3F66DA51-CD01-4DD6-84A0-A1F6B468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200" y="2680831"/>
              <a:ext cx="2641352" cy="687097"/>
            </a:xfrm>
            <a:custGeom>
              <a:avLst/>
              <a:gdLst>
                <a:gd name="T0" fmla="*/ 2079 w 2295"/>
                <a:gd name="T1" fmla="*/ 597 h 597"/>
                <a:gd name="T2" fmla="*/ 2295 w 2295"/>
                <a:gd name="T3" fmla="*/ 299 h 597"/>
                <a:gd name="T4" fmla="*/ 2079 w 2295"/>
                <a:gd name="T5" fmla="*/ 0 h 597"/>
                <a:gd name="T6" fmla="*/ 0 w 2295"/>
                <a:gd name="T7" fmla="*/ 0 h 597"/>
                <a:gd name="T8" fmla="*/ 0 w 2295"/>
                <a:gd name="T9" fmla="*/ 597 h 597"/>
                <a:gd name="T10" fmla="*/ 2079 w 2295"/>
                <a:gd name="T11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5" h="597">
                  <a:moveTo>
                    <a:pt x="2079" y="597"/>
                  </a:moveTo>
                  <a:lnTo>
                    <a:pt x="2295" y="299"/>
                  </a:lnTo>
                  <a:lnTo>
                    <a:pt x="2079" y="0"/>
                  </a:lnTo>
                  <a:lnTo>
                    <a:pt x="0" y="0"/>
                  </a:lnTo>
                  <a:lnTo>
                    <a:pt x="0" y="597"/>
                  </a:lnTo>
                  <a:lnTo>
                    <a:pt x="2079" y="5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</a:endParaRPr>
            </a:p>
          </p:txBody>
        </p:sp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3A9A016-C067-4C7F-89C2-7366CC258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141526"/>
              </p:ext>
            </p:extLst>
          </p:nvPr>
        </p:nvGraphicFramePr>
        <p:xfrm>
          <a:off x="1465356" y="1931206"/>
          <a:ext cx="9386163" cy="3500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9F261E-3372-4DF5-B5FB-1656D058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901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885989A-89F1-4ED1-A3BA-7036B4098714}"/>
              </a:ext>
            </a:extLst>
          </p:cNvPr>
          <p:cNvSpPr txBox="1"/>
          <p:nvPr/>
        </p:nvSpPr>
        <p:spPr>
          <a:xfrm>
            <a:off x="2142869" y="604800"/>
            <a:ext cx="7906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	What makes P2P different?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2C1C2D-2EE4-4F34-A0C4-A3F68AD8A310}"/>
              </a:ext>
            </a:extLst>
          </p:cNvPr>
          <p:cNvSpPr txBox="1"/>
          <p:nvPr/>
        </p:nvSpPr>
        <p:spPr>
          <a:xfrm>
            <a:off x="3710426" y="4429130"/>
            <a:ext cx="5559772" cy="14834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Low overheads, emerging technologies and algorithms allow for a cheaper business model were savings are passed on to borrowers.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7005DC-7C0A-4707-9448-3AE88AB0DEAD}"/>
              </a:ext>
            </a:extLst>
          </p:cNvPr>
          <p:cNvGrpSpPr/>
          <p:nvPr/>
        </p:nvGrpSpPr>
        <p:grpSpPr>
          <a:xfrm>
            <a:off x="3644246" y="1360484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76A8D4-AB74-4B33-91D7-D4BEED4BCE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B07376-5F7D-4F97-B21B-DF4E0B183300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806FD8A2-8FD0-43D4-928D-64FC6F9F2D0B}"/>
              </a:ext>
            </a:extLst>
          </p:cNvPr>
          <p:cNvSpPr/>
          <p:nvPr/>
        </p:nvSpPr>
        <p:spPr>
          <a:xfrm>
            <a:off x="7477553" y="1331615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9E8F0D3-7939-4087-8E14-4A04BF8B93DB}"/>
              </a:ext>
            </a:extLst>
          </p:cNvPr>
          <p:cNvGrpSpPr/>
          <p:nvPr/>
        </p:nvGrpSpPr>
        <p:grpSpPr>
          <a:xfrm>
            <a:off x="8686800" y="3169410"/>
            <a:ext cx="3334612" cy="3094497"/>
            <a:chOff x="6933328" y="1929008"/>
            <a:chExt cx="4382372" cy="382017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6FB1DD5F-2C48-487B-AF8F-D96840C9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56" y="3168805"/>
              <a:ext cx="1932513" cy="518505"/>
            </a:xfrm>
            <a:custGeom>
              <a:avLst/>
              <a:gdLst>
                <a:gd name="T0" fmla="*/ 0 w 1899"/>
                <a:gd name="T1" fmla="*/ 427 h 427"/>
                <a:gd name="T2" fmla="*/ 0 w 1899"/>
                <a:gd name="T3" fmla="*/ 0 h 427"/>
                <a:gd name="T4" fmla="*/ 1899 w 1899"/>
                <a:gd name="T5" fmla="*/ 0 h 427"/>
                <a:gd name="T6" fmla="*/ 1899 w 1899"/>
                <a:gd name="T7" fmla="*/ 239 h 427"/>
                <a:gd name="T8" fmla="*/ 1585 w 1899"/>
                <a:gd name="T9" fmla="*/ 409 h 427"/>
                <a:gd name="T10" fmla="*/ 1585 w 1899"/>
                <a:gd name="T11" fmla="*/ 427 h 427"/>
                <a:gd name="T12" fmla="*/ 0 w 1899"/>
                <a:gd name="T13" fmla="*/ 427 h 427"/>
                <a:gd name="T14" fmla="*/ 0 w 1899"/>
                <a:gd name="T15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9" h="427">
                  <a:moveTo>
                    <a:pt x="0" y="427"/>
                  </a:moveTo>
                  <a:lnTo>
                    <a:pt x="0" y="0"/>
                  </a:lnTo>
                  <a:lnTo>
                    <a:pt x="1899" y="0"/>
                  </a:lnTo>
                  <a:lnTo>
                    <a:pt x="1899" y="239"/>
                  </a:lnTo>
                  <a:lnTo>
                    <a:pt x="1585" y="409"/>
                  </a:lnTo>
                  <a:lnTo>
                    <a:pt x="1585" y="427"/>
                  </a:lnTo>
                  <a:lnTo>
                    <a:pt x="0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12B34088-2F35-4AAC-8D4D-7E98205DF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791" y="3687310"/>
              <a:ext cx="1933530" cy="519718"/>
            </a:xfrm>
            <a:custGeom>
              <a:avLst/>
              <a:gdLst>
                <a:gd name="T0" fmla="*/ 0 w 1900"/>
                <a:gd name="T1" fmla="*/ 428 h 428"/>
                <a:gd name="T2" fmla="*/ 0 w 1900"/>
                <a:gd name="T3" fmla="*/ 0 h 428"/>
                <a:gd name="T4" fmla="*/ 1897 w 1900"/>
                <a:gd name="T5" fmla="*/ 0 h 428"/>
                <a:gd name="T6" fmla="*/ 1900 w 1900"/>
                <a:gd name="T7" fmla="*/ 237 h 428"/>
                <a:gd name="T8" fmla="*/ 1588 w 1900"/>
                <a:gd name="T9" fmla="*/ 409 h 428"/>
                <a:gd name="T10" fmla="*/ 1588 w 1900"/>
                <a:gd name="T11" fmla="*/ 428 h 428"/>
                <a:gd name="T12" fmla="*/ 0 w 1900"/>
                <a:gd name="T13" fmla="*/ 428 h 428"/>
                <a:gd name="T14" fmla="*/ 0 w 1900"/>
                <a:gd name="T15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" h="428">
                  <a:moveTo>
                    <a:pt x="0" y="428"/>
                  </a:moveTo>
                  <a:lnTo>
                    <a:pt x="0" y="0"/>
                  </a:lnTo>
                  <a:lnTo>
                    <a:pt x="1897" y="0"/>
                  </a:lnTo>
                  <a:lnTo>
                    <a:pt x="1900" y="237"/>
                  </a:lnTo>
                  <a:lnTo>
                    <a:pt x="1588" y="409"/>
                  </a:lnTo>
                  <a:lnTo>
                    <a:pt x="1588" y="428"/>
                  </a:lnTo>
                  <a:lnTo>
                    <a:pt x="0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A894457A-E804-4A4C-8B8C-6EF0DBA95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948" y="4207029"/>
              <a:ext cx="1932514" cy="518505"/>
            </a:xfrm>
            <a:custGeom>
              <a:avLst/>
              <a:gdLst>
                <a:gd name="T0" fmla="*/ 0 w 1899"/>
                <a:gd name="T1" fmla="*/ 427 h 427"/>
                <a:gd name="T2" fmla="*/ 0 w 1899"/>
                <a:gd name="T3" fmla="*/ 0 h 427"/>
                <a:gd name="T4" fmla="*/ 1899 w 1899"/>
                <a:gd name="T5" fmla="*/ 0 h 427"/>
                <a:gd name="T6" fmla="*/ 1899 w 1899"/>
                <a:gd name="T7" fmla="*/ 239 h 427"/>
                <a:gd name="T8" fmla="*/ 1585 w 1899"/>
                <a:gd name="T9" fmla="*/ 411 h 427"/>
                <a:gd name="T10" fmla="*/ 1585 w 1899"/>
                <a:gd name="T11" fmla="*/ 427 h 427"/>
                <a:gd name="T12" fmla="*/ 0 w 1899"/>
                <a:gd name="T13" fmla="*/ 427 h 427"/>
                <a:gd name="T14" fmla="*/ 0 w 1899"/>
                <a:gd name="T15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9" h="427">
                  <a:moveTo>
                    <a:pt x="0" y="427"/>
                  </a:moveTo>
                  <a:lnTo>
                    <a:pt x="0" y="0"/>
                  </a:lnTo>
                  <a:lnTo>
                    <a:pt x="1899" y="0"/>
                  </a:lnTo>
                  <a:lnTo>
                    <a:pt x="1899" y="239"/>
                  </a:lnTo>
                  <a:lnTo>
                    <a:pt x="1585" y="411"/>
                  </a:lnTo>
                  <a:lnTo>
                    <a:pt x="1585" y="427"/>
                  </a:lnTo>
                  <a:lnTo>
                    <a:pt x="0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4E77623E-CA5C-4D02-AFF2-0F694FA89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3328" y="4725534"/>
              <a:ext cx="1932512" cy="665435"/>
            </a:xfrm>
            <a:custGeom>
              <a:avLst/>
              <a:gdLst>
                <a:gd name="T0" fmla="*/ 1899 w 1899"/>
                <a:gd name="T1" fmla="*/ 548 h 548"/>
                <a:gd name="T2" fmla="*/ 0 w 1899"/>
                <a:gd name="T3" fmla="*/ 548 h 548"/>
                <a:gd name="T4" fmla="*/ 0 w 1899"/>
                <a:gd name="T5" fmla="*/ 0 h 548"/>
                <a:gd name="T6" fmla="*/ 1899 w 1899"/>
                <a:gd name="T7" fmla="*/ 0 h 548"/>
                <a:gd name="T8" fmla="*/ 1899 w 1899"/>
                <a:gd name="T9" fmla="*/ 548 h 548"/>
                <a:gd name="T10" fmla="*/ 1899 w 1899"/>
                <a:gd name="T11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9" h="548">
                  <a:moveTo>
                    <a:pt x="1899" y="548"/>
                  </a:moveTo>
                  <a:lnTo>
                    <a:pt x="0" y="548"/>
                  </a:lnTo>
                  <a:lnTo>
                    <a:pt x="0" y="0"/>
                  </a:lnTo>
                  <a:lnTo>
                    <a:pt x="1899" y="0"/>
                  </a:lnTo>
                  <a:lnTo>
                    <a:pt x="1899" y="548"/>
                  </a:lnTo>
                  <a:lnTo>
                    <a:pt x="1899" y="54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8C45C862-F3EE-4ED5-85DB-133A2A802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7623" y="3274449"/>
              <a:ext cx="378862" cy="1844517"/>
            </a:xfrm>
            <a:custGeom>
              <a:avLst/>
              <a:gdLst>
                <a:gd name="T0" fmla="*/ 312 w 312"/>
                <a:gd name="T1" fmla="*/ 1345 h 1519"/>
                <a:gd name="T2" fmla="*/ 312 w 312"/>
                <a:gd name="T3" fmla="*/ 91 h 1519"/>
                <a:gd name="T4" fmla="*/ 247 w 312"/>
                <a:gd name="T5" fmla="*/ 127 h 1519"/>
                <a:gd name="T6" fmla="*/ 0 w 312"/>
                <a:gd name="T7" fmla="*/ 0 h 1519"/>
                <a:gd name="T8" fmla="*/ 0 w 312"/>
                <a:gd name="T9" fmla="*/ 1519 h 1519"/>
                <a:gd name="T10" fmla="*/ 312 w 312"/>
                <a:gd name="T11" fmla="*/ 1345 h 1519"/>
                <a:gd name="T12" fmla="*/ 312 w 312"/>
                <a:gd name="T13" fmla="*/ 1345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519">
                  <a:moveTo>
                    <a:pt x="312" y="1345"/>
                  </a:moveTo>
                  <a:lnTo>
                    <a:pt x="312" y="91"/>
                  </a:lnTo>
                  <a:lnTo>
                    <a:pt x="247" y="127"/>
                  </a:lnTo>
                  <a:lnTo>
                    <a:pt x="0" y="0"/>
                  </a:lnTo>
                  <a:lnTo>
                    <a:pt x="0" y="1519"/>
                  </a:lnTo>
                  <a:lnTo>
                    <a:pt x="312" y="1345"/>
                  </a:lnTo>
                  <a:lnTo>
                    <a:pt x="312" y="1345"/>
                  </a:lnTo>
                  <a:close/>
                </a:path>
              </a:pathLst>
            </a:custGeom>
            <a:solidFill>
              <a:srgbClr val="FFC000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BD8D1B95-477A-42B7-A292-9E81C0675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477" y="1929008"/>
              <a:ext cx="885223" cy="1499657"/>
            </a:xfrm>
            <a:custGeom>
              <a:avLst/>
              <a:gdLst>
                <a:gd name="T0" fmla="*/ 255 w 729"/>
                <a:gd name="T1" fmla="*/ 0 h 1235"/>
                <a:gd name="T2" fmla="*/ 0 w 729"/>
                <a:gd name="T3" fmla="*/ 141 h 1235"/>
                <a:gd name="T4" fmla="*/ 467 w 729"/>
                <a:gd name="T5" fmla="*/ 1235 h 1235"/>
                <a:gd name="T6" fmla="*/ 729 w 729"/>
                <a:gd name="T7" fmla="*/ 1094 h 1235"/>
                <a:gd name="T8" fmla="*/ 255 w 729"/>
                <a:gd name="T9" fmla="*/ 0 h 1235"/>
                <a:gd name="T10" fmla="*/ 255 w 729"/>
                <a:gd name="T11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9" h="1235">
                  <a:moveTo>
                    <a:pt x="255" y="0"/>
                  </a:moveTo>
                  <a:lnTo>
                    <a:pt x="0" y="141"/>
                  </a:lnTo>
                  <a:lnTo>
                    <a:pt x="467" y="1235"/>
                  </a:lnTo>
                  <a:lnTo>
                    <a:pt x="729" y="1094"/>
                  </a:lnTo>
                  <a:lnTo>
                    <a:pt x="25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C000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FB9FF4A5-A4A0-4331-B328-446F167D4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399" y="2100224"/>
              <a:ext cx="1287155" cy="3018741"/>
            </a:xfrm>
            <a:custGeom>
              <a:avLst/>
              <a:gdLst>
                <a:gd name="T0" fmla="*/ 813 w 1060"/>
                <a:gd name="T1" fmla="*/ 2486 h 2486"/>
                <a:gd name="T2" fmla="*/ 813 w 1060"/>
                <a:gd name="T3" fmla="*/ 967 h 2486"/>
                <a:gd name="T4" fmla="*/ 1060 w 1060"/>
                <a:gd name="T5" fmla="*/ 1094 h 2486"/>
                <a:gd name="T6" fmla="*/ 593 w 1060"/>
                <a:gd name="T7" fmla="*/ 0 h 2486"/>
                <a:gd name="T8" fmla="*/ 0 w 1060"/>
                <a:gd name="T9" fmla="*/ 554 h 2486"/>
                <a:gd name="T10" fmla="*/ 235 w 1060"/>
                <a:gd name="T11" fmla="*/ 672 h 2486"/>
                <a:gd name="T12" fmla="*/ 235 w 1060"/>
                <a:gd name="T13" fmla="*/ 2192 h 2486"/>
                <a:gd name="T14" fmla="*/ 813 w 1060"/>
                <a:gd name="T15" fmla="*/ 2486 h 2486"/>
                <a:gd name="T16" fmla="*/ 813 w 1060"/>
                <a:gd name="T17" fmla="*/ 2486 h 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2486">
                  <a:moveTo>
                    <a:pt x="813" y="2486"/>
                  </a:moveTo>
                  <a:lnTo>
                    <a:pt x="813" y="967"/>
                  </a:lnTo>
                  <a:lnTo>
                    <a:pt x="1060" y="1094"/>
                  </a:lnTo>
                  <a:lnTo>
                    <a:pt x="593" y="0"/>
                  </a:lnTo>
                  <a:lnTo>
                    <a:pt x="0" y="554"/>
                  </a:lnTo>
                  <a:lnTo>
                    <a:pt x="235" y="672"/>
                  </a:lnTo>
                  <a:lnTo>
                    <a:pt x="235" y="2192"/>
                  </a:lnTo>
                  <a:lnTo>
                    <a:pt x="813" y="2486"/>
                  </a:lnTo>
                  <a:lnTo>
                    <a:pt x="813" y="24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1DE21F9B-C7B8-445A-98D7-8C027FDF3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112" y="3478451"/>
              <a:ext cx="1079510" cy="564648"/>
            </a:xfrm>
            <a:custGeom>
              <a:avLst/>
              <a:gdLst>
                <a:gd name="T0" fmla="*/ 889 w 889"/>
                <a:gd name="T1" fmla="*/ 293 h 465"/>
                <a:gd name="T2" fmla="*/ 311 w 889"/>
                <a:gd name="T3" fmla="*/ 0 h 465"/>
                <a:gd name="T4" fmla="*/ 0 w 889"/>
                <a:gd name="T5" fmla="*/ 170 h 465"/>
                <a:gd name="T6" fmla="*/ 577 w 889"/>
                <a:gd name="T7" fmla="*/ 465 h 465"/>
                <a:gd name="T8" fmla="*/ 889 w 889"/>
                <a:gd name="T9" fmla="*/ 293 h 465"/>
                <a:gd name="T10" fmla="*/ 889 w 889"/>
                <a:gd name="T11" fmla="*/ 29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9" h="465">
                  <a:moveTo>
                    <a:pt x="889" y="293"/>
                  </a:moveTo>
                  <a:lnTo>
                    <a:pt x="311" y="0"/>
                  </a:lnTo>
                  <a:lnTo>
                    <a:pt x="0" y="170"/>
                  </a:lnTo>
                  <a:lnTo>
                    <a:pt x="577" y="465"/>
                  </a:lnTo>
                  <a:lnTo>
                    <a:pt x="889" y="293"/>
                  </a:lnTo>
                  <a:lnTo>
                    <a:pt x="889" y="293"/>
                  </a:lnTo>
                  <a:close/>
                </a:path>
              </a:pathLst>
            </a:custGeom>
            <a:solidFill>
              <a:srgbClr val="A5A5A5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C7CC1B1A-156E-4E1F-A28A-C7F5182DD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112" y="3684881"/>
              <a:ext cx="700650" cy="1642944"/>
            </a:xfrm>
            <a:custGeom>
              <a:avLst/>
              <a:gdLst>
                <a:gd name="T0" fmla="*/ 577 w 577"/>
                <a:gd name="T1" fmla="*/ 1353 h 1353"/>
                <a:gd name="T2" fmla="*/ 577 w 577"/>
                <a:gd name="T3" fmla="*/ 295 h 1353"/>
                <a:gd name="T4" fmla="*/ 0 w 577"/>
                <a:gd name="T5" fmla="*/ 0 h 1353"/>
                <a:gd name="T6" fmla="*/ 0 w 577"/>
                <a:gd name="T7" fmla="*/ 1059 h 1353"/>
                <a:gd name="T8" fmla="*/ 577 w 577"/>
                <a:gd name="T9" fmla="*/ 1353 h 1353"/>
                <a:gd name="T10" fmla="*/ 577 w 577"/>
                <a:gd name="T11" fmla="*/ 1353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7" h="1353">
                  <a:moveTo>
                    <a:pt x="577" y="1353"/>
                  </a:moveTo>
                  <a:lnTo>
                    <a:pt x="577" y="295"/>
                  </a:lnTo>
                  <a:lnTo>
                    <a:pt x="0" y="0"/>
                  </a:lnTo>
                  <a:lnTo>
                    <a:pt x="0" y="1059"/>
                  </a:lnTo>
                  <a:lnTo>
                    <a:pt x="577" y="1353"/>
                  </a:lnTo>
                  <a:lnTo>
                    <a:pt x="577" y="135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27BC7CAA-792E-4B47-BB3C-E181F44A6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8762" y="3834240"/>
              <a:ext cx="378861" cy="1493585"/>
            </a:xfrm>
            <a:custGeom>
              <a:avLst/>
              <a:gdLst>
                <a:gd name="T0" fmla="*/ 312 w 312"/>
                <a:gd name="T1" fmla="*/ 1058 h 1230"/>
                <a:gd name="T2" fmla="*/ 312 w 312"/>
                <a:gd name="T3" fmla="*/ 0 h 1230"/>
                <a:gd name="T4" fmla="*/ 0 w 312"/>
                <a:gd name="T5" fmla="*/ 172 h 1230"/>
                <a:gd name="T6" fmla="*/ 0 w 312"/>
                <a:gd name="T7" fmla="*/ 1230 h 1230"/>
                <a:gd name="T8" fmla="*/ 312 w 312"/>
                <a:gd name="T9" fmla="*/ 1058 h 1230"/>
                <a:gd name="T10" fmla="*/ 312 w 312"/>
                <a:gd name="T11" fmla="*/ 1058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1230">
                  <a:moveTo>
                    <a:pt x="312" y="1058"/>
                  </a:moveTo>
                  <a:lnTo>
                    <a:pt x="312" y="0"/>
                  </a:lnTo>
                  <a:lnTo>
                    <a:pt x="0" y="172"/>
                  </a:lnTo>
                  <a:lnTo>
                    <a:pt x="0" y="1230"/>
                  </a:lnTo>
                  <a:lnTo>
                    <a:pt x="312" y="1058"/>
                  </a:lnTo>
                  <a:lnTo>
                    <a:pt x="312" y="1058"/>
                  </a:lnTo>
                  <a:close/>
                </a:path>
              </a:pathLst>
            </a:custGeom>
            <a:solidFill>
              <a:srgbClr val="A5A5A5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EE028BAA-9920-4418-9ADA-FCED50398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52" y="3995741"/>
              <a:ext cx="1079510" cy="564648"/>
            </a:xfrm>
            <a:custGeom>
              <a:avLst/>
              <a:gdLst>
                <a:gd name="T0" fmla="*/ 889 w 889"/>
                <a:gd name="T1" fmla="*/ 292 h 465"/>
                <a:gd name="T2" fmla="*/ 312 w 889"/>
                <a:gd name="T3" fmla="*/ 0 h 465"/>
                <a:gd name="T4" fmla="*/ 0 w 889"/>
                <a:gd name="T5" fmla="*/ 172 h 465"/>
                <a:gd name="T6" fmla="*/ 578 w 889"/>
                <a:gd name="T7" fmla="*/ 465 h 465"/>
                <a:gd name="T8" fmla="*/ 889 w 889"/>
                <a:gd name="T9" fmla="*/ 292 h 465"/>
                <a:gd name="T10" fmla="*/ 889 w 889"/>
                <a:gd name="T11" fmla="*/ 292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9" h="465">
                  <a:moveTo>
                    <a:pt x="889" y="292"/>
                  </a:moveTo>
                  <a:lnTo>
                    <a:pt x="312" y="0"/>
                  </a:lnTo>
                  <a:lnTo>
                    <a:pt x="0" y="172"/>
                  </a:lnTo>
                  <a:lnTo>
                    <a:pt x="578" y="465"/>
                  </a:lnTo>
                  <a:lnTo>
                    <a:pt x="889" y="292"/>
                  </a:lnTo>
                  <a:lnTo>
                    <a:pt x="889" y="292"/>
                  </a:lnTo>
                  <a:close/>
                </a:path>
              </a:pathLst>
            </a:custGeom>
            <a:solidFill>
              <a:srgbClr val="7A7A7A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83F3727B-B120-4BEC-B16F-CF9C81D50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1115" y="4350316"/>
              <a:ext cx="377647" cy="1187582"/>
            </a:xfrm>
            <a:custGeom>
              <a:avLst/>
              <a:gdLst>
                <a:gd name="T0" fmla="*/ 311 w 311"/>
                <a:gd name="T1" fmla="*/ 805 h 978"/>
                <a:gd name="T2" fmla="*/ 311 w 311"/>
                <a:gd name="T3" fmla="*/ 0 h 978"/>
                <a:gd name="T4" fmla="*/ 0 w 311"/>
                <a:gd name="T5" fmla="*/ 173 h 978"/>
                <a:gd name="T6" fmla="*/ 0 w 311"/>
                <a:gd name="T7" fmla="*/ 978 h 978"/>
                <a:gd name="T8" fmla="*/ 311 w 311"/>
                <a:gd name="T9" fmla="*/ 805 h 978"/>
                <a:gd name="T10" fmla="*/ 311 w 311"/>
                <a:gd name="T11" fmla="*/ 80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1" h="978">
                  <a:moveTo>
                    <a:pt x="311" y="805"/>
                  </a:moveTo>
                  <a:lnTo>
                    <a:pt x="311" y="0"/>
                  </a:lnTo>
                  <a:lnTo>
                    <a:pt x="0" y="173"/>
                  </a:lnTo>
                  <a:lnTo>
                    <a:pt x="0" y="978"/>
                  </a:lnTo>
                  <a:lnTo>
                    <a:pt x="311" y="805"/>
                  </a:lnTo>
                  <a:lnTo>
                    <a:pt x="311" y="805"/>
                  </a:lnTo>
                  <a:close/>
                </a:path>
              </a:pathLst>
            </a:custGeom>
            <a:solidFill>
              <a:srgbClr val="7A7A7A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5D628290-8105-4D45-BFE8-4511BA5C7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52" y="4204600"/>
              <a:ext cx="701864" cy="1333298"/>
            </a:xfrm>
            <a:custGeom>
              <a:avLst/>
              <a:gdLst>
                <a:gd name="T0" fmla="*/ 578 w 578"/>
                <a:gd name="T1" fmla="*/ 1098 h 1098"/>
                <a:gd name="T2" fmla="*/ 578 w 578"/>
                <a:gd name="T3" fmla="*/ 293 h 1098"/>
                <a:gd name="T4" fmla="*/ 0 w 578"/>
                <a:gd name="T5" fmla="*/ 0 h 1098"/>
                <a:gd name="T6" fmla="*/ 0 w 578"/>
                <a:gd name="T7" fmla="*/ 805 h 1098"/>
                <a:gd name="T8" fmla="*/ 578 w 578"/>
                <a:gd name="T9" fmla="*/ 1098 h 1098"/>
                <a:gd name="T10" fmla="*/ 578 w 578"/>
                <a:gd name="T11" fmla="*/ 1098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8" h="1098">
                  <a:moveTo>
                    <a:pt x="578" y="1098"/>
                  </a:moveTo>
                  <a:lnTo>
                    <a:pt x="578" y="293"/>
                  </a:lnTo>
                  <a:lnTo>
                    <a:pt x="0" y="0"/>
                  </a:lnTo>
                  <a:lnTo>
                    <a:pt x="0" y="805"/>
                  </a:lnTo>
                  <a:lnTo>
                    <a:pt x="578" y="1098"/>
                  </a:lnTo>
                  <a:lnTo>
                    <a:pt x="578" y="1098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7F3B7C77-C8CA-44DA-B073-81C5BC496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391" y="4516675"/>
              <a:ext cx="1080724" cy="567077"/>
            </a:xfrm>
            <a:custGeom>
              <a:avLst/>
              <a:gdLst>
                <a:gd name="T0" fmla="*/ 890 w 890"/>
                <a:gd name="T1" fmla="*/ 295 h 467"/>
                <a:gd name="T2" fmla="*/ 312 w 890"/>
                <a:gd name="T3" fmla="*/ 0 h 467"/>
                <a:gd name="T4" fmla="*/ 0 w 890"/>
                <a:gd name="T5" fmla="*/ 172 h 467"/>
                <a:gd name="T6" fmla="*/ 578 w 890"/>
                <a:gd name="T7" fmla="*/ 467 h 467"/>
                <a:gd name="T8" fmla="*/ 890 w 890"/>
                <a:gd name="T9" fmla="*/ 295 h 467"/>
                <a:gd name="T10" fmla="*/ 890 w 890"/>
                <a:gd name="T11" fmla="*/ 29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67">
                  <a:moveTo>
                    <a:pt x="890" y="295"/>
                  </a:moveTo>
                  <a:lnTo>
                    <a:pt x="312" y="0"/>
                  </a:lnTo>
                  <a:lnTo>
                    <a:pt x="0" y="172"/>
                  </a:lnTo>
                  <a:lnTo>
                    <a:pt x="578" y="467"/>
                  </a:lnTo>
                  <a:lnTo>
                    <a:pt x="890" y="295"/>
                  </a:lnTo>
                  <a:lnTo>
                    <a:pt x="890" y="295"/>
                  </a:lnTo>
                  <a:close/>
                </a:path>
              </a:pathLst>
            </a:custGeom>
            <a:solidFill>
              <a:srgbClr val="FFC000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08BFA197-2470-4A7D-8CDF-8BBDAAFAE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2255" y="4874892"/>
              <a:ext cx="378861" cy="874294"/>
            </a:xfrm>
            <a:custGeom>
              <a:avLst/>
              <a:gdLst>
                <a:gd name="T0" fmla="*/ 312 w 312"/>
                <a:gd name="T1" fmla="*/ 546 h 720"/>
                <a:gd name="T2" fmla="*/ 312 w 312"/>
                <a:gd name="T3" fmla="*/ 0 h 720"/>
                <a:gd name="T4" fmla="*/ 0 w 312"/>
                <a:gd name="T5" fmla="*/ 172 h 720"/>
                <a:gd name="T6" fmla="*/ 0 w 312"/>
                <a:gd name="T7" fmla="*/ 720 h 720"/>
                <a:gd name="T8" fmla="*/ 312 w 312"/>
                <a:gd name="T9" fmla="*/ 546 h 720"/>
                <a:gd name="T10" fmla="*/ 312 w 312"/>
                <a:gd name="T11" fmla="*/ 546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720">
                  <a:moveTo>
                    <a:pt x="312" y="546"/>
                  </a:moveTo>
                  <a:lnTo>
                    <a:pt x="312" y="0"/>
                  </a:lnTo>
                  <a:lnTo>
                    <a:pt x="0" y="172"/>
                  </a:lnTo>
                  <a:lnTo>
                    <a:pt x="0" y="720"/>
                  </a:lnTo>
                  <a:lnTo>
                    <a:pt x="312" y="546"/>
                  </a:lnTo>
                  <a:lnTo>
                    <a:pt x="312" y="546"/>
                  </a:lnTo>
                  <a:close/>
                </a:path>
              </a:pathLst>
            </a:custGeom>
            <a:solidFill>
              <a:srgbClr val="FFC000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0EE03B48-3A18-44EF-960A-F2310440E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391" y="4725534"/>
              <a:ext cx="701864" cy="1023652"/>
            </a:xfrm>
            <a:custGeom>
              <a:avLst/>
              <a:gdLst>
                <a:gd name="T0" fmla="*/ 578 w 578"/>
                <a:gd name="T1" fmla="*/ 843 h 843"/>
                <a:gd name="T2" fmla="*/ 578 w 578"/>
                <a:gd name="T3" fmla="*/ 295 h 843"/>
                <a:gd name="T4" fmla="*/ 0 w 578"/>
                <a:gd name="T5" fmla="*/ 0 h 843"/>
                <a:gd name="T6" fmla="*/ 0 w 578"/>
                <a:gd name="T7" fmla="*/ 548 h 843"/>
                <a:gd name="T8" fmla="*/ 578 w 578"/>
                <a:gd name="T9" fmla="*/ 843 h 843"/>
                <a:gd name="T10" fmla="*/ 578 w 578"/>
                <a:gd name="T11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8" h="843">
                  <a:moveTo>
                    <a:pt x="578" y="843"/>
                  </a:moveTo>
                  <a:lnTo>
                    <a:pt x="578" y="295"/>
                  </a:lnTo>
                  <a:lnTo>
                    <a:pt x="0" y="0"/>
                  </a:lnTo>
                  <a:lnTo>
                    <a:pt x="0" y="548"/>
                  </a:lnTo>
                  <a:lnTo>
                    <a:pt x="578" y="843"/>
                  </a:lnTo>
                  <a:lnTo>
                    <a:pt x="578" y="84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Shape 98">
            <a:extLst>
              <a:ext uri="{FF2B5EF4-FFF2-40B4-BE49-F238E27FC236}">
                <a16:creationId xmlns:a16="http://schemas.microsoft.com/office/drawing/2014/main" id="{04905BAD-A309-4B8A-95DC-BADA7EBBCB33}"/>
              </a:ext>
            </a:extLst>
          </p:cNvPr>
          <p:cNvSpPr/>
          <p:nvPr/>
        </p:nvSpPr>
        <p:spPr>
          <a:xfrm>
            <a:off x="1035822" y="2050649"/>
            <a:ext cx="4012427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 defTabSz="457200">
              <a:defRPr sz="3600">
                <a:solidFill>
                  <a:srgbClr val="DDDEE0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GB" sz="6000" b="1" dirty="0">
                <a:solidFill>
                  <a:schemeClr val="bg1">
                    <a:lumMod val="50000"/>
                  </a:schemeClr>
                </a:solidFill>
                <a:latin typeface="+mn-lt"/>
                <a:ea typeface="Lato Bold" panose="020F0502020204030203" pitchFamily="34" charset="0"/>
                <a:cs typeface="Lato Bold" panose="020F0502020204030203" pitchFamily="34" charset="0"/>
              </a:rPr>
              <a:t>$6.6 billion </a:t>
            </a:r>
            <a:endParaRPr sz="6000" b="1" dirty="0">
              <a:solidFill>
                <a:schemeClr val="bg1">
                  <a:lumMod val="50000"/>
                </a:schemeClr>
              </a:solidFill>
              <a:latin typeface="+mn-lt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C3207E-C162-46CA-B485-5E255AD1FF5B}"/>
              </a:ext>
            </a:extLst>
          </p:cNvPr>
          <p:cNvSpPr txBox="1"/>
          <p:nvPr/>
        </p:nvSpPr>
        <p:spPr>
          <a:xfrm>
            <a:off x="4762387" y="2196574"/>
            <a:ext cx="5414863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6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 2015 alone, the P2P industry generated $6.6 billion in loans.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73" name="Shape 98">
            <a:extLst>
              <a:ext uri="{FF2B5EF4-FFF2-40B4-BE49-F238E27FC236}">
                <a16:creationId xmlns:a16="http://schemas.microsoft.com/office/drawing/2014/main" id="{096442AD-5642-422E-B598-1A92B111A5CA}"/>
              </a:ext>
            </a:extLst>
          </p:cNvPr>
          <p:cNvSpPr/>
          <p:nvPr/>
        </p:nvSpPr>
        <p:spPr>
          <a:xfrm>
            <a:off x="1035822" y="3020438"/>
            <a:ext cx="2268191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 defTabSz="457200">
              <a:defRPr sz="3600">
                <a:solidFill>
                  <a:srgbClr val="DDDEE0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GB" sz="6000" b="1" dirty="0">
                <a:solidFill>
                  <a:schemeClr val="accent1"/>
                </a:solidFill>
                <a:latin typeface="+mn-lt"/>
                <a:ea typeface="Lato Bold" panose="020F0502020204030203" pitchFamily="34" charset="0"/>
                <a:cs typeface="Lato Bold" panose="020F0502020204030203" pitchFamily="34" charset="0"/>
              </a:rPr>
              <a:t>48.2%</a:t>
            </a:r>
            <a:endParaRPr sz="6000" b="1" dirty="0">
              <a:solidFill>
                <a:schemeClr val="accent1"/>
              </a:solidFill>
              <a:latin typeface="+mn-lt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915E1B-872B-45C2-ADAC-9CF0410A0944}"/>
              </a:ext>
            </a:extLst>
          </p:cNvPr>
          <p:cNvSpPr txBox="1"/>
          <p:nvPr/>
        </p:nvSpPr>
        <p:spPr>
          <a:xfrm>
            <a:off x="3201756" y="3169410"/>
            <a:ext cx="7246342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 P2P lending market valuation will reach US$897.85 billion by 2024, as it expands at a significant Compound Annual Growth Rate (CAGR) of 48.2% from 2016 to 2024 .</a:t>
            </a:r>
          </a:p>
        </p:txBody>
      </p:sp>
      <p:sp>
        <p:nvSpPr>
          <p:cNvPr id="75" name="Shape 98">
            <a:extLst>
              <a:ext uri="{FF2B5EF4-FFF2-40B4-BE49-F238E27FC236}">
                <a16:creationId xmlns:a16="http://schemas.microsoft.com/office/drawing/2014/main" id="{BC838E81-046F-45BF-81D4-9B43E3ED55A6}"/>
              </a:ext>
            </a:extLst>
          </p:cNvPr>
          <p:cNvSpPr/>
          <p:nvPr/>
        </p:nvSpPr>
        <p:spPr>
          <a:xfrm>
            <a:off x="1030345" y="4141116"/>
            <a:ext cx="3263246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 defTabSz="457200">
              <a:defRPr sz="3600">
                <a:solidFill>
                  <a:srgbClr val="DDDEE0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GB" sz="6000" b="1" dirty="0">
                <a:solidFill>
                  <a:srgbClr val="B88C00"/>
                </a:solidFill>
                <a:latin typeface="+mn-lt"/>
                <a:ea typeface="Lato Bold" panose="020F0502020204030203" pitchFamily="34" charset="0"/>
                <a:cs typeface="Lato Bold" panose="020F0502020204030203" pitchFamily="34" charset="0"/>
              </a:rPr>
              <a:t>Savings.</a:t>
            </a:r>
            <a:endParaRPr sz="6000" b="1" dirty="0">
              <a:solidFill>
                <a:srgbClr val="B88C00"/>
              </a:solidFill>
              <a:latin typeface="+mn-lt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8300C-62E7-4BC1-B50B-0281288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BDD9-87D3-49A3-977B-57D9729551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69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71" grpId="0" animBg="1"/>
      <p:bldP spid="73" grpId="0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D82FC9-121A-45E4-B19E-65EC9E61D5B4}"/>
              </a:ext>
            </a:extLst>
          </p:cNvPr>
          <p:cNvSpPr txBox="1"/>
          <p:nvPr/>
        </p:nvSpPr>
        <p:spPr>
          <a:xfrm>
            <a:off x="1143000" y="604800"/>
            <a:ext cx="1005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Pros &amp; Cons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10F5B-8DD5-4AFD-A302-AB1CD1671FB7}"/>
              </a:ext>
            </a:extLst>
          </p:cNvPr>
          <p:cNvGrpSpPr/>
          <p:nvPr/>
        </p:nvGrpSpPr>
        <p:grpSpPr>
          <a:xfrm>
            <a:off x="864089" y="1315937"/>
            <a:ext cx="10337311" cy="4904718"/>
            <a:chOff x="901172" y="1381782"/>
            <a:chExt cx="10337311" cy="4904718"/>
          </a:xfrm>
        </p:grpSpPr>
        <p:sp>
          <p:nvSpPr>
            <p:cNvPr id="28" name="Shape 2600">
              <a:extLst>
                <a:ext uri="{FF2B5EF4-FFF2-40B4-BE49-F238E27FC236}">
                  <a16:creationId xmlns:a16="http://schemas.microsoft.com/office/drawing/2014/main" id="{2E6ED574-0D92-4040-8C64-A7A105C4AC95}"/>
                </a:ext>
              </a:extLst>
            </p:cNvPr>
            <p:cNvSpPr/>
            <p:nvPr/>
          </p:nvSpPr>
          <p:spPr>
            <a:xfrm>
              <a:off x="4072897" y="1506282"/>
              <a:ext cx="479259" cy="433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6200" y="10309"/>
                  </a:moveTo>
                  <a:lnTo>
                    <a:pt x="11291" y="10309"/>
                  </a:lnTo>
                  <a:lnTo>
                    <a:pt x="11291" y="5401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1"/>
                  </a:cubicBezTo>
                  <a:lnTo>
                    <a:pt x="10309" y="10309"/>
                  </a:lnTo>
                  <a:lnTo>
                    <a:pt x="5400" y="10309"/>
                  </a:lnTo>
                  <a:cubicBezTo>
                    <a:pt x="5129" y="10309"/>
                    <a:pt x="4909" y="10529"/>
                    <a:pt x="4909" y="10800"/>
                  </a:cubicBezTo>
                  <a:cubicBezTo>
                    <a:pt x="4909" y="11072"/>
                    <a:pt x="5129" y="11292"/>
                    <a:pt x="5400" y="11292"/>
                  </a:cubicBezTo>
                  <a:lnTo>
                    <a:pt x="10309" y="11292"/>
                  </a:lnTo>
                  <a:lnTo>
                    <a:pt x="10309" y="16200"/>
                  </a:lnTo>
                  <a:cubicBezTo>
                    <a:pt x="10309" y="16472"/>
                    <a:pt x="10529" y="16691"/>
                    <a:pt x="10800" y="16691"/>
                  </a:cubicBezTo>
                  <a:cubicBezTo>
                    <a:pt x="11071" y="16691"/>
                    <a:pt x="11291" y="16472"/>
                    <a:pt x="11291" y="16200"/>
                  </a:cubicBezTo>
                  <a:lnTo>
                    <a:pt x="11291" y="11292"/>
                  </a:lnTo>
                  <a:lnTo>
                    <a:pt x="16200" y="11292"/>
                  </a:lnTo>
                  <a:cubicBezTo>
                    <a:pt x="16471" y="11292"/>
                    <a:pt x="16691" y="11072"/>
                    <a:pt x="16691" y="10800"/>
                  </a:cubicBezTo>
                  <a:cubicBezTo>
                    <a:pt x="16691" y="10529"/>
                    <a:pt x="16471" y="10309"/>
                    <a:pt x="16200" y="10309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29" name="Shape 2601">
              <a:extLst>
                <a:ext uri="{FF2B5EF4-FFF2-40B4-BE49-F238E27FC236}">
                  <a16:creationId xmlns:a16="http://schemas.microsoft.com/office/drawing/2014/main" id="{5626FBE0-C591-47A2-B552-1EC9DCF3B542}"/>
                </a:ext>
              </a:extLst>
            </p:cNvPr>
            <p:cNvSpPr/>
            <p:nvPr/>
          </p:nvSpPr>
          <p:spPr>
            <a:xfrm>
              <a:off x="7314548" y="1506281"/>
              <a:ext cx="476903" cy="433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6200" y="10309"/>
                  </a:moveTo>
                  <a:lnTo>
                    <a:pt x="5400" y="10309"/>
                  </a:lnTo>
                  <a:cubicBezTo>
                    <a:pt x="5129" y="10309"/>
                    <a:pt x="4909" y="10529"/>
                    <a:pt x="4909" y="10800"/>
                  </a:cubicBezTo>
                  <a:cubicBezTo>
                    <a:pt x="4909" y="11072"/>
                    <a:pt x="5129" y="11292"/>
                    <a:pt x="5400" y="11292"/>
                  </a:cubicBezTo>
                  <a:lnTo>
                    <a:pt x="16200" y="11292"/>
                  </a:lnTo>
                  <a:cubicBezTo>
                    <a:pt x="16471" y="11292"/>
                    <a:pt x="16691" y="11072"/>
                    <a:pt x="16691" y="10800"/>
                  </a:cubicBezTo>
                  <a:cubicBezTo>
                    <a:pt x="16691" y="10529"/>
                    <a:pt x="16471" y="10309"/>
                    <a:pt x="16200" y="10309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DDC95B8-49FE-40BE-8674-659F999BE982}"/>
                </a:ext>
              </a:extLst>
            </p:cNvPr>
            <p:cNvGrpSpPr/>
            <p:nvPr/>
          </p:nvGrpSpPr>
          <p:grpSpPr>
            <a:xfrm>
              <a:off x="901172" y="1384465"/>
              <a:ext cx="2380090" cy="4572989"/>
              <a:chOff x="1126569" y="2552066"/>
              <a:chExt cx="2380090" cy="457298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14AB58A-D62F-4877-BF22-E8B74418707C}"/>
                  </a:ext>
                </a:extLst>
              </p:cNvPr>
              <p:cNvSpPr/>
              <p:nvPr/>
            </p:nvSpPr>
            <p:spPr>
              <a:xfrm>
                <a:off x="1126569" y="3225627"/>
                <a:ext cx="2380090" cy="3899428"/>
              </a:xfrm>
              <a:prstGeom prst="rect">
                <a:avLst/>
              </a:prstGeom>
              <a:solidFill>
                <a:srgbClr val="FED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Higher rates of return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Risk diversification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Greater choice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Personal saving account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Ease of access to money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Transparency</a:t>
                </a:r>
              </a:p>
              <a:p>
                <a:pPr algn="ctr"/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Right Triangle 43">
                <a:extLst>
                  <a:ext uri="{FF2B5EF4-FFF2-40B4-BE49-F238E27FC236}">
                    <a16:creationId xmlns:a16="http://schemas.microsoft.com/office/drawing/2014/main" id="{52ED9A21-0943-4575-8F99-662932CE409E}"/>
                  </a:ext>
                </a:extLst>
              </p:cNvPr>
              <p:cNvSpPr/>
              <p:nvPr/>
            </p:nvSpPr>
            <p:spPr>
              <a:xfrm>
                <a:off x="1126569" y="2552066"/>
                <a:ext cx="2380090" cy="682574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200" dirty="0"/>
                  <a:t>Lender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7E2BAD0-3938-4EE0-83B9-5A19BA6C5898}"/>
                </a:ext>
              </a:extLst>
            </p:cNvPr>
            <p:cNvGrpSpPr/>
            <p:nvPr/>
          </p:nvGrpSpPr>
          <p:grpSpPr>
            <a:xfrm>
              <a:off x="3419629" y="2058024"/>
              <a:ext cx="2380090" cy="3943976"/>
              <a:chOff x="1126569" y="3225628"/>
              <a:chExt cx="2380090" cy="42964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C3402EF-E54B-40A8-9378-4524E7F191D4}"/>
                  </a:ext>
                </a:extLst>
              </p:cNvPr>
              <p:cNvSpPr/>
              <p:nvPr/>
            </p:nvSpPr>
            <p:spPr>
              <a:xfrm>
                <a:off x="1126569" y="3225628"/>
                <a:ext cx="2380090" cy="4284522"/>
              </a:xfrm>
              <a:prstGeom prst="rect">
                <a:avLst/>
              </a:prstGeom>
              <a:solidFill>
                <a:srgbClr val="FEDF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Competitive interest rates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No pre-payment penalty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Fast loans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Convenience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Boosts credit score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endParaRPr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4146A1E1-9C84-41D6-A848-F5B0EDB5F374}"/>
                  </a:ext>
                </a:extLst>
              </p:cNvPr>
              <p:cNvSpPr/>
              <p:nvPr/>
            </p:nvSpPr>
            <p:spPr>
              <a:xfrm>
                <a:off x="1126569" y="6839454"/>
                <a:ext cx="2380090" cy="682574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200" dirty="0"/>
                  <a:t>Borrower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C7196CD-C601-49A9-BE3D-46A12161C021}"/>
                </a:ext>
              </a:extLst>
            </p:cNvPr>
            <p:cNvGrpSpPr/>
            <p:nvPr/>
          </p:nvGrpSpPr>
          <p:grpSpPr>
            <a:xfrm>
              <a:off x="8858393" y="1381782"/>
              <a:ext cx="2380090" cy="4574629"/>
              <a:chOff x="1126569" y="2935519"/>
              <a:chExt cx="2380090" cy="4574629"/>
            </a:xfrm>
            <a:solidFill>
              <a:schemeClr val="bg1">
                <a:lumMod val="95000"/>
              </a:schemeClr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74866C0-F23E-448A-AD49-D00B4657812B}"/>
                  </a:ext>
                </a:extLst>
              </p:cNvPr>
              <p:cNvSpPr/>
              <p:nvPr/>
            </p:nvSpPr>
            <p:spPr>
              <a:xfrm>
                <a:off x="1126569" y="3610719"/>
                <a:ext cx="2380090" cy="38994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Bad credit = high interest rates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Lack of discretion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Borrowers fees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Liability</a:t>
                </a:r>
              </a:p>
            </p:txBody>
          </p:sp>
          <p:sp>
            <p:nvSpPr>
              <p:cNvPr id="50" name="Right Triangle 49">
                <a:extLst>
                  <a:ext uri="{FF2B5EF4-FFF2-40B4-BE49-F238E27FC236}">
                    <a16:creationId xmlns:a16="http://schemas.microsoft.com/office/drawing/2014/main" id="{E25BE38A-6523-48B8-9CF8-C395742B740D}"/>
                  </a:ext>
                </a:extLst>
              </p:cNvPr>
              <p:cNvSpPr/>
              <p:nvPr/>
            </p:nvSpPr>
            <p:spPr>
              <a:xfrm flipH="1">
                <a:off x="1126569" y="2935519"/>
                <a:ext cx="2380090" cy="682574"/>
              </a:xfrm>
              <a:prstGeom prst="rtTriangle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sz="2200" dirty="0"/>
                  <a:t>Borrower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3B7040E-3829-4C81-B6BC-6F1A9B73CA54}"/>
                </a:ext>
              </a:extLst>
            </p:cNvPr>
            <p:cNvGrpSpPr/>
            <p:nvPr/>
          </p:nvGrpSpPr>
          <p:grpSpPr>
            <a:xfrm>
              <a:off x="6368792" y="2023338"/>
              <a:ext cx="2380090" cy="3933073"/>
              <a:chOff x="1126569" y="3570422"/>
              <a:chExt cx="2380090" cy="395160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FAA8DCF-D667-48E3-A9D8-8AFD3079C36C}"/>
                  </a:ext>
                </a:extLst>
              </p:cNvPr>
              <p:cNvSpPr/>
              <p:nvPr/>
            </p:nvSpPr>
            <p:spPr>
              <a:xfrm>
                <a:off x="1126569" y="3570422"/>
                <a:ext cx="2380090" cy="39397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Money is at risk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Interest is not tax free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Cash not always lent immediately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 Medium" panose="020F0502020204030203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Time constraints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endParaRPr>
              </a:p>
            </p:txBody>
          </p:sp>
          <p:sp>
            <p:nvSpPr>
              <p:cNvPr id="53" name="Right Triangle 52">
                <a:extLst>
                  <a:ext uri="{FF2B5EF4-FFF2-40B4-BE49-F238E27FC236}">
                    <a16:creationId xmlns:a16="http://schemas.microsoft.com/office/drawing/2014/main" id="{5F0291E5-1072-4FA0-8A2F-CCFE2F1128E8}"/>
                  </a:ext>
                </a:extLst>
              </p:cNvPr>
              <p:cNvSpPr/>
              <p:nvPr/>
            </p:nvSpPr>
            <p:spPr>
              <a:xfrm flipH="1">
                <a:off x="1126569" y="6839454"/>
                <a:ext cx="2380090" cy="682574"/>
              </a:xfrm>
              <a:prstGeom prst="rtTriangle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28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sz="2200" dirty="0"/>
                  <a:t>Lender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AABA5AE-420A-4917-B087-D3BF66805F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407936"/>
              <a:ext cx="0" cy="487856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56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/>
          <p:cNvGrpSpPr/>
          <p:nvPr/>
        </p:nvGrpSpPr>
        <p:grpSpPr>
          <a:xfrm>
            <a:off x="1923577" y="1529031"/>
            <a:ext cx="8207859" cy="4221593"/>
            <a:chOff x="2435445" y="1341125"/>
            <a:chExt cx="4273111" cy="2126339"/>
          </a:xfrm>
        </p:grpSpPr>
        <p:sp>
          <p:nvSpPr>
            <p:cNvPr id="2" name="Freeform 30"/>
            <p:cNvSpPr>
              <a:spLocks/>
            </p:cNvSpPr>
            <p:nvPr/>
          </p:nvSpPr>
          <p:spPr bwMode="auto">
            <a:xfrm>
              <a:off x="3188580" y="2220781"/>
              <a:ext cx="6184" cy="773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5" y="0"/>
                </a:cxn>
                <a:cxn ang="0">
                  <a:pos x="3" y="0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3"/>
                    <a:pt x="5" y="2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" name="Freeform 163"/>
            <p:cNvSpPr>
              <a:spLocks/>
            </p:cNvSpPr>
            <p:nvPr/>
          </p:nvSpPr>
          <p:spPr bwMode="auto">
            <a:xfrm>
              <a:off x="3426659" y="1528187"/>
              <a:ext cx="27827" cy="2473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" y="19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7" y="0"/>
                </a:cxn>
              </a:cxnLst>
              <a:rect l="0" t="0" r="r" b="b"/>
              <a:pathLst>
                <a:path w="22" h="19">
                  <a:moveTo>
                    <a:pt x="7" y="0"/>
                  </a:moveTo>
                  <a:cubicBezTo>
                    <a:pt x="13" y="7"/>
                    <a:pt x="19" y="9"/>
                    <a:pt x="22" y="19"/>
                  </a:cubicBezTo>
                  <a:cubicBezTo>
                    <a:pt x="13" y="17"/>
                    <a:pt x="0" y="3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grpSp>
          <p:nvGrpSpPr>
            <p:cNvPr id="4" name="Group 341"/>
            <p:cNvGrpSpPr/>
            <p:nvPr/>
          </p:nvGrpSpPr>
          <p:grpSpPr>
            <a:xfrm>
              <a:off x="4231423" y="2240250"/>
              <a:ext cx="815115" cy="911613"/>
              <a:chOff x="4097338" y="2217738"/>
              <a:chExt cx="1139825" cy="1274763"/>
            </a:xfrm>
            <a:solidFill>
              <a:schemeClr val="accent4"/>
            </a:solidFill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7" name="Group 274"/>
            <p:cNvGrpSpPr/>
            <p:nvPr/>
          </p:nvGrpSpPr>
          <p:grpSpPr>
            <a:xfrm>
              <a:off x="3468530" y="2567204"/>
              <a:ext cx="557412" cy="900260"/>
              <a:chOff x="3030538" y="2674938"/>
              <a:chExt cx="779463" cy="1258888"/>
            </a:xfrm>
            <a:solidFill>
              <a:schemeClr val="accent2"/>
            </a:solidFill>
          </p:grpSpPr>
          <p:sp>
            <p:nvSpPr>
              <p:cNvPr id="8" name="Freeform 22"/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9" name="Freeform 23"/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" name="Group 277"/>
            <p:cNvGrpSpPr/>
            <p:nvPr/>
          </p:nvGrpSpPr>
          <p:grpSpPr>
            <a:xfrm>
              <a:off x="2435445" y="1341125"/>
              <a:ext cx="1852741" cy="1290789"/>
              <a:chOff x="1585913" y="960438"/>
              <a:chExt cx="2590800" cy="1804987"/>
            </a:xfrm>
            <a:solidFill>
              <a:schemeClr val="accent1"/>
            </a:solidFill>
          </p:grpSpPr>
          <p:sp>
            <p:nvSpPr>
              <p:cNvPr id="11" name="Freeform 21"/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2" name="Freeform 39"/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" name="Freeform 40"/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" name="Freeform 41"/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" name="Freeform 42"/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" name="Freeform 43"/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" name="Freeform 44"/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" name="Freeform 45"/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9" name="Freeform 46"/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0" name="Freeform 47"/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1" name="Freeform 48"/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2" name="Freeform 49"/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3" name="Freeform 50"/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4" name="Freeform 51"/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5" name="Freeform 52"/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6" name="Freeform 53"/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7" name="Freeform 54"/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8" name="Freeform 55"/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9" name="Freeform 56"/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30" name="Freeform 57"/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31" name="Freeform 58"/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32" name="Freeform 59"/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33" name="Freeform 60"/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34" name="Freeform 61"/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35" name="Freeform 62"/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36" name="Freeform 63"/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37" name="Freeform 64"/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38" name="Freeform 65"/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39" name="Freeform 66"/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40" name="Freeform 67"/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41" name="Freeform 68"/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42" name="Freeform 69"/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43" name="Freeform 70"/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44" name="Freeform 71"/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45" name="Freeform 72"/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46" name="Freeform 73"/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47" name="Freeform 74"/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48" name="Freeform 75"/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49" name="Freeform 76"/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0" name="Freeform 77"/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1" name="Freeform 78"/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2" name="Freeform 79"/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3" name="Freeform 80"/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4" name="Freeform 81"/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5" name="Freeform 82"/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6" name="Freeform 83"/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7" name="Freeform 84"/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8" name="Freeform 85"/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9" name="Freeform 86"/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0" name="Freeform 87"/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1" name="Freeform 88"/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2" name="Freeform 89"/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3" name="Freeform 90"/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4" name="Freeform 91"/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5" name="Freeform 92"/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6" name="Freeform 93"/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7" name="Freeform 94"/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8" name="Freeform 95"/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9" name="Freeform 96"/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70" name="Freeform 97"/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71" name="Freeform 98"/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72" name="Freeform 99"/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73" name="Freeform 100"/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74" name="Group 345"/>
            <p:cNvGrpSpPr/>
            <p:nvPr/>
          </p:nvGrpSpPr>
          <p:grpSpPr>
            <a:xfrm>
              <a:off x="4318837" y="1433081"/>
              <a:ext cx="491567" cy="826469"/>
              <a:chOff x="4219575" y="1089025"/>
              <a:chExt cx="687388" cy="1155701"/>
            </a:xfrm>
            <a:solidFill>
              <a:schemeClr val="accent3"/>
            </a:solidFill>
          </p:grpSpPr>
          <p:sp>
            <p:nvSpPr>
              <p:cNvPr id="75" name="Freeform 36"/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grpSp>
            <p:nvGrpSpPr>
              <p:cNvPr id="76" name="Group 343"/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77" name="Freeform 24"/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78" name="Freeform 25"/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79" name="Freeform 26"/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0" name="Freeform 27"/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1" name="Freeform 28"/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2" name="Freeform 29"/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3" name="Freeform 31"/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4" name="Freeform 32"/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5" name="Freeform 33"/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6" name="Freeform 34"/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7" name="Freeform 35"/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8" name="Freeform 37"/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9" name="Freeform 38"/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</p:grpSp>
        </p:grpSp>
        <p:grpSp>
          <p:nvGrpSpPr>
            <p:cNvPr id="90" name="Group 363"/>
            <p:cNvGrpSpPr/>
            <p:nvPr/>
          </p:nvGrpSpPr>
          <p:grpSpPr>
            <a:xfrm>
              <a:off x="5788997" y="2713652"/>
              <a:ext cx="691373" cy="603958"/>
              <a:chOff x="6275388" y="2879725"/>
              <a:chExt cx="966788" cy="844551"/>
            </a:xfrm>
            <a:solidFill>
              <a:schemeClr val="accent6"/>
            </a:solidFill>
          </p:grpSpPr>
          <p:sp>
            <p:nvSpPr>
              <p:cNvPr id="91" name="Freeform 9"/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grpSp>
            <p:nvGrpSpPr>
              <p:cNvPr id="92" name="Group 361"/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93" name="Freeform 7"/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94" name="Freeform 8"/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95" name="Freeform 10"/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96" name="Freeform 11"/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97" name="Freeform 12"/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98" name="Freeform 13"/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99" name="Freeform 14"/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100" name="Freeform 15"/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101" name="Freeform 16"/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102" name="Freeform 17"/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103" name="Freeform 18"/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104" name="Freeform 19"/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105" name="Freeform 20"/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106" name="Freeform 116"/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107" name="Freeform 117"/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108" name="Freeform 118"/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</p:grpSp>
        </p:grpSp>
        <p:grpSp>
          <p:nvGrpSpPr>
            <p:cNvPr id="109" name="Group 383"/>
            <p:cNvGrpSpPr/>
            <p:nvPr/>
          </p:nvGrpSpPr>
          <p:grpSpPr>
            <a:xfrm>
              <a:off x="4671903" y="1396752"/>
              <a:ext cx="2036653" cy="1439507"/>
              <a:chOff x="4713288" y="1038225"/>
              <a:chExt cx="2847975" cy="2012950"/>
            </a:xfrm>
            <a:solidFill>
              <a:schemeClr val="accent5"/>
            </a:solidFill>
          </p:grpSpPr>
          <p:sp>
            <p:nvSpPr>
              <p:cNvPr id="110" name="Freeform 101"/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11" name="Freeform 102"/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12" name="Freeform 103"/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13" name="Freeform 104"/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14" name="Freeform 105"/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15" name="Freeform 106"/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16" name="Freeform 107"/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17" name="Freeform 108"/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18" name="Freeform 109"/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19" name="Freeform 110"/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20" name="Freeform 111"/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21" name="Freeform 112"/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22" name="Freeform 113"/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23" name="Freeform 114"/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24" name="Freeform 115"/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25" name="Freeform 119"/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26" name="Freeform 120"/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27" name="Freeform 121"/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28" name="Freeform 122"/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29" name="Freeform 123"/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124"/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125"/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126"/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127"/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28"/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29"/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30"/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1"/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32"/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33"/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34"/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35"/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36"/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37"/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138"/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139"/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140"/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141"/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142"/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143"/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144"/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145"/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146"/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147"/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148"/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149"/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150"/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151"/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152"/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153"/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154"/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155"/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156"/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157"/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158"/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159"/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160"/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161"/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162"/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164"/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165"/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166"/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167"/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168"/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169"/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170"/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171"/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</p:grpSp>
      <p:sp>
        <p:nvSpPr>
          <p:cNvPr id="470" name="TextBox 469"/>
          <p:cNvSpPr txBox="1"/>
          <p:nvPr/>
        </p:nvSpPr>
        <p:spPr>
          <a:xfrm>
            <a:off x="6054921" y="5560163"/>
            <a:ext cx="898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  <a:cs typeface="Lato Regular"/>
              </a:rPr>
              <a:t>Other</a:t>
            </a:r>
            <a:r>
              <a:rPr lang="id-ID" sz="2000" b="1" dirty="0">
                <a:solidFill>
                  <a:schemeClr val="tx2"/>
                </a:solidFill>
                <a:cs typeface="Lato Regular"/>
              </a:rPr>
              <a:t> </a:t>
            </a:r>
          </a:p>
        </p:txBody>
      </p:sp>
      <p:sp>
        <p:nvSpPr>
          <p:cNvPr id="471" name="TextBox 470"/>
          <p:cNvSpPr txBox="1"/>
          <p:nvPr/>
        </p:nvSpPr>
        <p:spPr>
          <a:xfrm>
            <a:off x="6083775" y="5889700"/>
            <a:ext cx="2016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tx2"/>
                </a:solidFill>
                <a:cs typeface="Lato Light"/>
              </a:rPr>
              <a:t>Securities Commission in region</a:t>
            </a:r>
          </a:p>
          <a:p>
            <a:endParaRPr lang="pt-BR" sz="1500" dirty="0">
              <a:solidFill>
                <a:schemeClr val="tx2"/>
              </a:solidFill>
              <a:cs typeface="Lato Light"/>
            </a:endParaRPr>
          </a:p>
          <a:p>
            <a:endParaRPr lang="en-US" sz="9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4203781" y="5560163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  <a:cs typeface="Lato Regular"/>
              </a:rPr>
              <a:t>China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4205531" y="5882701"/>
            <a:ext cx="16797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cs typeface="Lato Light"/>
              </a:rPr>
              <a:t>Variety  of regulations</a:t>
            </a:r>
          </a:p>
        </p:txBody>
      </p:sp>
      <p:sp>
        <p:nvSpPr>
          <p:cNvPr id="476" name="TextBox 475"/>
          <p:cNvSpPr txBox="1"/>
          <p:nvPr/>
        </p:nvSpPr>
        <p:spPr>
          <a:xfrm>
            <a:off x="2301153" y="5550872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b="1" dirty="0">
                <a:solidFill>
                  <a:schemeClr val="tx2"/>
                </a:solidFill>
                <a:cs typeface="Lato Regular"/>
              </a:rPr>
              <a:t>UK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477" name="TextBox 476"/>
          <p:cNvSpPr txBox="1"/>
          <p:nvPr/>
        </p:nvSpPr>
        <p:spPr>
          <a:xfrm>
            <a:off x="2020506" y="5898153"/>
            <a:ext cx="16797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500" dirty="0">
                <a:solidFill>
                  <a:schemeClr val="tx2"/>
                </a:solidFill>
                <a:cs typeface="Lato Light"/>
              </a:rPr>
              <a:t>FCA and FCSCS </a:t>
            </a:r>
            <a:endParaRPr lang="en-US" sz="15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8360664" y="5600501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  <a:cs typeface="Lato Regular"/>
              </a:rPr>
              <a:t>Rest of the world</a:t>
            </a:r>
          </a:p>
        </p:txBody>
      </p:sp>
      <p:sp>
        <p:nvSpPr>
          <p:cNvPr id="479" name="TextBox 478"/>
          <p:cNvSpPr txBox="1"/>
          <p:nvPr/>
        </p:nvSpPr>
        <p:spPr>
          <a:xfrm>
            <a:off x="8357733" y="5938475"/>
            <a:ext cx="16797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cs typeface="Lato Light"/>
              </a:rPr>
              <a:t>Lack of  reliable data</a:t>
            </a:r>
          </a:p>
        </p:txBody>
      </p:sp>
      <p:sp>
        <p:nvSpPr>
          <p:cNvPr id="482" name="Oval 481"/>
          <p:cNvSpPr/>
          <p:nvPr/>
        </p:nvSpPr>
        <p:spPr>
          <a:xfrm>
            <a:off x="2879222" y="5688230"/>
            <a:ext cx="171450" cy="1714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3" name="Oval 482"/>
          <p:cNvSpPr/>
          <p:nvPr/>
        </p:nvSpPr>
        <p:spPr>
          <a:xfrm>
            <a:off x="4989573" y="5674493"/>
            <a:ext cx="171450" cy="171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84" name="Oval 483"/>
          <p:cNvSpPr/>
          <p:nvPr/>
        </p:nvSpPr>
        <p:spPr>
          <a:xfrm>
            <a:off x="6918185" y="5677984"/>
            <a:ext cx="171450" cy="17145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5" name="Oval 484"/>
          <p:cNvSpPr/>
          <p:nvPr/>
        </p:nvSpPr>
        <p:spPr>
          <a:xfrm>
            <a:off x="10371276" y="5724555"/>
            <a:ext cx="171450" cy="1714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7" name="TextBox 216"/>
          <p:cNvSpPr txBox="1"/>
          <p:nvPr/>
        </p:nvSpPr>
        <p:spPr>
          <a:xfrm>
            <a:off x="4189823" y="604172"/>
            <a:ext cx="3812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Regulation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8D34A17-2A86-4740-B4DE-283C25FA7535}"/>
              </a:ext>
            </a:extLst>
          </p:cNvPr>
          <p:cNvGrpSpPr/>
          <p:nvPr/>
        </p:nvGrpSpPr>
        <p:grpSpPr>
          <a:xfrm>
            <a:off x="3644246" y="1360484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43473B7-1C2A-4597-8CA4-8FA8FC87BB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F6AD4A0-EDA5-4EBE-A3AE-2CB58EFE7708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5" name="Oval 194">
            <a:extLst>
              <a:ext uri="{FF2B5EF4-FFF2-40B4-BE49-F238E27FC236}">
                <a16:creationId xmlns:a16="http://schemas.microsoft.com/office/drawing/2014/main" id="{072C475B-F5FB-45BD-91E8-92BD90912E8E}"/>
              </a:ext>
            </a:extLst>
          </p:cNvPr>
          <p:cNvSpPr/>
          <p:nvPr/>
        </p:nvSpPr>
        <p:spPr>
          <a:xfrm>
            <a:off x="7477553" y="1331615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817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71" grpId="0"/>
      <p:bldP spid="474" grpId="0"/>
      <p:bldP spid="475" grpId="0"/>
      <p:bldP spid="476" grpId="0"/>
      <p:bldP spid="477" grpId="0"/>
      <p:bldP spid="478" grpId="0"/>
      <p:bldP spid="479" grpId="0"/>
      <p:bldP spid="482" grpId="0" animBg="1"/>
      <p:bldP spid="483" grpId="0" animBg="1"/>
      <p:bldP spid="484" grpId="0" animBg="1"/>
      <p:bldP spid="4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3FB6CD-B54C-483E-A3DF-69268601A13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01980" y="3228820"/>
            <a:ext cx="1325880" cy="2290486"/>
          </a:xfrm>
        </p:spPr>
        <p:txBody>
          <a:bodyPr/>
          <a:lstStyle/>
          <a:p>
            <a:r>
              <a:rPr lang="en-GB" dirty="0"/>
              <a:t>2056</a:t>
            </a:r>
          </a:p>
        </p:txBody>
      </p:sp>
      <p:sp>
        <p:nvSpPr>
          <p:cNvPr id="9" name="Text Placeholder 8" title="Milestone flag graphic"/>
          <p:cNvSpPr>
            <a:spLocks noGrp="1"/>
          </p:cNvSpPr>
          <p:nvPr>
            <p:ph type="body" sz="quarter" idx="28"/>
          </p:nvPr>
        </p:nvSpPr>
        <p:spPr>
          <a:xfrm>
            <a:off x="2632147" y="2532271"/>
            <a:ext cx="1325880" cy="2970730"/>
          </a:xfrm>
        </p:spPr>
        <p:txBody>
          <a:bodyPr/>
          <a:lstStyle/>
          <a:p>
            <a:r>
              <a:rPr lang="en-US" dirty="0"/>
              <a:t>2006</a:t>
            </a:r>
          </a:p>
        </p:txBody>
      </p:sp>
      <p:sp>
        <p:nvSpPr>
          <p:cNvPr id="12" name="Text Placeholder 11" title="Milestone flag graphic"/>
          <p:cNvSpPr>
            <a:spLocks noGrp="1"/>
          </p:cNvSpPr>
          <p:nvPr>
            <p:ph type="body" sz="quarter" idx="27"/>
          </p:nvPr>
        </p:nvSpPr>
        <p:spPr>
          <a:xfrm>
            <a:off x="4487112" y="2297662"/>
            <a:ext cx="1325880" cy="31957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2007-2008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A0677EA-6115-498D-A5A6-9714971DC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65678" y="3225283"/>
            <a:ext cx="1325880" cy="2282248"/>
          </a:xfrm>
        </p:spPr>
        <p:txBody>
          <a:bodyPr/>
          <a:lstStyle/>
          <a:p>
            <a:r>
              <a:rPr lang="en-GB" dirty="0"/>
              <a:t>2010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717703F-8690-407D-82E6-76651675632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4211" y="2496610"/>
            <a:ext cx="1325880" cy="2975201"/>
          </a:xfrm>
        </p:spPr>
        <p:txBody>
          <a:bodyPr/>
          <a:lstStyle/>
          <a:p>
            <a:r>
              <a:rPr lang="en-GB" dirty="0"/>
              <a:t>2011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6514DFE-D771-4577-9F23-6EEBA1DEC4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291141" y="2730815"/>
            <a:ext cx="1325880" cy="2775801"/>
          </a:xfrm>
        </p:spPr>
        <p:txBody>
          <a:bodyPr/>
          <a:lstStyle/>
          <a:p>
            <a:r>
              <a:rPr lang="en-GB" dirty="0"/>
              <a:t>2012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43823" y="604800"/>
            <a:ext cx="9704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DB813"/>
                </a:solidFill>
              </a:defRPr>
            </a:lvl1pPr>
          </a:lstStyle>
          <a:p>
            <a:r>
              <a:rPr lang="en-GB" dirty="0"/>
              <a:t>Peer-to-peer Lending - Timeline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5B867E3-C3B3-46C2-9426-E5CFAE695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330827"/>
              </p:ext>
            </p:extLst>
          </p:nvPr>
        </p:nvGraphicFramePr>
        <p:xfrm>
          <a:off x="447933" y="4646950"/>
          <a:ext cx="11064513" cy="1929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632C4-5441-4EA6-BE75-CA3A914FCDE9}"/>
              </a:ext>
            </a:extLst>
          </p:cNvPr>
          <p:cNvSpPr txBox="1"/>
          <p:nvPr/>
        </p:nvSpPr>
        <p:spPr>
          <a:xfrm>
            <a:off x="11087196" y="5087051"/>
            <a:ext cx="8627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>
                <a:solidFill>
                  <a:srgbClr val="FDB813"/>
                </a:solidFill>
                <a:latin typeface="Arial Black" panose="020B0A04020102020204" pitchFamily="34" charset="0"/>
              </a:rPr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F92DD9-75C5-45E6-B436-263845F77A74}"/>
              </a:ext>
            </a:extLst>
          </p:cNvPr>
          <p:cNvSpPr txBox="1"/>
          <p:nvPr/>
        </p:nvSpPr>
        <p:spPr>
          <a:xfrm>
            <a:off x="905755" y="3930944"/>
            <a:ext cx="172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Prosper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414EA7-1840-4B1F-A3FB-B0F1D83989DB}"/>
              </a:ext>
            </a:extLst>
          </p:cNvPr>
          <p:cNvSpPr txBox="1"/>
          <p:nvPr/>
        </p:nvSpPr>
        <p:spPr>
          <a:xfrm>
            <a:off x="2734753" y="3222830"/>
            <a:ext cx="172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Lending Club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8B1BA7-6442-453E-8C44-E9FBEE5E05B5}"/>
              </a:ext>
            </a:extLst>
          </p:cNvPr>
          <p:cNvSpPr txBox="1"/>
          <p:nvPr/>
        </p:nvSpPr>
        <p:spPr>
          <a:xfrm>
            <a:off x="4738537" y="2943279"/>
            <a:ext cx="1076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/>
              <a:t>Financial Crisis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C89B0A-5906-4778-A0C1-AC978F8119A4}"/>
              </a:ext>
            </a:extLst>
          </p:cNvPr>
          <p:cNvSpPr txBox="1"/>
          <p:nvPr/>
        </p:nvSpPr>
        <p:spPr>
          <a:xfrm>
            <a:off x="6614594" y="4003311"/>
            <a:ext cx="172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Peerform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4D6261-7B09-4166-BF70-FFE093E68EE3}"/>
              </a:ext>
            </a:extLst>
          </p:cNvPr>
          <p:cNvSpPr txBox="1"/>
          <p:nvPr/>
        </p:nvSpPr>
        <p:spPr>
          <a:xfrm>
            <a:off x="8457290" y="3252296"/>
            <a:ext cx="172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/>
              <a:t>SoFi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088D8C-F99E-4879-99C1-8396335B682C}"/>
              </a:ext>
            </a:extLst>
          </p:cNvPr>
          <p:cNvSpPr txBox="1"/>
          <p:nvPr/>
        </p:nvSpPr>
        <p:spPr>
          <a:xfrm>
            <a:off x="10405948" y="3237597"/>
            <a:ext cx="172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Upstart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6ABD97-D86E-43CA-84B0-6C0F63CF7F00}"/>
              </a:ext>
            </a:extLst>
          </p:cNvPr>
          <p:cNvGrpSpPr/>
          <p:nvPr/>
        </p:nvGrpSpPr>
        <p:grpSpPr>
          <a:xfrm>
            <a:off x="3644246" y="1360484"/>
            <a:ext cx="1172818" cy="116465"/>
            <a:chOff x="0" y="2533035"/>
            <a:chExt cx="1563757" cy="155287"/>
          </a:xfrm>
          <a:solidFill>
            <a:srgbClr val="FDB813"/>
          </a:solidFill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CA29347-9E4C-4C81-8D78-FAB3D749D8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10679"/>
              <a:ext cx="1563757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36C27E-7575-49BD-AC8B-75E6225D4C9E}"/>
                </a:ext>
              </a:extLst>
            </p:cNvPr>
            <p:cNvSpPr/>
            <p:nvPr/>
          </p:nvSpPr>
          <p:spPr>
            <a:xfrm>
              <a:off x="0" y="2533035"/>
              <a:ext cx="155289" cy="1552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2CAA229A-3A4C-452E-85C3-231E5A36C4B9}"/>
              </a:ext>
            </a:extLst>
          </p:cNvPr>
          <p:cNvSpPr/>
          <p:nvPr/>
        </p:nvSpPr>
        <p:spPr>
          <a:xfrm>
            <a:off x="7477553" y="1331615"/>
            <a:ext cx="228600" cy="228600"/>
          </a:xfrm>
          <a:prstGeom prst="ellipse">
            <a:avLst/>
          </a:prstGeom>
          <a:noFill/>
          <a:ln>
            <a:solidFill>
              <a:srgbClr val="FDB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9292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F7AFAA0-5F00-4A3D-A55A-06429F7EA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"/>
                                        <p:tgtEl>
                                          <p:spTgt spid="2">
                                            <p:graphicEl>
                                              <a:dgm id="{4F7AFAA0-5F00-4A3D-A55A-06429F7EAD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409A75-F7E4-4CAE-8DB7-9C838A117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"/>
                                        <p:tgtEl>
                                          <p:spTgt spid="2">
                                            <p:graphicEl>
                                              <a:dgm id="{23409A75-F7E4-4CAE-8DB7-9C838A117A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0DBCA11-DD80-4816-B00B-073822562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"/>
                                        <p:tgtEl>
                                          <p:spTgt spid="2">
                                            <p:graphicEl>
                                              <a:dgm id="{10DBCA11-DD80-4816-B00B-0738225620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1094F21-C8AC-442E-AD03-33C725014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"/>
                                        <p:tgtEl>
                                          <p:spTgt spid="2">
                                            <p:graphicEl>
                                              <a:dgm id="{01094F21-C8AC-442E-AD03-33C7250141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6C167D2-11CB-4AE2-8A9F-AD558C6D2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"/>
                                        <p:tgtEl>
                                          <p:spTgt spid="2">
                                            <p:graphicEl>
                                              <a:dgm id="{E6C167D2-11CB-4AE2-8A9F-AD558C6D2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59E602-2697-4E62-B35A-4E891012F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"/>
                                        <p:tgtEl>
                                          <p:spTgt spid="2">
                                            <p:graphicEl>
                                              <a:dgm id="{FB59E602-2697-4E62-B35A-4E891012F7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C476A0D-112B-43C4-858C-3DD49E6EC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"/>
                                        <p:tgtEl>
                                          <p:spTgt spid="2">
                                            <p:graphicEl>
                                              <a:dgm id="{6C476A0D-112B-43C4-858C-3DD49E6EC5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F13A98-D706-40B8-97BF-E03FA392BE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"/>
                                        <p:tgtEl>
                                          <p:spTgt spid="2">
                                            <p:graphicEl>
                                              <a:dgm id="{4DF13A98-D706-40B8-97BF-E03FA392BE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9ABD4C3-D304-4655-A286-12782A2E6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"/>
                                        <p:tgtEl>
                                          <p:spTgt spid="2">
                                            <p:graphicEl>
                                              <a:dgm id="{D9ABD4C3-D304-4655-A286-12782A2E64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F62046-2CE7-4613-920E-036724BCE6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"/>
                                        <p:tgtEl>
                                          <p:spTgt spid="2">
                                            <p:graphicEl>
                                              <a:dgm id="{81F62046-2CE7-4613-920E-036724BCE6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4FABA52-328E-4472-AA12-A1F3C43492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"/>
                                        <p:tgtEl>
                                          <p:spTgt spid="2">
                                            <p:graphicEl>
                                              <a:dgm id="{24FABA52-328E-4472-AA12-A1F3C43492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75D349-CEF6-48C3-B736-D67FE137F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"/>
                                        <p:tgtEl>
                                          <p:spTgt spid="2">
                                            <p:graphicEl>
                                              <a:dgm id="{6B75D349-CEF6-48C3-B736-D67FE137F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425BEC-B17A-440C-A9A2-89482FF0C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"/>
                                        <p:tgtEl>
                                          <p:spTgt spid="2">
                                            <p:graphicEl>
                                              <a:dgm id="{02425BEC-B17A-440C-A9A2-89482FF0C1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54C24A-0577-4C6E-84E9-B1018125FD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"/>
                                        <p:tgtEl>
                                          <p:spTgt spid="2">
                                            <p:graphicEl>
                                              <a:dgm id="{2854C24A-0577-4C6E-84E9-B1018125FD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0F04F67-5C21-41BE-BE11-554F961B0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"/>
                                        <p:tgtEl>
                                          <p:spTgt spid="2">
                                            <p:graphicEl>
                                              <a:dgm id="{C0F04F67-5C21-41BE-BE11-554F961B07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FF91FB6-BD7D-48F0-B00A-A718CD5D6E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"/>
                                        <p:tgtEl>
                                          <p:spTgt spid="2">
                                            <p:graphicEl>
                                              <a:dgm id="{8FF91FB6-BD7D-48F0-B00A-A718CD5D6E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C1ACEDA-8A46-41F7-8B1C-8AB7C98390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"/>
                                        <p:tgtEl>
                                          <p:spTgt spid="2">
                                            <p:graphicEl>
                                              <a:dgm id="{FC1ACEDA-8A46-41F7-8B1C-8AB7C98390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1A758BB-01BA-4AD0-B8B0-BB00310E6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"/>
                                        <p:tgtEl>
                                          <p:spTgt spid="2">
                                            <p:graphicEl>
                                              <a:dgm id="{01A758BB-01BA-4AD0-B8B0-BB00310E6D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486C916-5DFE-4557-944A-6B7D22B93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"/>
                                        <p:tgtEl>
                                          <p:spTgt spid="2">
                                            <p:graphicEl>
                                              <a:dgm id="{2486C916-5DFE-4557-944A-6B7D22B934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2E49F45-CF15-4FAE-BA57-F374FEEB7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"/>
                                        <p:tgtEl>
                                          <p:spTgt spid="2">
                                            <p:graphicEl>
                                              <a:dgm id="{F2E49F45-CF15-4FAE-BA57-F374FEEB77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65E0B16-84D7-418A-968D-C17CC6E92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"/>
                                        <p:tgtEl>
                                          <p:spTgt spid="2">
                                            <p:graphicEl>
                                              <a:dgm id="{F65E0B16-84D7-418A-968D-C17CC6E924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4B5DDD-899B-447C-8E7E-EAB3A7D49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"/>
                                        <p:tgtEl>
                                          <p:spTgt spid="2">
                                            <p:graphicEl>
                                              <a:dgm id="{E54B5DDD-899B-447C-8E7E-EAB3A7D49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62BC10D-F9F3-42EE-AD0A-1435C4D54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"/>
                                        <p:tgtEl>
                                          <p:spTgt spid="2">
                                            <p:graphicEl>
                                              <a:dgm id="{362BC10D-F9F3-42EE-AD0A-1435C4D54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EFB8010-754D-4622-A2D9-563DC0B20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"/>
                                        <p:tgtEl>
                                          <p:spTgt spid="2">
                                            <p:graphicEl>
                                              <a:dgm id="{FEFB8010-754D-4622-A2D9-563DC0B20F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A83D8C-AA8B-4729-94EA-C646291AA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"/>
                                        <p:tgtEl>
                                          <p:spTgt spid="2">
                                            <p:graphicEl>
                                              <a:dgm id="{CFA83D8C-AA8B-4729-94EA-C646291AA6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B76899F-6459-44EC-A70B-46D82840E3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"/>
                                        <p:tgtEl>
                                          <p:spTgt spid="2">
                                            <p:graphicEl>
                                              <a:dgm id="{DB76899F-6459-44EC-A70B-46D82840E3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6C49E67-0CEF-489C-9CD8-3F99EB399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"/>
                                        <p:tgtEl>
                                          <p:spTgt spid="2">
                                            <p:graphicEl>
                                              <a:dgm id="{16C49E67-0CEF-489C-9CD8-3F99EB3995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15F176-8DA3-465A-8D17-975011B1D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"/>
                                        <p:tgtEl>
                                          <p:spTgt spid="2">
                                            <p:graphicEl>
                                              <a:dgm id="{B815F176-8DA3-465A-8D17-975011B1D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6E60CA-136A-4D03-991F-96F832722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"/>
                                        <p:tgtEl>
                                          <p:spTgt spid="2">
                                            <p:graphicEl>
                                              <a:dgm id="{D86E60CA-136A-4D03-991F-96F832722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8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B66B395-28E9-4DBF-AD66-8E0021AB7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"/>
                                        <p:tgtEl>
                                          <p:spTgt spid="2">
                                            <p:graphicEl>
                                              <a:dgm id="{1B66B395-28E9-4DBF-AD66-8E0021AB7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C0D96B-5DAB-4B49-9A51-5219C5F110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"/>
                                        <p:tgtEl>
                                          <p:spTgt spid="2">
                                            <p:graphicEl>
                                              <a:dgm id="{02C0D96B-5DAB-4B49-9A51-5219C5F110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6328126-159A-4C12-9BC9-6D50F8332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"/>
                                        <p:tgtEl>
                                          <p:spTgt spid="2">
                                            <p:graphicEl>
                                              <a:dgm id="{F6328126-159A-4C12-9BC9-6D50F83329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41ED9A0-F803-4553-A28F-385C46595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"/>
                                        <p:tgtEl>
                                          <p:spTgt spid="2">
                                            <p:graphicEl>
                                              <a:dgm id="{241ED9A0-F803-4553-A28F-385C465957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6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6A8E22-CE33-4D72-AF50-AFE822F52B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"/>
                                        <p:tgtEl>
                                          <p:spTgt spid="2">
                                            <p:graphicEl>
                                              <a:dgm id="{B56A8E22-CE33-4D72-AF50-AFE822F52B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686EDD-6F10-4BD8-B9F1-DF5E8B2A3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"/>
                                        <p:tgtEl>
                                          <p:spTgt spid="2">
                                            <p:graphicEl>
                                              <a:dgm id="{09686EDD-6F10-4BD8-B9F1-DF5E8B2A3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BCA2042-E257-4031-9197-41FE596AC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"/>
                                        <p:tgtEl>
                                          <p:spTgt spid="2">
                                            <p:graphicEl>
                                              <a:dgm id="{7BCA2042-E257-4031-9197-41FE596ACD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1FE0B38-32C9-47CB-AB80-213312A04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"/>
                                        <p:tgtEl>
                                          <p:spTgt spid="2">
                                            <p:graphicEl>
                                              <a:dgm id="{11FE0B38-32C9-47CB-AB80-213312A04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4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49DD2C-8300-45BD-8D53-1906F9DED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"/>
                                        <p:tgtEl>
                                          <p:spTgt spid="2">
                                            <p:graphicEl>
                                              <a:dgm id="{2849DD2C-8300-45BD-8D53-1906F9DED7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6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8D6701-9599-47CD-ADF0-DBAA00D79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0"/>
                                        <p:tgtEl>
                                          <p:spTgt spid="2">
                                            <p:graphicEl>
                                              <a:dgm id="{2F8D6701-9599-47CD-ADF0-DBAA00D79F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78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54638F-5068-4DB5-83A9-04BD8F001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"/>
                                        <p:tgtEl>
                                          <p:spTgt spid="2">
                                            <p:graphicEl>
                                              <a:dgm id="{C354638F-5068-4DB5-83A9-04BD8F001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DC8296B-1064-4A77-8F81-F64B9AB34B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"/>
                                        <p:tgtEl>
                                          <p:spTgt spid="2">
                                            <p:graphicEl>
                                              <a:dgm id="{DDC8296B-1064-4A77-8F81-F64B9AB34B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2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C128136-D514-4CD4-BE74-E96AC02B6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"/>
                                        <p:tgtEl>
                                          <p:spTgt spid="2">
                                            <p:graphicEl>
                                              <a:dgm id="{3C128136-D514-4CD4-BE74-E96AC02B67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4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1579CC5-A30E-43A4-BDDC-2F80B3B82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"/>
                                        <p:tgtEl>
                                          <p:spTgt spid="2">
                                            <p:graphicEl>
                                              <a:dgm id="{21579CC5-A30E-43A4-BDDC-2F80B3B82B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6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965B6C-F321-4C0C-A082-377A8EDBB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0"/>
                                        <p:tgtEl>
                                          <p:spTgt spid="2">
                                            <p:graphicEl>
                                              <a:dgm id="{E9965B6C-F321-4C0C-A082-377A8EDBB6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88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DA1617-21EB-4478-B4D0-F9A336FF0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"/>
                                        <p:tgtEl>
                                          <p:spTgt spid="2">
                                            <p:graphicEl>
                                              <a:dgm id="{B0DA1617-21EB-4478-B4D0-F9A336FF0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9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2B6718-B0CC-46E6-8D3D-92492F524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"/>
                                        <p:tgtEl>
                                          <p:spTgt spid="2">
                                            <p:graphicEl>
                                              <a:dgm id="{9F2B6718-B0CC-46E6-8D3D-92492F524A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92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C2AAFC4-5140-44CC-AA80-373500541F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0"/>
                                        <p:tgtEl>
                                          <p:spTgt spid="2">
                                            <p:graphicEl>
                                              <a:dgm id="{BC2AAFC4-5140-44CC-AA80-373500541F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94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CF6C159-76C3-464D-B8AC-1DA2FDC5D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0"/>
                                        <p:tgtEl>
                                          <p:spTgt spid="2">
                                            <p:graphicEl>
                                              <a:dgm id="{0CF6C159-76C3-464D-B8AC-1DA2FDC5D2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96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7838BF-3A50-4C5C-AA64-AB8F3247AD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"/>
                                        <p:tgtEl>
                                          <p:spTgt spid="2">
                                            <p:graphicEl>
                                              <a:dgm id="{657838BF-3A50-4C5C-AA64-AB8F3247AD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98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12A62D1-CD37-4943-A53B-35CEA9F21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0"/>
                                        <p:tgtEl>
                                          <p:spTgt spid="2">
                                            <p:graphicEl>
                                              <a:dgm id="{E12A62D1-CD37-4943-A53B-35CEA9F21E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19BA263-6C49-4C2D-A9FC-1F74DE7C9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0"/>
                                        <p:tgtEl>
                                          <p:spTgt spid="2">
                                            <p:graphicEl>
                                              <a:dgm id="{C19BA263-6C49-4C2D-A9FC-1F74DE7C97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2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612F6E-1F53-42C3-BB37-1AA6DBDE37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"/>
                                        <p:tgtEl>
                                          <p:spTgt spid="2">
                                            <p:graphicEl>
                                              <a:dgm id="{7D612F6E-1F53-42C3-BB37-1AA6DBDE37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4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C9D916-8A4A-4EEF-BE66-77EE8CD2E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"/>
                                        <p:tgtEl>
                                          <p:spTgt spid="2">
                                            <p:graphicEl>
                                              <a:dgm id="{C7C9D916-8A4A-4EEF-BE66-77EE8CD2E5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6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11595C0-BB45-4613-A5C4-0F28F994C2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0"/>
                                        <p:tgtEl>
                                          <p:spTgt spid="2">
                                            <p:graphicEl>
                                              <a:dgm id="{A11595C0-BB45-4613-A5C4-0F28F994C2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8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33079C-31EC-4F9D-9EF4-3522A3389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"/>
                                        <p:tgtEl>
                                          <p:spTgt spid="2">
                                            <p:graphicEl>
                                              <a:dgm id="{E533079C-31EC-4F9D-9EF4-3522A3389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DAA8341-7DC2-4B91-84ED-8EB397911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0"/>
                                        <p:tgtEl>
                                          <p:spTgt spid="2">
                                            <p:graphicEl>
                                              <a:dgm id="{0DAA8341-7DC2-4B91-84ED-8EB397911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12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55127DA-2545-4FC9-A930-C9EFD53232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0"/>
                                        <p:tgtEl>
                                          <p:spTgt spid="2">
                                            <p:graphicEl>
                                              <a:dgm id="{555127DA-2545-4FC9-A930-C9EFD53232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14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E408892-AD78-416B-B8D8-4D3497BEF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"/>
                                        <p:tgtEl>
                                          <p:spTgt spid="2">
                                            <p:graphicEl>
                                              <a:dgm id="{1E408892-AD78-416B-B8D8-4D3497BEFA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16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5782259-9224-41FD-831D-C0172394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"/>
                                        <p:tgtEl>
                                          <p:spTgt spid="2">
                                            <p:graphicEl>
                                              <a:dgm id="{85782259-9224-41FD-831D-C01723949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18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16EAC2F-E2C0-45CB-A9B3-19D77B0D1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20"/>
                                        <p:tgtEl>
                                          <p:spTgt spid="2">
                                            <p:graphicEl>
                                              <a:dgm id="{916EAC2F-E2C0-45CB-A9B3-19D77B0D1C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2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4D68C2-D5E8-44E9-9321-1777939C99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2">
                                            <p:graphicEl>
                                              <a:dgm id="{D14D68C2-D5E8-44E9-9321-1777939C99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22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4D844C-C3B1-4680-BD90-0719B7B30F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2">
                                            <p:graphicEl>
                                              <a:dgm id="{DE4D844C-C3B1-4680-BD90-0719B7B30F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24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B569D91-A59C-45AA-9983-5C5C68CD5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2">
                                            <p:graphicEl>
                                              <a:dgm id="{3B569D91-A59C-45AA-9983-5C5C68CD5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26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65ED5F4-0442-4693-969D-5DE7C43EF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2">
                                            <p:graphicEl>
                                              <a:dgm id="{E65ED5F4-0442-4693-969D-5DE7C43EFC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28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F58417-F832-4AB6-B588-107A5CD1E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2">
                                            <p:graphicEl>
                                              <a:dgm id="{47F58417-F832-4AB6-B588-107A5CD1EE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30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966DFD2-7BD1-4908-8A2C-D30A0C06D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2">
                                            <p:graphicEl>
                                              <a:dgm id="{3966DFD2-7BD1-4908-8A2C-D30A0C06D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32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AD0293-37D2-4BE2-B1C8-5E3051039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2">
                                            <p:graphicEl>
                                              <a:dgm id="{77AD0293-37D2-4BE2-B1C8-5E3051039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34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62D4FBE-F16D-45BA-B865-B2F056A9C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2">
                                            <p:graphicEl>
                                              <a:dgm id="{C62D4FBE-F16D-45BA-B865-B2F056A9C4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360"/>
                            </p:stCondLst>
                            <p:childTnLst>
                              <p:par>
                                <p:cTn id="2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3B650D2-5BE3-48F5-B175-53DAA7D4E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2">
                                            <p:graphicEl>
                                              <a:dgm id="{A3B650D2-5BE3-48F5-B175-53DAA7D4E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38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8F9AB1-6707-43A1-BC07-C582045584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2">
                                            <p:graphicEl>
                                              <a:dgm id="{2C8F9AB1-6707-43A1-BC07-C582045584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4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E0DE38-8528-447F-92D1-3AD7B48C4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2">
                                            <p:graphicEl>
                                              <a:dgm id="{79E0DE38-8528-447F-92D1-3AD7B48C4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42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5237D9-992A-437F-BC40-A5FB00FFA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2">
                                            <p:graphicEl>
                                              <a:dgm id="{B05237D9-992A-437F-BC40-A5FB00FFA5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44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9AF1AF9-7D0E-4F75-BF86-6146D273F3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2">
                                            <p:graphicEl>
                                              <a:dgm id="{C9AF1AF9-7D0E-4F75-BF86-6146D273F3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46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480"/>
                            </p:stCondLst>
                            <p:childTnLst>
                              <p:par>
                                <p:cTn id="3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1980"/>
                            </p:stCondLst>
                            <p:childTnLst>
                              <p:par>
                                <p:cTn id="3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480"/>
                            </p:stCondLst>
                            <p:childTnLst>
                              <p:par>
                                <p:cTn id="3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2980"/>
                            </p:stCondLst>
                            <p:childTnLst>
                              <p:par>
                                <p:cTn id="3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3480"/>
                            </p:stCondLst>
                            <p:childTnLst>
                              <p:par>
                                <p:cTn id="3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3980"/>
                            </p:stCondLst>
                            <p:childTnLst>
                              <p:par>
                                <p:cTn id="3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Custom Design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11449</TotalTime>
  <Words>1116</Words>
  <Application>Microsoft Office PowerPoint</Application>
  <PresentationFormat>Widescreen</PresentationFormat>
  <Paragraphs>259</Paragraphs>
  <Slides>32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Custom Design</vt:lpstr>
      <vt:lpstr>Office-téma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in Emerging Markets</vt:lpstr>
      <vt:lpstr>Emerging markets</vt:lpstr>
      <vt:lpstr>Emerging markets</vt:lpstr>
      <vt:lpstr>PowerPoint Presentation</vt:lpstr>
      <vt:lpstr>Electronic Trading – what it is?</vt:lpstr>
      <vt:lpstr>Notable Characteristics</vt:lpstr>
      <vt:lpstr>Pros &amp; Cons</vt:lpstr>
      <vt:lpstr>PowerPoint Presentation</vt:lpstr>
      <vt:lpstr>Popular applications and their functions</vt:lpstr>
      <vt:lpstr> The future of the industry</vt:lpstr>
      <vt:lpstr>Different applications in the emerging markets and in different geographies</vt:lpstr>
      <vt:lpstr>PowerPoint Presentation</vt:lpstr>
      <vt:lpstr>PowerPoint Presentation</vt:lpstr>
      <vt:lpstr>PowerPoint Presentation</vt:lpstr>
      <vt:lpstr>Our plans for Semester 2</vt:lpstr>
      <vt:lpstr>Workshops</vt:lpstr>
      <vt:lpstr>Feedback on our workshops</vt:lpstr>
      <vt:lpstr>Lab</vt:lpstr>
      <vt:lpstr>Want to get involved?</vt:lpstr>
      <vt:lpstr>MThree Graduate &amp; Internship programmes 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Rakesh Kumar</dc:creator>
  <cp:lastModifiedBy>Elisabetta Trasatti</cp:lastModifiedBy>
  <cp:revision>291</cp:revision>
  <dcterms:created xsi:type="dcterms:W3CDTF">2016-06-12T13:38:13Z</dcterms:created>
  <dcterms:modified xsi:type="dcterms:W3CDTF">2017-11-21T23:57:32Z</dcterms:modified>
</cp:coreProperties>
</file>